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a563ae4972496a" /><Relationship Type="http://schemas.openxmlformats.org/officeDocument/2006/relationships/extended-properties" Target="/docProps/app.xml" Id="R3bfdc377f9e140dd" /><Relationship Type="http://schemas.openxmlformats.org/officeDocument/2006/relationships/officeDocument" Target="/ppt/presentation.xml" Id="Rbc28ca7ae22e46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879aa408a64d83"/>
  </p:sldMasterIdLst>
  <p:notesMasterIdLst>
    <p:notesMasterId xmlns:r="http://schemas.openxmlformats.org/officeDocument/2006/relationships" r:id="Re02f4b9914064451"/>
  </p:notesMasterIdLst>
  <p:sldIdLst>
    <p:sldId xmlns:r="http://schemas.openxmlformats.org/officeDocument/2006/relationships" id="256" r:id="R84761f904a144bcf"/>
    <p:sldId xmlns:r="http://schemas.openxmlformats.org/officeDocument/2006/relationships" id="257" r:id="Rba11209872134bea"/>
    <p:sldId xmlns:r="http://schemas.openxmlformats.org/officeDocument/2006/relationships" id="258" r:id="R28d2dc6508794ad0"/>
    <p:sldId xmlns:r="http://schemas.openxmlformats.org/officeDocument/2006/relationships" id="259" r:id="R24f4236ec2ba4ce3"/>
    <p:sldId xmlns:r="http://schemas.openxmlformats.org/officeDocument/2006/relationships" id="260" r:id="R77fcb614a0ad494f"/>
    <p:sldId xmlns:r="http://schemas.openxmlformats.org/officeDocument/2006/relationships" id="261" r:id="Rc0ea51e911a34272"/>
    <p:sldId xmlns:r="http://schemas.openxmlformats.org/officeDocument/2006/relationships" id="262" r:id="R5d709b058ee9415d"/>
    <p:sldId xmlns:r="http://schemas.openxmlformats.org/officeDocument/2006/relationships" id="263" r:id="Rc5507e451de34cb3"/>
    <p:sldId xmlns:r="http://schemas.openxmlformats.org/officeDocument/2006/relationships" id="264" r:id="Re91b1e76cfd34cf0"/>
    <p:sldId xmlns:r="http://schemas.openxmlformats.org/officeDocument/2006/relationships" id="265" r:id="R69f8ba1a4537415d"/>
    <p:sldId xmlns:r="http://schemas.openxmlformats.org/officeDocument/2006/relationships" id="266" r:id="Re4cf2fa8b1e14ef1"/>
    <p:sldId xmlns:r="http://schemas.openxmlformats.org/officeDocument/2006/relationships" id="267" r:id="Rc69edd76dc824b48"/>
    <p:sldId xmlns:r="http://schemas.openxmlformats.org/officeDocument/2006/relationships" id="268" r:id="R0cee2cc3402447e2"/>
    <p:sldId xmlns:r="http://schemas.openxmlformats.org/officeDocument/2006/relationships" id="269" r:id="R1c10ba9f844847c2"/>
    <p:sldId xmlns:r="http://schemas.openxmlformats.org/officeDocument/2006/relationships" id="270" r:id="Rb82d3a12f194449a"/>
    <p:sldId xmlns:r="http://schemas.openxmlformats.org/officeDocument/2006/relationships" id="271" r:id="Raf4aef614511419a"/>
    <p:sldId xmlns:r="http://schemas.openxmlformats.org/officeDocument/2006/relationships" id="272" r:id="R3e684d8314b44fda"/>
    <p:sldId xmlns:r="http://schemas.openxmlformats.org/officeDocument/2006/relationships" id="273" r:id="R77707cab10b74562"/>
    <p:sldId xmlns:r="http://schemas.openxmlformats.org/officeDocument/2006/relationships" id="274" r:id="R64bc5c19f3b04582"/>
    <p:sldId xmlns:r="http://schemas.openxmlformats.org/officeDocument/2006/relationships" id="275" r:id="Rf2c6c029faf14b8f"/>
    <p:sldId xmlns:r="http://schemas.openxmlformats.org/officeDocument/2006/relationships" id="276" r:id="R4c2bebffb25e4a85"/>
    <p:sldId xmlns:r="http://schemas.openxmlformats.org/officeDocument/2006/relationships" id="277" r:id="R365817c97ef6416b"/>
    <p:sldId xmlns:r="http://schemas.openxmlformats.org/officeDocument/2006/relationships" id="278" r:id="R29d267f416ef4af5"/>
    <p:sldId xmlns:r="http://schemas.openxmlformats.org/officeDocument/2006/relationships" id="279" r:id="R42f5c9a2c85a4b26"/>
    <p:sldId xmlns:r="http://schemas.openxmlformats.org/officeDocument/2006/relationships" id="280" r:id="Rc6d6e802a6484531"/>
    <p:sldId xmlns:r="http://schemas.openxmlformats.org/officeDocument/2006/relationships" id="281" r:id="Rbb725dab975a454d"/>
    <p:sldId xmlns:r="http://schemas.openxmlformats.org/officeDocument/2006/relationships" id="282" r:id="R3bd7c5be2fef4bd9"/>
    <p:sldId xmlns:r="http://schemas.openxmlformats.org/officeDocument/2006/relationships" id="283" r:id="R64b1f057a8034f69"/>
    <p:sldId xmlns:r="http://schemas.openxmlformats.org/officeDocument/2006/relationships" id="284" r:id="R2ad843dfcae243ab"/>
    <p:sldId xmlns:r="http://schemas.openxmlformats.org/officeDocument/2006/relationships" id="285" r:id="R93fcbd197cfa418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87703587774fdc" /><Relationship Type="http://schemas.openxmlformats.org/officeDocument/2006/relationships/slideMaster" Target="/ppt/slideMasters/slideMaster1.xml" Id="R06879aa408a64d83" /><Relationship Type="http://schemas.openxmlformats.org/officeDocument/2006/relationships/notesMaster" Target="/ppt/notesMasters/notesMaster1.xml" Id="Re02f4b9914064451" /><Relationship Type="http://schemas.openxmlformats.org/officeDocument/2006/relationships/presProps" Target="/ppt/presProps.xml" Id="R4efee129ba674605" /><Relationship Type="http://schemas.openxmlformats.org/officeDocument/2006/relationships/tableStyles" Target="/ppt/tableStyles.xml" Id="R9dffc84c9df64c18" /><Relationship Type="http://schemas.openxmlformats.org/officeDocument/2006/relationships/slide" Target="/ppt/slides/slide1.xml" Id="R84761f904a144bcf" /><Relationship Type="http://schemas.openxmlformats.org/officeDocument/2006/relationships/slide" Target="/ppt/slides/slide2.xml" Id="Rba11209872134bea" /><Relationship Type="http://schemas.openxmlformats.org/officeDocument/2006/relationships/slide" Target="/ppt/slides/slide3.xml" Id="R28d2dc6508794ad0" /><Relationship Type="http://schemas.openxmlformats.org/officeDocument/2006/relationships/slide" Target="/ppt/slides/slide4.xml" Id="R24f4236ec2ba4ce3" /><Relationship Type="http://schemas.openxmlformats.org/officeDocument/2006/relationships/slide" Target="/ppt/slides/slide5.xml" Id="R77fcb614a0ad494f" /><Relationship Type="http://schemas.openxmlformats.org/officeDocument/2006/relationships/slide" Target="/ppt/slides/slide6.xml" Id="Rc0ea51e911a34272" /><Relationship Type="http://schemas.openxmlformats.org/officeDocument/2006/relationships/slide" Target="/ppt/slides/slide7.xml" Id="R5d709b058ee9415d" /><Relationship Type="http://schemas.openxmlformats.org/officeDocument/2006/relationships/slide" Target="/ppt/slides/slide8.xml" Id="Rc5507e451de34cb3" /><Relationship Type="http://schemas.openxmlformats.org/officeDocument/2006/relationships/slide" Target="/ppt/slides/slide9.xml" Id="Re91b1e76cfd34cf0" /><Relationship Type="http://schemas.openxmlformats.org/officeDocument/2006/relationships/slide" Target="/ppt/slides/slide10.xml" Id="R69f8ba1a4537415d" /><Relationship Type="http://schemas.openxmlformats.org/officeDocument/2006/relationships/slide" Target="/ppt/slides/slide11.xml" Id="Re4cf2fa8b1e14ef1" /><Relationship Type="http://schemas.openxmlformats.org/officeDocument/2006/relationships/slide" Target="/ppt/slides/slide12.xml" Id="Rc69edd76dc824b48" /><Relationship Type="http://schemas.openxmlformats.org/officeDocument/2006/relationships/slide" Target="/ppt/slides/slide13.xml" Id="R0cee2cc3402447e2" /><Relationship Type="http://schemas.openxmlformats.org/officeDocument/2006/relationships/slide" Target="/ppt/slides/slide14.xml" Id="R1c10ba9f844847c2" /><Relationship Type="http://schemas.openxmlformats.org/officeDocument/2006/relationships/slide" Target="/ppt/slides/slide15.xml" Id="Rb82d3a12f194449a" /><Relationship Type="http://schemas.openxmlformats.org/officeDocument/2006/relationships/slide" Target="/ppt/slides/slide16.xml" Id="Raf4aef614511419a" /><Relationship Type="http://schemas.openxmlformats.org/officeDocument/2006/relationships/slide" Target="/ppt/slides/slide17.xml" Id="R3e684d8314b44fda" /><Relationship Type="http://schemas.openxmlformats.org/officeDocument/2006/relationships/slide" Target="/ppt/slides/slide18.xml" Id="R77707cab10b74562" /><Relationship Type="http://schemas.openxmlformats.org/officeDocument/2006/relationships/slide" Target="/ppt/slides/slide19.xml" Id="R64bc5c19f3b04582" /><Relationship Type="http://schemas.openxmlformats.org/officeDocument/2006/relationships/slide" Target="/ppt/slides/slide20.xml" Id="Rf2c6c029faf14b8f" /><Relationship Type="http://schemas.openxmlformats.org/officeDocument/2006/relationships/slide" Target="/ppt/slides/slide21.xml" Id="R4c2bebffb25e4a85" /><Relationship Type="http://schemas.openxmlformats.org/officeDocument/2006/relationships/slide" Target="/ppt/slides/slide22.xml" Id="R365817c97ef6416b" /><Relationship Type="http://schemas.openxmlformats.org/officeDocument/2006/relationships/slide" Target="/ppt/slides/slide23.xml" Id="R29d267f416ef4af5" /><Relationship Type="http://schemas.openxmlformats.org/officeDocument/2006/relationships/slide" Target="/ppt/slides/slide24.xml" Id="R42f5c9a2c85a4b26" /><Relationship Type="http://schemas.openxmlformats.org/officeDocument/2006/relationships/slide" Target="/ppt/slides/slide25.xml" Id="Rc6d6e802a6484531" /><Relationship Type="http://schemas.openxmlformats.org/officeDocument/2006/relationships/slide" Target="/ppt/slides/slide26.xml" Id="Rbb725dab975a454d" /><Relationship Type="http://schemas.openxmlformats.org/officeDocument/2006/relationships/slide" Target="/ppt/slides/slide27.xml" Id="R3bd7c5be2fef4bd9" /><Relationship Type="http://schemas.openxmlformats.org/officeDocument/2006/relationships/slide" Target="/ppt/slides/slide28.xml" Id="R64b1f057a8034f69" /><Relationship Type="http://schemas.openxmlformats.org/officeDocument/2006/relationships/slide" Target="/ppt/slides/slide29.xml" Id="R2ad843dfcae243ab" /><Relationship Type="http://schemas.openxmlformats.org/officeDocument/2006/relationships/slide" Target="/ppt/slides/slide30.xml" Id="R93fcbd197cfa41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254801774d46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5b97eb366a4bf3" /><Relationship Type="http://schemas.openxmlformats.org/officeDocument/2006/relationships/notesMaster" Target="/ppt/notesMasters/notesMaster1.xml" Id="R0a192691678d4f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12e4cac5644d04" /><Relationship Type="http://schemas.openxmlformats.org/officeDocument/2006/relationships/notesMaster" Target="/ppt/notesMasters/notesMaster1.xml" Id="R461043f9ca7241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ff2500b66d4576" /><Relationship Type="http://schemas.openxmlformats.org/officeDocument/2006/relationships/notesMaster" Target="/ppt/notesMasters/notesMaster1.xml" Id="R6d117622228544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74d633a6c24d45" /><Relationship Type="http://schemas.openxmlformats.org/officeDocument/2006/relationships/notesMaster" Target="/ppt/notesMasters/notesMaster1.xml" Id="R3e19da845eaa47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86297d95a64a6f" /><Relationship Type="http://schemas.openxmlformats.org/officeDocument/2006/relationships/notesMaster" Target="/ppt/notesMasters/notesMaster1.xml" Id="Re7a5f729ff954d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209fe1b909450e" /><Relationship Type="http://schemas.openxmlformats.org/officeDocument/2006/relationships/notesMaster" Target="/ppt/notesMasters/notesMaster1.xml" Id="R400ee57afadd4a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abcb3b4ea34ab2" /><Relationship Type="http://schemas.openxmlformats.org/officeDocument/2006/relationships/notesMaster" Target="/ppt/notesMasters/notesMaster1.xml" Id="Rac15854ae8f74b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2b6c81942640b2" /><Relationship Type="http://schemas.openxmlformats.org/officeDocument/2006/relationships/notesMaster" Target="/ppt/notesMasters/notesMaster1.xml" Id="R62272af27b1640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b0cccb25244845" /><Relationship Type="http://schemas.openxmlformats.org/officeDocument/2006/relationships/notesMaster" Target="/ppt/notesMasters/notesMaster1.xml" Id="R32752976f1cd4b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da728bdd604712" /><Relationship Type="http://schemas.openxmlformats.org/officeDocument/2006/relationships/notesMaster" Target="/ppt/notesMasters/notesMaster1.xml" Id="R9d6d59b511344b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6cefb808d84a12" /><Relationship Type="http://schemas.openxmlformats.org/officeDocument/2006/relationships/notesMaster" Target="/ppt/notesMasters/notesMaster1.xml" Id="Rcd63fb7f3c624a6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47f5e13e1a3415a" /><Relationship Type="http://schemas.openxmlformats.org/officeDocument/2006/relationships/notesMaster" Target="/ppt/notesMasters/notesMaster1.xml" Id="Rb668f7d6cfbd4eb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1e5338f6e35414f" /><Relationship Type="http://schemas.openxmlformats.org/officeDocument/2006/relationships/notesMaster" Target="/ppt/notesMasters/notesMaster1.xml" Id="Ra118c036ee30465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1045442a2b74139" /><Relationship Type="http://schemas.openxmlformats.org/officeDocument/2006/relationships/notesMaster" Target="/ppt/notesMasters/notesMaster1.xml" Id="R086fd7140c9a486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80e1976c1394075" /><Relationship Type="http://schemas.openxmlformats.org/officeDocument/2006/relationships/notesMaster" Target="/ppt/notesMasters/notesMaster1.xml" Id="Rfd80eb8a39de4b9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6548bb967343ed" /><Relationship Type="http://schemas.openxmlformats.org/officeDocument/2006/relationships/notesMaster" Target="/ppt/notesMasters/notesMaster1.xml" Id="R2ba8fa6bd27248f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1a1b1cfeabe4335" /><Relationship Type="http://schemas.openxmlformats.org/officeDocument/2006/relationships/notesMaster" Target="/ppt/notesMasters/notesMaster1.xml" Id="Rd5f328cdc7b844f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99a06b5d34c40b7" /><Relationship Type="http://schemas.openxmlformats.org/officeDocument/2006/relationships/notesMaster" Target="/ppt/notesMasters/notesMaster1.xml" Id="R7bbfef95d38a4f4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f7d7e5d055b4942" /><Relationship Type="http://schemas.openxmlformats.org/officeDocument/2006/relationships/notesMaster" Target="/ppt/notesMasters/notesMaster1.xml" Id="R6392449253ce4fa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36c8fe212a04dcf" /><Relationship Type="http://schemas.openxmlformats.org/officeDocument/2006/relationships/notesMaster" Target="/ppt/notesMasters/notesMaster1.xml" Id="Recee4ee5df5247d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a81904528404d1a" /><Relationship Type="http://schemas.openxmlformats.org/officeDocument/2006/relationships/notesMaster" Target="/ppt/notesMasters/notesMaster1.xml" Id="R420714857db9474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3bb355177b14970" /><Relationship Type="http://schemas.openxmlformats.org/officeDocument/2006/relationships/notesMaster" Target="/ppt/notesMasters/notesMaster1.xml" Id="Rcd8238591f264e5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b4852effcaa4e81" /><Relationship Type="http://schemas.openxmlformats.org/officeDocument/2006/relationships/notesMaster" Target="/ppt/notesMasters/notesMaster1.xml" Id="Rff3efcf4de4b481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df9d52720064db9" /><Relationship Type="http://schemas.openxmlformats.org/officeDocument/2006/relationships/notesMaster" Target="/ppt/notesMasters/notesMaster1.xml" Id="Rdc2f298e7c384fc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c78591a07114870" /><Relationship Type="http://schemas.openxmlformats.org/officeDocument/2006/relationships/notesMaster" Target="/ppt/notesMasters/notesMaster1.xml" Id="R4cc71fab541245b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eec7d7cacae4cbb" /><Relationship Type="http://schemas.openxmlformats.org/officeDocument/2006/relationships/notesMaster" Target="/ppt/notesMasters/notesMaster1.xml" Id="R764653c13adb41d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8daaa5bab5c4a29" /><Relationship Type="http://schemas.openxmlformats.org/officeDocument/2006/relationships/notesMaster" Target="/ppt/notesMasters/notesMaster1.xml" Id="R5533c234eee444b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72fc9cefc434eb1" /><Relationship Type="http://schemas.openxmlformats.org/officeDocument/2006/relationships/notesMaster" Target="/ppt/notesMasters/notesMaster1.xml" Id="R7c1d8f6b1aa4480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34a2838c5514dcb" /><Relationship Type="http://schemas.openxmlformats.org/officeDocument/2006/relationships/notesMaster" Target="/ppt/notesMasters/notesMaster1.xml" Id="Rd6851a9ae87a442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32b45a642ba4a30" /><Relationship Type="http://schemas.openxmlformats.org/officeDocument/2006/relationships/notesMaster" Target="/ppt/notesMasters/notesMaster1.xml" Id="R6ce42c88a6c34e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的“机械系统”学习单元。本套课件共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讲稿】明确告诉学生：本单元只训练“机械系统”。先解释知识范围，再用一句话建立核心判断，最后示范标准方法。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【互动提问】请用自己的话复述“机械优势来自力与距离的交换”，并举一个会触发“齿数比方向写反”的错误例子。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【原创训练材料｜参数为训练所设】A 15-tooth driving gear at 180 rpm meshes externally with a 45-tooth gear.
Which conclusion is supported by all the stated evidence? 选项为 A.Evidence-led response: The driven gear turns at 60 rpm in the opposite direction.；B.The driven gear turns at 60 rpm in the opposite direction.；C.Revise the claim to: The driven gear turns at 60 rpm in the opposite direction.；D.Apply the inverse tooth ratio and verify direction with a marked physical or CAD rotation test.。讲解时强调：机械优势来自力与距离的交换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【预期回答】学生能说出“画力流—列速比/力矩—判断效率”中的起始动作，并避开“齿数比方向写反”。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分步讲评：先重述题目条件，再逐步示范“画力流—列速比/力矩—判断效率”，最后给出正确结论“The driven gear turns at 60 rpm in the opposite direction.”。完整解析：The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【预期回答】学生能把失分归入“齿数比方向写反”或更精确的个人错因，并写出可执行检查动作。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讲稿】逐项解释“机械系统”中的专有名词、符号、对象和单位。特别强调：齿数比方向写反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讲稿】用“条件—表示—方法—核验”重建本知识点。示范时逐步引用：画力流—列速比/力矩—判断效率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讲稿】带学生逐句读取任务，不先求答案。要求指出材料中的有效条件，再按“画力流—列速比/力矩—判断效率”作答。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讲稿】先展示错误路径，再用解析链复原第一失分点。禁止只说“粗心”；必须落到“齿数比方向写反”或更精确的动作。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【原创训练材料｜参数为训练所设】A 15-tooth driving gear at 180 rpm meshes externally with a 45-tooth gear.
Which limitation must remain in the final evaluation? 选项为 A.Repeat the evaluation after this step: Apply the inverse tooth ratio and verify direction with a marked physical or CAD rotation test.；B.The ideal calculation ignores transmission losses but not the direction reversal.；C.The driven gear turns at 60 rpm in the opposite direction.；D.Evidence-led response: The driven gear turns at 60 rpm in the opposite direction.。讲解时强调：机械优势来自力与距离的交换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【预期回答】学生能说出“画力流—列速比/力矩—判断效率”中的起始动作，并避开“齿数比方向写反”。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分步讲评：先重述题目条件，再逐步示范“画力流—列速比/力矩—判断效率”，最后给出正确结论“The ideal calculation ignores transmission losses but not the direction reversal.”。完整解析：The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【预期回答】学生能把失分归入“齿数比方向写反”或更精确的个人错因，并写出可执行检查动作。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讲稿】逐项解释“机械系统”中的专有名词、符号、对象和单位。特别强调：齿数比方向写反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讲稿】用“条件—表示—方法—核验”重建本知识点。示范时逐步引用：画力流—列速比/力矩—判断效率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讲稿】带学生逐句读取任务，不先求答案。要求指出材料中的有效条件，再按“画力流—列速比/力矩—判断效率”作答。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讲稿】先展示错误路径，再用解析链复原第一失分点。禁止只说“粗心”；必须落到“齿数比方向写反”或更精确的动作。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【原创训练材料｜参数为训练所设】A 15-tooth driving gear at 180 rpm meshes externally with a 45-tooth gear.
A draft makes an absolute claim. Which revision is defensible? 选项为 A.Apply the inverse tooth ratio and verify direction with a marked physical or CAD rotation test.；B.The ideal calculation ignores transmission losses but not the direction reversal.；C.Revise the claim to: The driven gear turns at 60 rpm in the opposite direction.；D.Repeat the evaluation after this step: Apply the inverse tooth ratio and verify direction with a marked physical or CAD rotation test.。讲解时强调：机械优势来自力与距离的交换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【预期回答】学生能说出“画力流—列速比/力矩—判断效率”中的起始动作，并避开“齿数比方向写反”。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分步讲评：先重述题目条件，再逐步示范“画力流—列速比/力矩—判断效率”，最后给出正确结论“Revise the claim to: The driven gear turns at 60 rpm in the opposite direction.”。完整解析：The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【预期回答】学生能把失分归入“齿数比方向写反”或更精确的个人错因，并写出可执行检查动作。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讲稿】逐项解释“机械系统”中的专有名词、符号、对象和单位。特别强调：齿数比方向写反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讲稿】用“条件—表示—方法—核验”重建本知识点。示范时逐步引用：画力流—列速比/力矩—判断效率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讲稿】带学生逐句读取任务，不先求答案。要求指出材料中的有效条件，再按“画力流—列速比/力矩—判断效率”作答。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讲稿】先展示错误路径，再用解析链复原第一失分点。禁止只说“粗心”；必须落到“齿数比方向写反”或更精确的动作。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6e06bc747044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916c7073634914" /><Relationship Type="http://schemas.openxmlformats.org/officeDocument/2006/relationships/slideLayout" Target="/ppt/slideLayouts/slideLayout1.xml" Id="R514f736a113a47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4f736a113a47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fffaa373046b2" /><Relationship Type="http://schemas.openxmlformats.org/officeDocument/2006/relationships/image" Target="/ppt/media/image.png" Id="R6b40b1a6021b4b58" /><Relationship Type="http://schemas.openxmlformats.org/officeDocument/2006/relationships/notesSlide" Target="/ppt/notesSlides/notesSlide1.xml" Id="R8a52075cad0640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de70c5dd184d47" /><Relationship Type="http://schemas.openxmlformats.org/officeDocument/2006/relationships/image" Target="/ppt/media/image2.png" Id="R0ab8067fbda04f1d" /><Relationship Type="http://schemas.openxmlformats.org/officeDocument/2006/relationships/notesSlide" Target="/ppt/notesSlides/notesSlide2.xml" Id="R9f7b9e54455645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c15d6763d44e3" /><Relationship Type="http://schemas.openxmlformats.org/officeDocument/2006/relationships/image" Target="/ppt/media/image3.png" Id="Rce05db6751d5418a" /><Relationship Type="http://schemas.openxmlformats.org/officeDocument/2006/relationships/notesSlide" Target="/ppt/notesSlides/notesSlide3.xml" Id="R69ff0657f2da4b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2ddf81afd4a5c" /><Relationship Type="http://schemas.openxmlformats.org/officeDocument/2006/relationships/image" Target="/ppt/media/image4.png" Id="Rcc9118fa2dc243d7" /><Relationship Type="http://schemas.openxmlformats.org/officeDocument/2006/relationships/notesSlide" Target="/ppt/notesSlides/notesSlide4.xml" Id="Rbfda54195f9640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281512f5b04e99" /><Relationship Type="http://schemas.openxmlformats.org/officeDocument/2006/relationships/image" Target="/ppt/media/image5.png" Id="R5b079374c2524608" /><Relationship Type="http://schemas.openxmlformats.org/officeDocument/2006/relationships/notesSlide" Target="/ppt/notesSlides/notesSlide5.xml" Id="Re97c5788805f42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636d2849647c2" /><Relationship Type="http://schemas.openxmlformats.org/officeDocument/2006/relationships/image" Target="/ppt/media/image6.png" Id="R52cee633914249ef" /><Relationship Type="http://schemas.openxmlformats.org/officeDocument/2006/relationships/notesSlide" Target="/ppt/notesSlides/notesSlide6.xml" Id="R5220f978d77b48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bd6d2cdf14754" /><Relationship Type="http://schemas.openxmlformats.org/officeDocument/2006/relationships/image" Target="/ppt/media/image7.png" Id="Re221334934e14b01" /><Relationship Type="http://schemas.openxmlformats.org/officeDocument/2006/relationships/notesSlide" Target="/ppt/notesSlides/notesSlide7.xml" Id="R201a92998eec45b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8283504104360" /><Relationship Type="http://schemas.openxmlformats.org/officeDocument/2006/relationships/image" Target="/ppt/media/image8.png" Id="R332794a18ee54af7" /><Relationship Type="http://schemas.openxmlformats.org/officeDocument/2006/relationships/notesSlide" Target="/ppt/notesSlides/notesSlide8.xml" Id="Rc9efbe24e1b44a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bedc96d794d61" /><Relationship Type="http://schemas.openxmlformats.org/officeDocument/2006/relationships/image" Target="/ppt/media/image9.png" Id="Rf622e8cf7d3f4b3d" /><Relationship Type="http://schemas.openxmlformats.org/officeDocument/2006/relationships/notesSlide" Target="/ppt/notesSlides/notesSlide9.xml" Id="R08bf8429d8694e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89d5a8d8474da7" /><Relationship Type="http://schemas.openxmlformats.org/officeDocument/2006/relationships/image" Target="/ppt/media/image10.png" Id="R0867ef8050d24ec0" /><Relationship Type="http://schemas.openxmlformats.org/officeDocument/2006/relationships/notesSlide" Target="/ppt/notesSlides/notesSlide10.xml" Id="R3e118950641044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e4e6996c5e461e" /><Relationship Type="http://schemas.openxmlformats.org/officeDocument/2006/relationships/image" Target="/ppt/media/image11.png" Id="Rbd11072ed5fe4bcf" /><Relationship Type="http://schemas.openxmlformats.org/officeDocument/2006/relationships/notesSlide" Target="/ppt/notesSlides/notesSlide11.xml" Id="R51ac519dc0cc4f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31cea2e6c4eda" /><Relationship Type="http://schemas.openxmlformats.org/officeDocument/2006/relationships/image" Target="/ppt/media/image12.png" Id="Rb40b1d0903014307" /><Relationship Type="http://schemas.openxmlformats.org/officeDocument/2006/relationships/notesSlide" Target="/ppt/notesSlides/notesSlide12.xml" Id="Ra0b7cef9071b4b4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dce9ff4aa64940" /><Relationship Type="http://schemas.openxmlformats.org/officeDocument/2006/relationships/image" Target="/ppt/media/image13.png" Id="R3d5aca2eaa43472b" /><Relationship Type="http://schemas.openxmlformats.org/officeDocument/2006/relationships/notesSlide" Target="/ppt/notesSlides/notesSlide13.xml" Id="R726b80b28e5246e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9eb2875664d24" /><Relationship Type="http://schemas.openxmlformats.org/officeDocument/2006/relationships/image" Target="/ppt/media/image14.png" Id="Rb6f675efd5d544e7" /><Relationship Type="http://schemas.openxmlformats.org/officeDocument/2006/relationships/notesSlide" Target="/ppt/notesSlides/notesSlide14.xml" Id="R69321c9d522c489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0c05d0d5c47c1" /><Relationship Type="http://schemas.openxmlformats.org/officeDocument/2006/relationships/image" Target="/ppt/media/image15.png" Id="Ra4b4f80a700f43a1" /><Relationship Type="http://schemas.openxmlformats.org/officeDocument/2006/relationships/notesSlide" Target="/ppt/notesSlides/notesSlide15.xml" Id="R687a2763c0684fc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f42c658b5c4d4f" /><Relationship Type="http://schemas.openxmlformats.org/officeDocument/2006/relationships/image" Target="/ppt/media/image16.png" Id="R12f087f67a134761" /><Relationship Type="http://schemas.openxmlformats.org/officeDocument/2006/relationships/notesSlide" Target="/ppt/notesSlides/notesSlide16.xml" Id="Ra53b81233edc44e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91c46c1c340a7" /><Relationship Type="http://schemas.openxmlformats.org/officeDocument/2006/relationships/image" Target="/ppt/media/image17.png" Id="Rfde441304cd74a73" /><Relationship Type="http://schemas.openxmlformats.org/officeDocument/2006/relationships/notesSlide" Target="/ppt/notesSlides/notesSlide17.xml" Id="Rd1fefabc28ae425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365febd0f24a4a" /><Relationship Type="http://schemas.openxmlformats.org/officeDocument/2006/relationships/image" Target="/ppt/media/image18.png" Id="R34bafb9b3b4b498c" /><Relationship Type="http://schemas.openxmlformats.org/officeDocument/2006/relationships/notesSlide" Target="/ppt/notesSlides/notesSlide18.xml" Id="R4f2462fdcfc84cd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b5dc9956584650" /><Relationship Type="http://schemas.openxmlformats.org/officeDocument/2006/relationships/image" Target="/ppt/media/image19.png" Id="R2e82d207667447b0" /><Relationship Type="http://schemas.openxmlformats.org/officeDocument/2006/relationships/notesSlide" Target="/ppt/notesSlides/notesSlide19.xml" Id="R76042702c46d4bb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b3a56dfca4432" /><Relationship Type="http://schemas.openxmlformats.org/officeDocument/2006/relationships/image" Target="/ppt/media/image20.png" Id="Re136a7d783294efc" /><Relationship Type="http://schemas.openxmlformats.org/officeDocument/2006/relationships/notesSlide" Target="/ppt/notesSlides/notesSlide20.xml" Id="R5b9a181877dd42a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59ad75ff0548de" /><Relationship Type="http://schemas.openxmlformats.org/officeDocument/2006/relationships/image" Target="/ppt/media/image21.png" Id="R5e70ea88def3431d" /><Relationship Type="http://schemas.openxmlformats.org/officeDocument/2006/relationships/notesSlide" Target="/ppt/notesSlides/notesSlide21.xml" Id="R683f0447a5dc46f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ea4c427c084cde" /><Relationship Type="http://schemas.openxmlformats.org/officeDocument/2006/relationships/image" Target="/ppt/media/image22.png" Id="R8d29e95256c447bf" /><Relationship Type="http://schemas.openxmlformats.org/officeDocument/2006/relationships/notesSlide" Target="/ppt/notesSlides/notesSlide22.xml" Id="Rfcd6aac625c043f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8bd34a2574b39" /><Relationship Type="http://schemas.openxmlformats.org/officeDocument/2006/relationships/image" Target="/ppt/media/image23.png" Id="R5940b6b6b9b541ee" /><Relationship Type="http://schemas.openxmlformats.org/officeDocument/2006/relationships/notesSlide" Target="/ppt/notesSlides/notesSlide23.xml" Id="R1b112f9cb479448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6250653b124ebd" /><Relationship Type="http://schemas.openxmlformats.org/officeDocument/2006/relationships/image" Target="/ppt/media/image24.png" Id="R9ece48afa7f94b03" /><Relationship Type="http://schemas.openxmlformats.org/officeDocument/2006/relationships/notesSlide" Target="/ppt/notesSlides/notesSlide24.xml" Id="R76ce4504d3c24d1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a4ffa246b348e8" /><Relationship Type="http://schemas.openxmlformats.org/officeDocument/2006/relationships/image" Target="/ppt/media/image25.png" Id="Rcc6907977b834995" /><Relationship Type="http://schemas.openxmlformats.org/officeDocument/2006/relationships/notesSlide" Target="/ppt/notesSlides/notesSlide25.xml" Id="R7fe9255d413d462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0c4df9e0fa4093" /><Relationship Type="http://schemas.openxmlformats.org/officeDocument/2006/relationships/image" Target="/ppt/media/image26.png" Id="R01323fc99ca14c43" /><Relationship Type="http://schemas.openxmlformats.org/officeDocument/2006/relationships/notesSlide" Target="/ppt/notesSlides/notesSlide26.xml" Id="Rc64e99ccb0bf438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175e3e8ec4b7a" /><Relationship Type="http://schemas.openxmlformats.org/officeDocument/2006/relationships/image" Target="/ppt/media/image27.png" Id="R2a621739f47642e1" /><Relationship Type="http://schemas.openxmlformats.org/officeDocument/2006/relationships/notesSlide" Target="/ppt/notesSlides/notesSlide27.xml" Id="Rdf2a35a8c1414be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23df8a7eb44650" /><Relationship Type="http://schemas.openxmlformats.org/officeDocument/2006/relationships/image" Target="/ppt/media/image28.png" Id="R446c5454eac049cb" /><Relationship Type="http://schemas.openxmlformats.org/officeDocument/2006/relationships/notesSlide" Target="/ppt/notesSlides/notesSlide28.xml" Id="R719a873590384fa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b83bb870a4b21" /><Relationship Type="http://schemas.openxmlformats.org/officeDocument/2006/relationships/image" Target="/ppt/media/image29.png" Id="Rf34d50f0c50b4f8e" /><Relationship Type="http://schemas.openxmlformats.org/officeDocument/2006/relationships/notesSlide" Target="/ppt/notesSlides/notesSlide29.xml" Id="R8698596a51cb4cb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70f754661461f" /><Relationship Type="http://schemas.openxmlformats.org/officeDocument/2006/relationships/image" Target="/ppt/media/image30.png" Id="R8aec096e472a45ad" /><Relationship Type="http://schemas.openxmlformats.org/officeDocument/2006/relationships/notesSlide" Target="/ppt/notesSlides/notesSlide30.xml" Id="R28a1383608c747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72F9BB-C489-4145-B8CE-A9B714DB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58FC01-7A1C-4337-B276-515F4EEDE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3D1043-360C-4EB5-8258-2867D43B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FE5D44-E0C6-42EE-B9F2-49B761F8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145929-D8EE-4F14-B7C4-C3A6A53A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杠杆、齿轮、传动、力矩和运动转换。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A4D511-1A3F-4884-AAAD-BA0A74C4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58805-BEE0-4885-BFBD-A4F50AEB7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38950D-D3C2-4EC4-BC72-42981E88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E19F67-AF73-4601-A3BA-6421B202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0b1a6021b4b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F12A3E-448A-470F-9768-85C5063EB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0F5AC3-E96A-4F48-9ABD-17CD1FDF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01246-8FAB-48C5-835F-635D1B55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98175C-D403-4054-AC2B-D2519E70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169C2E-7A4D-4221-8FEC-94A9501F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FB40C5-0DED-43E5-AD9E-6B9A79075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B21393-F9A9-420E-B403-D7DAA8005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140B37-91B4-4859-B8FE-838C9B57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0B1AA6-9A21-4C7A-91D9-08199935F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848778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65135B-06D6-4CA3-89FA-E116E012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EF3A8-E965-4963-841B-A3124D02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b8067fbda04f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12661-891C-46F3-A14F-BC9F82FB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9A430-B22F-49F8-A90B-9CD0D17C3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245E8D-049C-49A3-BABD-FBB01090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62C3A-648D-48A7-AB6D-2B5946D19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491D06-5A0C-4E8D-B98A-00776342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1A1037-25BF-465D-AD7E-670EABAE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B5E9EF-C184-48A4-B6F1-FC9EDEE8E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E09A4F-F4EE-4704-AEAB-9B60360C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CED483-2C81-454B-9D77-75D2EAEC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798234-F408-4A3B-A4AF-297220F3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97FD23-B335-41A5-B87D-83130055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610632-ACAF-4999-8E9C-051A9F811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34E9C1-E293-4347-A060-8748D61B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AEA7C0-A152-4DCB-9FB4-318C789C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063BA-E0CC-453E-A617-BDF08D8E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3F08E3-5716-4193-8AD1-ECC3F35E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116BCE-CE72-4003-B8CE-C1071607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成功标准｜机械优势来自力与距离的交换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66BE05-F5ED-4BAB-93F5-E5D8B70ED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07C923-0721-4CBC-8636-372CFD54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1B5CB7-E50E-4A01-9D62-370D1D4D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442623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461051-D6F3-4955-A98A-235A3830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5C625-AECF-4096-93D1-411D2F90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5db6751d541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DA107B-835D-4F63-84AE-7C52C959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8450A0-D9BF-41EA-A790-2AC3A2A9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430D95-0457-40E3-A1D3-5904ABEA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0B3354-973C-44BA-98E7-8DB58724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04E798-344D-43D2-A20C-9440693AD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0E3050-8A8B-458C-950A-95B989AF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边界提醒｜齿数比方向写反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8929D8-CC01-438C-AD58-39CEDF24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9BDCC0-7724-41DD-9606-8EF7E576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9B69D6-08F3-428C-A4C7-A0CE9CF7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杠杆、齿轮、传动、力矩和运动转换。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23FD02-BC6B-4C31-AB06-4BAD327B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72623B-E5F3-40E2-BF97-EB928476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C6BAE6-7A62-42D1-A915-77F97B01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AF8AB7-CBA0-4CFE-98B0-9FF2A152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271F1C-0FAA-4E4D-85B2-F532E4AD6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2F9868-B5E5-4F27-A135-CDC10826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C1EB9-9441-412B-8C6A-9EA5420E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529960-32BB-4DF7-BF5D-814D6A7B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079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2CED59-9723-4752-9564-C03E6A54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6BCBB-7D5B-4271-B401-01945572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118fa2dc243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FC803-37A3-460E-8B1A-282A2956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3B9E97-145D-4C0C-8143-DEC4F51C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9908F0-59FE-4924-996C-CC77FF2D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能解释“机械优势来自力与距离的交换”，并识别一个反例或边界。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B0068B-9739-46EA-9408-25919E93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6F738-72C9-4305-8DBE-6384AD4CF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7EB331-6F74-4531-A4C7-E9E170F5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E1E412-D08F-4C1A-9D83-174A9A2D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高频错因：齿数比方向写反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5260C0-2385-4A11-90B5-15ED9E99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5FB47B-ED4C-40D4-9D6E-E7ACBC36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25CA17-24D3-446C-8210-37717017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DF0715-DBE9-4917-9BE1-AD6BF8E5B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009BE3-90AC-43BE-BFAD-754CA083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625D2C-4D3C-4970-A0F2-3A0D4759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ED1C38-E0F8-4B8F-A339-B9CA3EFA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90984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AA249F-2D26-4072-8232-589231EB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293538-E1C1-4878-AD48-EE292933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79374c25246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53E2C-4265-4E4B-ABF6-B27AE201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06745A-67A2-4318-B549-3F90A79D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44AC9B-35C0-4F44-B86E-99775BDA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83D12-5CDA-4BDC-B249-59730298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9A04A-6EA4-41A9-89B8-3DFB0DE9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E80F54-D08D-413F-8D2B-A13717D6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FBF608-15D8-44B3-9F10-FF906E87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列速比/力矩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40B7D1-29EB-481F-8FBC-E4FC705B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106C8-CF13-428E-BBF1-F83560AA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判断效率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25F24D-7A8F-4A31-A2F5-93C6D675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C0C662-9C56-44DD-A9D5-1E319FB6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C2E401-2170-4798-8360-7F3786574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D3A962-4C9B-456D-AAD7-7C045FA3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7CCD23-6010-484D-8172-372E8084E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C4B61E-C472-439C-AD4A-429F3876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driven gear turns at 60 rpm in the opposite direction.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5441CC-43A6-44D2-8814-CC7456BC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39FB24-05BD-4ACE-9C97-C0D9D63B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A1F5D9-D33F-409C-B291-C985CA1C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F2F5D7-AFD0-4EE4-9F98-D4F60521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813886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F70015-80BB-4344-83FB-5CCC4892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659350-D878-4802-A3EA-533CDE72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cee633914249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5DF441-EAF6-41F9-9916-11C3F740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D4185-5CDA-4B3A-A872-1E71AA0FA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6D727F-A737-421D-A0A4-6144A8836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E2AE5-A394-401A-8DED-4019F4AFF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42F3C-0810-4663-B202-064908CF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9995FF-5EF4-46CE-8B71-BB2902063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4AFB91-D8DD-4D84-BC2B-D6B0EFF7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F3D3D3-ED58-4280-B786-32318E52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71D9C0-C924-4319-AE35-462A43DC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416C06-06F6-45D2-8D74-7C189719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C34106-5690-4950-89B5-811EF4A1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B036D2-E1CD-4860-879F-7CE936E9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8916D8-0880-404A-8813-AB99DFEA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72A724-3563-4ACF-8EFC-014BE70C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A5137-24AD-491D-9F4D-EA5587F6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7B9315-747E-491A-9295-0D6D003E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EEFD0B-1A7D-487A-BB99-3BA640AFC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AB0FCC-85D2-4189-872F-1C419965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64FDD6-A6AE-4684-89E5-FFD57910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2237973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CF47B1-814D-403B-A8B2-7E13468A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25E13-B92F-4CB2-9813-B71ED572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21334934e14b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F32F4-4C07-455C-BA49-D2AE949E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77A662-B420-4C3E-A866-3220D4D2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0D8E2-3968-4079-A23F-EB772617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1ADAA5-4AB7-4F1A-A37C-1F537F4C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563AE-40F5-46A4-A05C-4841412F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5EA994-8979-4D21-8C30-664B61FC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B0D665-3288-48EC-B4A5-B30A185F5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6F41CC-BD3C-457C-B3EF-B166F978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FD843-4E41-4BA8-8AD2-256B5C81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F0E4B1-7683-4F5F-8C45-DF83D5C4B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80862A-B7FF-4540-8247-55FE089F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669970-851C-42BA-9BC7-F5C14DF5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1DB8A7-79E5-4B28-B521-9C9BF5E9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3C3B41-21F6-4912-A72F-EA175B10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E6D2C0-CC9D-4827-A967-609E52C6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CB34D4-8FD6-4A7A-B289-FE326977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2E11DC-16E8-4CDE-B7C6-2583CED3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0721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562F5B-07F4-4FC9-945A-828A6527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EE196-1B43-47BD-A5F8-1060D37A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2794a18ee54a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4BECD2-5BF3-46A4-8ED1-642F5E07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0EE2F-29E5-48F7-B622-F0939CF6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C5797-E9A9-4FB8-9735-343606B6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CA4E08-EE57-4771-A0EF-77438D22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B9840-A948-4753-96FF-323C2D65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8DDB5-9FFF-4E3F-8AB3-0ACECA23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A9B301-5927-4B09-9CC8-80DD4DF9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BDB8B-8358-469C-B192-894D92DA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A7D84F-2DC6-459E-88CC-3763FB2A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CC2FA0-F257-4E0A-A78C-0E40EA75C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4D07E9-F702-4D66-9A55-BCE385F4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CACD37-B5AC-4142-A7B7-94A9E19C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6560BA-A994-41EA-8C36-53774FD4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F67591-0596-44D6-9716-B9CD6F46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F0DE8B-B87A-4038-9D14-B2CE2FA4D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D62466-F309-4CC0-BE06-3464D168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C7BEDD-8EEC-4166-B11B-4533C8141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176586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2B65A0-3093-4F59-96B5-52D8FFFD1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97ED88-63D8-4441-B92C-7903BF43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22e8cf7d3f4b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DDEC62-5B9B-43BE-A599-9A7C8C3C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D3B00D-05FA-45CA-BABA-E6B8E66D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980865-8FF3-48A9-8A6E-7D183CE3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46AD33-C183-4149-ABA5-F1BDABEF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C4B17D-9210-4C46-AD48-69E8F301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BEE6BE-B6B4-4691-9B6A-132619DC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FBFF9-A145-4CAD-AB21-8BCC2C04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72AAD4-229B-418D-BE1C-359112D9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3B03F0-163B-4DF5-82B7-901FAD85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3AE7C6-89D8-4FAF-927A-C73A20E2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E9C1C8-BEFD-481A-8403-086018F03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9B6D6-3908-448C-9C08-258E72E3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9A042C-2D85-41ED-A5A3-2F0CFF9A0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AA96AB-2D88-436D-B8AB-B7E4B5A0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1BFBB9-890D-4B34-B06B-BF3A1C7A3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2F8D1C-EA90-4ECD-88BE-D30F6D25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36711B-6B89-40EE-A3AD-23ACC5C5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3D84F1-43EC-46F1-A5A2-9B3B4562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6A4D17-7F8A-4413-B0A1-4C024C674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16257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C0E381-8BEE-4FD8-80A8-585C4AC9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BC4E1-B0E7-4C75-9B16-B90CA174C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67ef8050d24e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AAAD9-91EC-46F1-8187-C4BA4610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F0A768-B2C0-4E04-B2D9-8BF0DAE93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C07BD-6B3E-49E9-B86F-576D17CB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074FED-9337-4070-A60D-C37AA2D7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8A0F56-C21A-4B6E-B4F8-E89EA210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3E361E-923D-40F2-BE29-908DD510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9197FA-420F-4B80-8CA8-A3F722CB2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A3EA9-9BAD-4BE3-88A5-E38798B6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79F9AE-8EA3-46A2-B952-CE125A97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BC4C9C-C9DD-473E-A774-B0FF79197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1E9E74-05B0-4992-BD7D-B2C21F0F6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DA2276-6FDF-4615-8B57-CF6B4753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FC8F40-E825-4CAE-93E3-9E1FBD09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059D50-D12A-4CF1-AD14-C05D557E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0A68A2-247E-42D8-BA6D-0BBF0E19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9B6EAC-F26C-4D8C-AB50-B4BE1BE5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EDEF69-2BD3-4CD2-ABDF-E4D28ED2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292590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361BD6-DE8A-47EB-B8DB-DB877AE5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3798C-719F-4781-81B5-A7192E2F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1072ed5fe4b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E310C6-6957-448F-AF13-0DF89E6F1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889B40-2DBA-480A-AA61-773261644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41E12-3585-4A1C-B676-1D687039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4B47A-9922-4A60-BEF8-7CEA651C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23F07F-2F23-457C-8771-E6001600B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CDDA3-3A16-40F8-8FB3-F057302B8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1FF153-AC4E-404C-9C31-C8169707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49E47-6B5D-40AB-8E4E-AE57E3E4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正确结论：Apply the inverse tooth ratio and verify direction with a marked physical or CA…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96847B-328B-4CB7-9EDA-1AEA18FD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9C73AB-0EFC-4C96-8C2A-4BE4E4A7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160543-A133-4CDB-9AC5-31E26BDF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08EFDA-506E-4E4F-B783-DDEA121D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240926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FECE32-27EA-43D9-B2A3-933AF2DF0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52410F-F7D9-44B2-AC04-D9FC308A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0b1d09030143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31438-822F-4020-BA1A-8FD73A34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68D5A-C9BA-4828-B3CF-9173A22C4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73423-3091-4680-BCFC-B4238A1C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7B9A8-F476-445F-B768-BA9ABE8A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3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evidence-based response?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1416C-C057-4599-9182-66341517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5E3805-25C0-4C46-9F70-893EE9DE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C8BD28-E4DF-4678-876F-01B5CB208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25CE95-4C57-4F49-A3F1-AADBAF92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FA13B7-194D-4967-84D0-CAB5C4C68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135ECA-3A30-44F4-88DD-66E0EF95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2BDA7-DDEC-4664-B18C-AE9D13F3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921308-777F-4AC2-B6A3-0B06043E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8FAC03-275B-4B3A-A7BB-EE5717FE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4774173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58C2B9-FCBB-4CEE-A865-252B96E8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2A0A6-9246-4DD7-AD3A-907F5E3A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5aca2eaa4347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0E966-0118-4FF1-A2D7-15B786951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5A5F1-B333-4A5A-BB5A-AE29724D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D1BEBC-7A06-4CCD-A294-9E230029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能独立执行“画力流—列速比/力矩—判断效率”，并说明每一步理由。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100962-2DDB-471A-AE98-333D2CD6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24E5E8-831E-4DB7-8F8E-52B14EA0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6F7E72-C920-4198-8EA3-5FCF01F6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22A731-750F-4C53-90CA-12683F43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高频错因：齿数比方向写反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ADA005-C791-419E-B367-3952AD57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4B60EE-8C5D-408E-9FFB-EC8F92DE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1AD9A-A089-4505-98FA-DC3B5C23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45592A-32EA-452C-BA0D-AE8491C9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99AC4C-E15D-46C9-ACF2-29033C7E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BF1BF-D3D7-42B7-BF46-DA59B12D8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5F73CB-1C16-4511-9029-FEE897B2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639284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AD077B-AE4C-4E06-9120-342CF0EF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33B9C4-3F8D-4DF8-9910-6F78253E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f675efd5d544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DEE988-FF6B-47D5-9D2F-A320541C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156BFC-7083-45A0-BA87-B75A7C17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A4B34-E538-456F-B117-A30C7D0D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00DB0D-6986-48BA-B428-6ABBA5F9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E0619-4460-4BCE-9FED-394239C3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E562D7-B179-432F-94E0-688CB1DF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31A5AC-3E60-422D-96EC-3E423046D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列速比/力矩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2B86C8-B800-41F8-9818-A6C733AD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04102-81A8-42A4-8A59-3848F37C3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判断效率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F8C18-AAC4-4990-8E9D-35DAAB02A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9304D4-B042-4402-9720-08770B1A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ABE8B7-528E-4E2C-BF7A-894E7DCF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81819D-BE8E-4671-BB06-2F148A0D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1B645-93CC-4EBE-BC22-5E7BD29C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4761ED-8094-417F-BF9A-F9CFB9B9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ideal calculation ignores transmission losses but not the directi…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8541FD-B47D-47E9-8DE7-B0EDBCEF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670251-0040-4233-9605-95FF7A69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B2D8E6-E927-4C03-AAFB-45630A5E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E58BBD-26ED-461D-9242-E45AA860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7871894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ED3B01-5E42-4D2A-9072-6543B5DB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BA0C73-1E42-4CC8-B1F0-E3BD36E3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b4f80a700f43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6132C-43EC-4CF1-A2CE-5C75609B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A13C0F-FB0F-4473-ABE0-37455E3CB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9D47E-F4EA-400E-9C02-6971B3AFA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04B7C-C737-4C9D-88B3-4C8C8C57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DEA3F1-12E1-4DCE-B4B1-D864AC63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2F9987-4986-400E-9479-31EAC5CC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3E1F64-0A4F-46F8-92AA-DF94732E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99D297-379E-4B1F-AEAD-9729320E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0B34F7-7097-4264-B6A9-6768E811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01E28A-E555-47D9-B506-1DE266E4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014902-2B3B-4F0B-A6F3-CD129A27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EFC1AC-9398-4A1C-9AFD-8EE3B16AA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1CF718-B2C0-4C27-BA5D-42157510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7A9878-759D-4556-B92C-49107A72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49B4B-7C36-4059-A5F4-88D06194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34685A-DBA5-499D-9780-6543293E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922FAE-A850-4DF9-A7FE-1BE08EA1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B78957-C193-4078-BD91-41EA9F21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CBAC16-83B7-49F2-8E28-B550DCEDD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176905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F2AD6A-AB36-46FE-AE39-404215C4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722773-FFB3-4A86-A087-D472EC72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f087f67a1347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3CBAE8-3942-4470-B5CD-EDC30290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CBFAF-6517-4D3B-893A-592A4D66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C17126-BAA1-42EB-B711-7C54A0F4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50EF5-8139-4F79-B369-BA93A58E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B2C9C7-1BD0-4DD3-A68E-CD3881E68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0619C-24AE-4CCC-8893-F03EE6AF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FB9A5-350F-4503-827D-6CCE8EA7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ABFAC1-F77B-4301-9070-B9349ED8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C93B49-3DB5-48D9-94E9-D1BB6073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D496EB-909B-4E15-8F60-FCBAF9FC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FCEED-4F9A-4A83-A352-3390C9848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46993-71F1-4BAD-803A-91EF0CD2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FD661-4501-4FDF-AC51-0A9B527B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1C4D46-2878-4E96-A296-94823812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496245-AEB7-439F-B422-D4C25A2E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A251E-1406-433B-BCC9-1754BF65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65168A-DB39-461B-8DA5-98D662B8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367440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800B06-21E3-45B6-A7B2-1DA48442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E6131C-DD46-4772-A056-53849C70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441304cd74a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1B991B-3F2E-4186-AF41-1CA379FC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0DE18-A07F-46C1-A442-07DEF6B7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32DAB-B63F-4C54-AD67-B4AAAA60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80256-C340-4C5C-96BA-E4092F28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EA6EE-7E05-4AF1-98A7-849C7E85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0FBB7A-123B-48C1-A305-97CA1A5B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46B528-9FE1-43BB-B5D2-D7A60607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06303-FED6-4C10-9A39-7FB731AD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F6A48-2FD1-44F8-9E4F-CDBB526D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AEDAF-7B5E-4F67-B50F-B1A39716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B8913B-62B9-4C65-8EDD-912EA1A2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726AFF-E6E8-4BA7-98AA-1D7A365A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FAD93-EFE5-48BB-89F5-8E8BBE57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89C182-31A5-42F6-B15A-6D33B318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4FAB9C-BDC4-4910-982C-9697476F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43DD68-A866-4DC5-B709-1B5278BA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A9BF11-2E8B-4A02-BBA7-98132887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8549119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459631-D611-4A91-8080-16CB570E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727F3-A75E-4DD3-9E8D-6E083810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bafb9b3b4b49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414FD0-44AC-4461-A5BC-4F098BDC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C5ECC-B3E1-4CDD-ACF7-3EE95CB8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7A7CBA-B2B3-4239-938B-B44D4DD0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EE58E-73EC-410F-BB28-F24FF8F2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8E87C-9F66-4328-923F-1843C35D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A2815D-BA2C-4F96-9F3C-77E06EB7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B7383C-ECE0-42F8-9B53-90E0664FC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6C21B5-BD55-4C61-8A11-E1614411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B63DF6-505F-404D-A3F2-CA249BAA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1FB264-AE60-4D36-BF0A-7F978840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8082AB-216F-4374-98AA-9EC91EDA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993983-CF4C-4FB5-8E24-FBFB95BB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1405FA-93C3-4C34-AB62-35E34447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93F1E7-7877-4C58-98EF-F8D4AC37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EBD10E-2561-4BFA-AE82-C7488131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F21BFD-D595-4016-A1A4-644F8138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2BED0F-B025-4E2F-A91B-6FE6965A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9A008E-D3A9-4553-BA2D-9DDFD7A7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73C46C-E7B2-40FE-8A87-28F7C961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7514938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7FE565-CB27-494A-B04D-7FE081C00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100F3B-2399-443B-996B-8C1AA6655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2d207667447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24ED50-BB16-4B5D-AFF8-8E8D7E19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77304-118B-4F34-A2AB-1644FD396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8F8DA-08BE-4252-8FD9-614BD9D6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FEB53-A115-45C1-BDBE-59648DB1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E79812-B81F-4440-93A5-AF6CAF23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82485-3A66-45CA-9A0F-3636B793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FF37A-EDE3-4567-B869-2F1B0D4D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066F02-B679-413B-88AC-C34689302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FA589-0EED-4520-B503-28F67820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326BA-CE00-421C-8886-DDC2D51F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83A8B8-96CF-4588-A1E7-6058B3B4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E2E16-8E6F-41FC-8AB7-3723D757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73C46-D290-481F-9285-987E40B9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584A4-ADDF-4648-8C29-ED43ABCDE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F74669-57D4-46E1-934E-53AA7733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468017-17D6-49C1-B39A-605529D4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A8760E-B293-45EE-8A9D-77214A5C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723983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16E84-9185-47AD-BD6D-8CB1C81CE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E7FA81-2878-408A-B190-905AFE43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36a7d783294e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F1CB8-EBD2-4BBA-AE74-AA10162A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3B4018-0A04-457D-B480-84487AFA1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7D78C-9FA8-4026-8459-8B448D5D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E0BD7D-62B4-42D9-B5B9-C362FC9C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49FDFC-2CA5-4F61-9C32-D086BC274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C2AED4-CB98-4633-A4D4-37E505C8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BFD3C0-4D55-4FA3-8E8C-3D87795C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1A62CC-7B54-4729-9141-933ECBD2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driven gear turns at 60 rpm in the opposite directio…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E9EC55-D992-4616-88FC-D557D032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486971-9F7A-4960-9ADA-6DA3AB3B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047B48-F6E6-489E-9E6A-41F83F6E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31C116-1E61-42B8-95D3-4AAE4C12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316743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9B173D-8B3C-4ABE-9946-80AC0F4B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CE605-A109-47E7-8433-77DEAB6D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70ea88def343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E7104F-DCF1-46CB-9E75-E78A8B66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31588-A4FD-46BF-982F-3F4E1CB9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24526-BC80-42BE-BC51-78A7A34F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0858E-8153-4606-B228-63495669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4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decision?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02A5C8-58CC-4746-9DBA-E6F4A896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AF6E0-F72D-44DA-95C9-7BB004C4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09D3A-5635-4984-B060-FDD1AE8C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04EA50-F0C5-4AF3-BFAA-068B0428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8CEF9A-8369-430F-B050-119DBF1C1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D564E5-5426-4ADB-AD91-844B7304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67A20-52AC-497C-B3A6-058FC060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2636A1-20A4-44A3-B86E-87253B1C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75460E-7EDA-4497-B4AD-D8D53D26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8316464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2F0996-F28D-4C88-91B7-238A8283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EF7EFE-9B7A-49B3-9E07-ED08E86E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29e95256c447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85788-6FC9-44A5-9F22-F50B73DF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29E9E-73F9-4578-A0E7-10503BEE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AC7CD5-4C1D-472D-80F7-23BAE522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A8BC5F-8C60-474F-B15B-02B56875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FF4BB6-8BDE-4833-B126-3A60569D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BFBAA3-E427-4B33-82F2-AFD82D7E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100FCB-DA8D-411D-BDA9-9AF2A6A0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高频错因：齿数比方向写反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98C8A-A758-409E-A610-20AA51F98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17BF2-3F82-461E-8651-DD3E73D66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3D0DD8-4965-4798-9EFA-9F86C87F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C8F75A-CFF3-4F6B-8F5F-54657305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00C63B-AB42-43E2-8173-D9DB5F3AE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0FDE5A-2B7A-449D-8488-7AB2100D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F9E4A2-F81A-4FF4-BBDA-BA3BB50D1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0180618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A0D2D6-9EBC-4AEB-9DEA-44B33674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A90563-E4B1-46CC-9E70-31282406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0b6b6b9b541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97FB68-8DFB-4AA2-A951-B706C5B8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834C24-4A99-49F3-8FCB-D4C24295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9ACFBF-D3C0-4085-AB15-9C3800B74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2BAC99-C561-4A0F-B286-A97BCFCE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F8067-CD51-448A-80A8-C0C3E2A3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DD818D-5C14-4B15-95E4-99CDA27C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369A9D-C533-4645-9989-181198F8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列速比/力矩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ED927B-734B-4633-A02A-D46FBC97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4FA80B-F676-4E71-9A21-36BAFD88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判断效率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C70767-FF17-4B07-A500-E69FD942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D22CF2-0FF5-49F1-8B25-09AF6215A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7E520A-6EDB-46C7-B746-4F80C67A4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68FA85-9B3E-422E-8C65-8CF91DA23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496E08-76BE-4F7E-B4A0-7AC85AAB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9B71C0-4067-416B-AA9E-A7ACD2EE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The driven gear turns at 60 rpm in the opposite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40EC04-CD62-445D-9D8D-86F1E2BE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D28614-5FE4-4908-BE40-04C0C7AE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824BDF-2971-4C3D-B387-797C8154F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323D53-08F4-40D1-BA06-AC5A1366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0891700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0ED1E2-ED79-40AC-AE24-0E78A7C2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F9009-6DD6-4E55-8D12-60F8C326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e48afa7f94b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79664-E500-435B-BDE5-AB0C9584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20C33-47AA-4907-8490-FCBE9E3C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CDE32E-3054-41C8-A7DB-A1FCA000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CFEFF-7A41-4FDE-9A9F-C43F5C140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88F37-C8D0-4A2E-A81D-AD6966D6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89E53B-636C-4CF1-8FE6-ED949BCA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50DB9C-5FA7-4EB4-8A0D-B725D404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8AA05F-BC57-4679-BF2B-86681E6D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D7138-89EB-4261-A8F5-5DC03F75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74B61-CDA5-4851-B5B3-A209E702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F1D5D-9F31-4E44-8397-1944D0A2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2B606A-A2E7-4BFB-A0C6-B254FF54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911B4B-2F4F-4626-973B-2DC86176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142F2E-C479-4A54-A7E6-A2907C43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75D82E-FDC2-41C4-A42D-AD67992B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AF1F77-85C6-46AB-B9AC-D9A5D098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F3E22F-92AC-43C8-B8BF-7086DC62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506432-CCA4-4C94-8FC5-0E9126C5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649D5A-3DF5-418D-864E-6EB3699D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9870721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3E2DC-910C-4F47-9E41-E8FC1699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9E1EE-958C-4E13-A758-E6A27AB1F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6907977b8349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C8C52-B99C-472B-89A0-C2789882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0E0FE-FE9A-4B8D-A71C-0B7C0A6DE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583D76-1860-454F-908C-F40A54FC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C219C-5286-4890-9183-9CDE6669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8418E-4C41-49A7-A550-BDED52BB5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2238A8-DF7F-4C7E-B178-FE4D658D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771EBF-7202-460D-A9A3-BC6D9156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51828-E66F-469A-AB9E-3D5B0E52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C1F1B9-428B-42C3-8645-DC7E219D7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9AEC05-5678-4EFA-B3AE-FA2AD6B8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C1E838-5C39-4CA3-B1D8-14623DE6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E4A28-BAA0-4331-89BE-770C22BC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992DA3-8339-4FF8-A004-D303B2BB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02CC9B-627E-4229-A9A0-B142D8BE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6600FD-73E5-4C49-BF1B-82CC6146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62DC09-6517-4EE8-AAE3-B75FCF50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C2C2F5-F480-4D0D-9CA3-C29ABE57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9590020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A9FEAF-1969-435C-B012-8D826708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FF31A7-2713-4859-8A4A-972A0083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23fc99ca14c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3C1EC-0C34-45A6-BEC4-E610B0A6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F83FC2-CB42-4D88-926D-ECC3B624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254BD-8686-4200-8747-CC6300394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A4D26C-BCEE-4E91-8CF3-348B07B6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FEAEA-9418-4C63-AAFC-C94A23D3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F9889-8D1B-4149-B813-5CE0DEE0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353A1A-B4F2-4D71-B6C9-A9C0018E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3A4F45-53E0-4676-BADD-8BBC0C7B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2F1B44-B54D-43E4-866E-F3A7788B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B42CC3-1B14-4903-AAFA-B96244D48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A8CFA0-F08B-4DD7-A7C3-5B2178D1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7BC22E-E754-47A3-AF63-0E6A62B6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61EDC4-A9C3-44A2-8EC1-2EEC2AEC5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7E4B5-54C6-46B0-AC53-380A5472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1BE972-1AE3-43EB-8CF2-24673B0D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61E7DC-B794-4847-A42F-081EB124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A3596A-FFC1-4D03-B980-D340A3B8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2488120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92A2AC-9D59-46D7-B659-589BABCC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EAEA1-FFE7-40FE-B2AC-8B336C601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621739f47642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9D4EF-AB79-490C-9487-AD141C2D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54CCB-27C0-40E2-B23D-1D6CD2737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DFE59-F453-4399-B972-C9849D29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96300F-D8BB-4CFD-BD12-93AA1322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D1D95-1AF7-49D7-92F8-494D0DB9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1B3B9B-1257-43A6-ABCF-A1FD8C47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9ED955-1DC3-41B0-9B81-4B4139E1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DBF0A-1FE6-4C01-946F-BB6F534A9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168114-2714-47CE-A6F2-0200A9F2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161B76-D9D2-46D6-B130-09F28497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1AF4F7-B705-43CF-87CD-D7C9390D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C8C92-EFA8-477F-A437-3D649BE9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7B8EE4-DD45-496D-AC4E-BC5D87EE6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1D6BE-75C2-4664-8CE6-21C431C2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5D2EDE-2750-4B5A-9085-CFD05DE3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9C065-DE55-4AB8-8F3F-47419E89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088030-00B8-40CC-B183-EFADDAB11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C4DC45-1447-4316-B0BA-0D4BD898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A028B3-6726-4F56-9A9A-33377B8E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652833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FD8566-6B20-4D34-92A8-A2669CFD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B20B85-019A-4E8E-85E2-6EF30C6A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c5454eac049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B794C0-4828-4671-A687-2788130B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F2940-33EC-4776-A152-C75F14D6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6B7E9-A2E3-442B-93E4-E5F9401D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39118E-95F5-4021-A931-8ABAE074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D2C149-05E9-426B-B736-B93C9B9A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CA55D-A8AD-4555-A188-B94BEADE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4031D-B79A-4069-90FE-C9586E61F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9FDA1D-DA11-4399-98BB-D80713C0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2D87EC-DD00-4D8F-B2ED-2E70CBEA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5D7C26-3355-4170-89E3-443A7658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AEF960-CBA7-4074-8DD7-014DC0B5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37BE8-7D42-4227-BBFB-93C6AFC2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6039BE-5474-4DE5-8E13-94783F41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4B0A52-D51C-4B95-A1AF-06C23AE08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E2ABFF-445F-4D8A-AE08-ABFB7271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F79E9D-DC8E-4453-9C8E-85DA3694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D34E72-49A2-4F7C-8B20-EEF1F9AD4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9107071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F5BD43-67EC-4A7A-B094-63F3606DE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CF7FE7-7DB1-4AA7-9BF5-DC7FBEFE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4d50f0c50b4f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B6842-B619-4C3D-B4A2-E4CF7911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488915-1A8D-4B7D-9103-D9DA0537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88BB5-F128-48EA-827A-0E62EAFA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14E4C5-8DDE-4DC9-89E6-0C37D296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476EF-7BFB-42FF-93DB-5916AB58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EDA61-7DE7-474B-9136-B8246AEB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12967C-9476-4C89-A166-C3374D82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05D2E2-3AE1-42CC-A4A8-36509C45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Apply the inverse tooth ratio and verify…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637528-56A8-4E0C-B387-8F9D4C4C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65092C-4625-4D61-A1C9-0B0958DD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23DF17-8103-4EE0-854B-EFBD8946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2C078D-D715-4E37-941C-35086DAE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40568837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C9B983-51C6-4BAB-8014-6568F3964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858AC7-C5D9-4059-955D-DDC0B83A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c096e472a45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89011-C52E-4D23-9C1D-5C13D235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E5844D-BD75-425F-9E9B-003F08A64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0AD6C-88FA-4AC0-94BE-6D9D0D8E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F9B6B2-851F-4EAF-9A0E-5E59DE52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result?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CB9F9-C13D-4572-8B86-2F6E6495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90627-0F63-43F5-B295-E0FBF1AF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297F68-CEDC-4202-8137-380E4CA1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A7392A-0AC9-4065-AAB5-7292F5CE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92FB86-B5BC-4554-B368-8650B4064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B266A1-DE0D-4A89-9F7A-8479E873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E47DC9-FE08-44C8-82B9-84A26016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FC545-87D0-4BB7-8515-275558E0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DAT · 机械系统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71917D-CBC7-4C82-A9CD-3ECBE61B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225373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2026-08-19T09:06:44.8960000Z</dcterms:created>
  <dcterms:modified xsi:type="dcterms:W3CDTF">2026-08-19T09:06:44.8960000Z</dcterms:modified>
</coreProperties>
</file>