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5f31f866ed347cb" /><Relationship Type="http://schemas.openxmlformats.org/officeDocument/2006/relationships/extended-properties" Target="/docProps/app.xml" Id="R419b43322111408e" /><Relationship Type="http://schemas.openxmlformats.org/officeDocument/2006/relationships/officeDocument" Target="/ppt/presentation.xml" Id="R82ba13e852884f9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1d9a5b713a84cc5"/>
  </p:sldMasterIdLst>
  <p:notesMasterIdLst>
    <p:notesMasterId xmlns:r="http://schemas.openxmlformats.org/officeDocument/2006/relationships" r:id="R05868201a8c54590"/>
  </p:notesMasterIdLst>
  <p:sldIdLst>
    <p:sldId xmlns:r="http://schemas.openxmlformats.org/officeDocument/2006/relationships" id="256" r:id="Rc177ab8674c74c05"/>
    <p:sldId xmlns:r="http://schemas.openxmlformats.org/officeDocument/2006/relationships" id="257" r:id="Rd5f2d7f60dcb4f99"/>
    <p:sldId xmlns:r="http://schemas.openxmlformats.org/officeDocument/2006/relationships" id="258" r:id="Rb114adfa2d0d46e9"/>
    <p:sldId xmlns:r="http://schemas.openxmlformats.org/officeDocument/2006/relationships" id="259" r:id="R01833a185d024e96"/>
    <p:sldId xmlns:r="http://schemas.openxmlformats.org/officeDocument/2006/relationships" id="260" r:id="Rcbd5b45cc7b2459e"/>
    <p:sldId xmlns:r="http://schemas.openxmlformats.org/officeDocument/2006/relationships" id="261" r:id="Rb81e874eda884db9"/>
    <p:sldId xmlns:r="http://schemas.openxmlformats.org/officeDocument/2006/relationships" id="262" r:id="Rd2c6d8ad21754713"/>
    <p:sldId xmlns:r="http://schemas.openxmlformats.org/officeDocument/2006/relationships" id="263" r:id="Rd7df5520ae4245a9"/>
    <p:sldId xmlns:r="http://schemas.openxmlformats.org/officeDocument/2006/relationships" id="264" r:id="Re1f13d61205d452a"/>
    <p:sldId xmlns:r="http://schemas.openxmlformats.org/officeDocument/2006/relationships" id="265" r:id="Rf6b54b9f1de649aa"/>
    <p:sldId xmlns:r="http://schemas.openxmlformats.org/officeDocument/2006/relationships" id="266" r:id="Rb6a0c0b9af3b4b1c"/>
    <p:sldId xmlns:r="http://schemas.openxmlformats.org/officeDocument/2006/relationships" id="267" r:id="R53a933e30edf4afd"/>
    <p:sldId xmlns:r="http://schemas.openxmlformats.org/officeDocument/2006/relationships" id="268" r:id="Raeb16190305848ec"/>
    <p:sldId xmlns:r="http://schemas.openxmlformats.org/officeDocument/2006/relationships" id="269" r:id="R38b780a2bff34705"/>
    <p:sldId xmlns:r="http://schemas.openxmlformats.org/officeDocument/2006/relationships" id="270" r:id="Rf27f13e45aef46cc"/>
    <p:sldId xmlns:r="http://schemas.openxmlformats.org/officeDocument/2006/relationships" id="271" r:id="R128ca5d50f474917"/>
    <p:sldId xmlns:r="http://schemas.openxmlformats.org/officeDocument/2006/relationships" id="272" r:id="Rce861b2900de44bf"/>
    <p:sldId xmlns:r="http://schemas.openxmlformats.org/officeDocument/2006/relationships" id="273" r:id="R9ea046ad10bb477c"/>
    <p:sldId xmlns:r="http://schemas.openxmlformats.org/officeDocument/2006/relationships" id="274" r:id="R0097bd40f78d499b"/>
    <p:sldId xmlns:r="http://schemas.openxmlformats.org/officeDocument/2006/relationships" id="275" r:id="Ra0cc4268dbfd4a92"/>
    <p:sldId xmlns:r="http://schemas.openxmlformats.org/officeDocument/2006/relationships" id="276" r:id="Rbb1c012746424a33"/>
    <p:sldId xmlns:r="http://schemas.openxmlformats.org/officeDocument/2006/relationships" id="277" r:id="R02db467a68064e23"/>
    <p:sldId xmlns:r="http://schemas.openxmlformats.org/officeDocument/2006/relationships" id="278" r:id="R66871d3525ad402f"/>
    <p:sldId xmlns:r="http://schemas.openxmlformats.org/officeDocument/2006/relationships" id="279" r:id="Rdb59647c8faf4219"/>
    <p:sldId xmlns:r="http://schemas.openxmlformats.org/officeDocument/2006/relationships" id="280" r:id="R306478cf94444ff1"/>
    <p:sldId xmlns:r="http://schemas.openxmlformats.org/officeDocument/2006/relationships" id="281" r:id="R1a257eb099af46a4"/>
    <p:sldId xmlns:r="http://schemas.openxmlformats.org/officeDocument/2006/relationships" id="282" r:id="Race020425d884991"/>
    <p:sldId xmlns:r="http://schemas.openxmlformats.org/officeDocument/2006/relationships" id="283" r:id="R276612ec04384b68"/>
    <p:sldId xmlns:r="http://schemas.openxmlformats.org/officeDocument/2006/relationships" id="284" r:id="Rd911629e53e7496b"/>
    <p:sldId xmlns:r="http://schemas.openxmlformats.org/officeDocument/2006/relationships" id="285" r:id="R1dfde7dcece6432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4072e3d69944f11" /><Relationship Type="http://schemas.openxmlformats.org/officeDocument/2006/relationships/slideMaster" Target="/ppt/slideMasters/slideMaster1.xml" Id="R51d9a5b713a84cc5" /><Relationship Type="http://schemas.openxmlformats.org/officeDocument/2006/relationships/notesMaster" Target="/ppt/notesMasters/notesMaster1.xml" Id="R05868201a8c54590" /><Relationship Type="http://schemas.openxmlformats.org/officeDocument/2006/relationships/presProps" Target="/ppt/presProps.xml" Id="Rf0ee98811254420b" /><Relationship Type="http://schemas.openxmlformats.org/officeDocument/2006/relationships/tableStyles" Target="/ppt/tableStyles.xml" Id="R1f3fa9d1c97b49a1" /><Relationship Type="http://schemas.openxmlformats.org/officeDocument/2006/relationships/slide" Target="/ppt/slides/slide1.xml" Id="Rc177ab8674c74c05" /><Relationship Type="http://schemas.openxmlformats.org/officeDocument/2006/relationships/slide" Target="/ppt/slides/slide2.xml" Id="Rd5f2d7f60dcb4f99" /><Relationship Type="http://schemas.openxmlformats.org/officeDocument/2006/relationships/slide" Target="/ppt/slides/slide3.xml" Id="Rb114adfa2d0d46e9" /><Relationship Type="http://schemas.openxmlformats.org/officeDocument/2006/relationships/slide" Target="/ppt/slides/slide4.xml" Id="R01833a185d024e96" /><Relationship Type="http://schemas.openxmlformats.org/officeDocument/2006/relationships/slide" Target="/ppt/slides/slide5.xml" Id="Rcbd5b45cc7b2459e" /><Relationship Type="http://schemas.openxmlformats.org/officeDocument/2006/relationships/slide" Target="/ppt/slides/slide6.xml" Id="Rb81e874eda884db9" /><Relationship Type="http://schemas.openxmlformats.org/officeDocument/2006/relationships/slide" Target="/ppt/slides/slide7.xml" Id="Rd2c6d8ad21754713" /><Relationship Type="http://schemas.openxmlformats.org/officeDocument/2006/relationships/slide" Target="/ppt/slides/slide8.xml" Id="Rd7df5520ae4245a9" /><Relationship Type="http://schemas.openxmlformats.org/officeDocument/2006/relationships/slide" Target="/ppt/slides/slide9.xml" Id="Re1f13d61205d452a" /><Relationship Type="http://schemas.openxmlformats.org/officeDocument/2006/relationships/slide" Target="/ppt/slides/slide10.xml" Id="Rf6b54b9f1de649aa" /><Relationship Type="http://schemas.openxmlformats.org/officeDocument/2006/relationships/slide" Target="/ppt/slides/slide11.xml" Id="Rb6a0c0b9af3b4b1c" /><Relationship Type="http://schemas.openxmlformats.org/officeDocument/2006/relationships/slide" Target="/ppt/slides/slide12.xml" Id="R53a933e30edf4afd" /><Relationship Type="http://schemas.openxmlformats.org/officeDocument/2006/relationships/slide" Target="/ppt/slides/slide13.xml" Id="Raeb16190305848ec" /><Relationship Type="http://schemas.openxmlformats.org/officeDocument/2006/relationships/slide" Target="/ppt/slides/slide14.xml" Id="R38b780a2bff34705" /><Relationship Type="http://schemas.openxmlformats.org/officeDocument/2006/relationships/slide" Target="/ppt/slides/slide15.xml" Id="Rf27f13e45aef46cc" /><Relationship Type="http://schemas.openxmlformats.org/officeDocument/2006/relationships/slide" Target="/ppt/slides/slide16.xml" Id="R128ca5d50f474917" /><Relationship Type="http://schemas.openxmlformats.org/officeDocument/2006/relationships/slide" Target="/ppt/slides/slide17.xml" Id="Rce861b2900de44bf" /><Relationship Type="http://schemas.openxmlformats.org/officeDocument/2006/relationships/slide" Target="/ppt/slides/slide18.xml" Id="R9ea046ad10bb477c" /><Relationship Type="http://schemas.openxmlformats.org/officeDocument/2006/relationships/slide" Target="/ppt/slides/slide19.xml" Id="R0097bd40f78d499b" /><Relationship Type="http://schemas.openxmlformats.org/officeDocument/2006/relationships/slide" Target="/ppt/slides/slide20.xml" Id="Ra0cc4268dbfd4a92" /><Relationship Type="http://schemas.openxmlformats.org/officeDocument/2006/relationships/slide" Target="/ppt/slides/slide21.xml" Id="Rbb1c012746424a33" /><Relationship Type="http://schemas.openxmlformats.org/officeDocument/2006/relationships/slide" Target="/ppt/slides/slide22.xml" Id="R02db467a68064e23" /><Relationship Type="http://schemas.openxmlformats.org/officeDocument/2006/relationships/slide" Target="/ppt/slides/slide23.xml" Id="R66871d3525ad402f" /><Relationship Type="http://schemas.openxmlformats.org/officeDocument/2006/relationships/slide" Target="/ppt/slides/slide24.xml" Id="Rdb59647c8faf4219" /><Relationship Type="http://schemas.openxmlformats.org/officeDocument/2006/relationships/slide" Target="/ppt/slides/slide25.xml" Id="R306478cf94444ff1" /><Relationship Type="http://schemas.openxmlformats.org/officeDocument/2006/relationships/slide" Target="/ppt/slides/slide26.xml" Id="R1a257eb099af46a4" /><Relationship Type="http://schemas.openxmlformats.org/officeDocument/2006/relationships/slide" Target="/ppt/slides/slide27.xml" Id="Race020425d884991" /><Relationship Type="http://schemas.openxmlformats.org/officeDocument/2006/relationships/slide" Target="/ppt/slides/slide28.xml" Id="R276612ec04384b68" /><Relationship Type="http://schemas.openxmlformats.org/officeDocument/2006/relationships/slide" Target="/ppt/slides/slide29.xml" Id="Rd911629e53e7496b" /><Relationship Type="http://schemas.openxmlformats.org/officeDocument/2006/relationships/slide" Target="/ppt/slides/slide30.xml" Id="R1dfde7dcece6432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c451c8561e247f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db8d56fdbdc4997" /><Relationship Type="http://schemas.openxmlformats.org/officeDocument/2006/relationships/notesMaster" Target="/ppt/notesMasters/notesMaster1.xml" Id="R59a593418c42488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17ec0cbb50e461f" /><Relationship Type="http://schemas.openxmlformats.org/officeDocument/2006/relationships/notesMaster" Target="/ppt/notesMasters/notesMaster1.xml" Id="Re19c8b4a5ccd46c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fdc203e9c834262" /><Relationship Type="http://schemas.openxmlformats.org/officeDocument/2006/relationships/notesMaster" Target="/ppt/notesMasters/notesMaster1.xml" Id="R913bcb4a1d47434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9a04949679a4902" /><Relationship Type="http://schemas.openxmlformats.org/officeDocument/2006/relationships/notesMaster" Target="/ppt/notesMasters/notesMaster1.xml" Id="R82b67cb36880420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55d021de91d4a1c" /><Relationship Type="http://schemas.openxmlformats.org/officeDocument/2006/relationships/notesMaster" Target="/ppt/notesMasters/notesMaster1.xml" Id="Rd9dfb96c80ef4d3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548f3e1579f4a06" /><Relationship Type="http://schemas.openxmlformats.org/officeDocument/2006/relationships/notesMaster" Target="/ppt/notesMasters/notesMaster1.xml" Id="R2c3dc649527d4ab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b76c5eca927492f" /><Relationship Type="http://schemas.openxmlformats.org/officeDocument/2006/relationships/notesMaster" Target="/ppt/notesMasters/notesMaster1.xml" Id="R408a14479e8a458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b57dac04cf4449d" /><Relationship Type="http://schemas.openxmlformats.org/officeDocument/2006/relationships/notesMaster" Target="/ppt/notesMasters/notesMaster1.xml" Id="Rbfa2f44c7dc54ae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90953dfc4884bb1" /><Relationship Type="http://schemas.openxmlformats.org/officeDocument/2006/relationships/notesMaster" Target="/ppt/notesMasters/notesMaster1.xml" Id="Rb7115ddcb0cf446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58b26f23f774681" /><Relationship Type="http://schemas.openxmlformats.org/officeDocument/2006/relationships/notesMaster" Target="/ppt/notesMasters/notesMaster1.xml" Id="R23fc08033951455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388d75fe0b149b7" /><Relationship Type="http://schemas.openxmlformats.org/officeDocument/2006/relationships/notesMaster" Target="/ppt/notesMasters/notesMaster1.xml" Id="Re6f45e200b4d4fb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c713037e40c41c1" /><Relationship Type="http://schemas.openxmlformats.org/officeDocument/2006/relationships/notesMaster" Target="/ppt/notesMasters/notesMaster1.xml" Id="R01b48f3e3c444da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e3661c1a3ad4d54" /><Relationship Type="http://schemas.openxmlformats.org/officeDocument/2006/relationships/notesMaster" Target="/ppt/notesMasters/notesMaster1.xml" Id="R6ca7ec6b3d0e4e2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4694ff743094b87" /><Relationship Type="http://schemas.openxmlformats.org/officeDocument/2006/relationships/notesMaster" Target="/ppt/notesMasters/notesMaster1.xml" Id="R7f37e4b1c7ee422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cf3c4a8e79c4a37" /><Relationship Type="http://schemas.openxmlformats.org/officeDocument/2006/relationships/notesMaster" Target="/ppt/notesMasters/notesMaster1.xml" Id="Raf0739e466fd42a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41cd95ea3af4f17" /><Relationship Type="http://schemas.openxmlformats.org/officeDocument/2006/relationships/notesMaster" Target="/ppt/notesMasters/notesMaster1.xml" Id="R68e6f793cc7844a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c62917e7e494985" /><Relationship Type="http://schemas.openxmlformats.org/officeDocument/2006/relationships/notesMaster" Target="/ppt/notesMasters/notesMaster1.xml" Id="R3929d86dd1a2488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cc77e3902814647" /><Relationship Type="http://schemas.openxmlformats.org/officeDocument/2006/relationships/notesMaster" Target="/ppt/notesMasters/notesMaster1.xml" Id="Rbec4332521ae4e4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81392b04d81453a" /><Relationship Type="http://schemas.openxmlformats.org/officeDocument/2006/relationships/notesMaster" Target="/ppt/notesMasters/notesMaster1.xml" Id="Rfded49c2d3c7460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45dd02ac2c346ea" /><Relationship Type="http://schemas.openxmlformats.org/officeDocument/2006/relationships/notesMaster" Target="/ppt/notesMasters/notesMaster1.xml" Id="R62f112a7a3914c3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57ced6728ce49ba" /><Relationship Type="http://schemas.openxmlformats.org/officeDocument/2006/relationships/notesMaster" Target="/ppt/notesMasters/notesMaster1.xml" Id="R3e0b850e45e24a2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f9640d4c12a453a" /><Relationship Type="http://schemas.openxmlformats.org/officeDocument/2006/relationships/notesMaster" Target="/ppt/notesMasters/notesMaster1.xml" Id="R5aaa338a7a6149d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e4c8f72b7914342" /><Relationship Type="http://schemas.openxmlformats.org/officeDocument/2006/relationships/notesMaster" Target="/ppt/notesMasters/notesMaster1.xml" Id="R77743c7caa04485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669f2b1b75b45e6" /><Relationship Type="http://schemas.openxmlformats.org/officeDocument/2006/relationships/notesMaster" Target="/ppt/notesMasters/notesMaster1.xml" Id="Rc88dea434b3f418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7b7762f06d1d4a06" /><Relationship Type="http://schemas.openxmlformats.org/officeDocument/2006/relationships/notesMaster" Target="/ppt/notesMasters/notesMaster1.xml" Id="R4d04200c31244d1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d8fea3bd98f4df0" /><Relationship Type="http://schemas.openxmlformats.org/officeDocument/2006/relationships/notesMaster" Target="/ppt/notesMasters/notesMaster1.xml" Id="R473370b4f99540e0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36ae62a1b2f94598" /><Relationship Type="http://schemas.openxmlformats.org/officeDocument/2006/relationships/notesMaster" Target="/ppt/notesMasters/notesMaster1.xml" Id="Rb0ee42b0b91142a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a0a70308607d4170" /><Relationship Type="http://schemas.openxmlformats.org/officeDocument/2006/relationships/notesMaster" Target="/ppt/notesMasters/notesMaster1.xml" Id="Ra59b1f30ec93486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5a46dbe223e4bec" /><Relationship Type="http://schemas.openxmlformats.org/officeDocument/2006/relationships/notesMaster" Target="/ppt/notesMasters/notesMaster1.xml" Id="R4fdc6d4e99284f3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d79a6b9b365c497f" /><Relationship Type="http://schemas.openxmlformats.org/officeDocument/2006/relationships/notesMaster" Target="/ppt/notesMasters/notesMaster1.xml" Id="Re06330fa2d1e4c3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设计与应用科技 的“可持续设计”学习单元。本套课件共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讲稿】明确告诉学生：本单元只训练“可持续设计”。先解释知识范围，再用一句话建立核心判断，最后示范标准方法。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【互动提问】请用自己的话复述“环境影响需覆盖产品全生命周期”，并举一个会触发“只看使用阶段能耗”的错误例子。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DAT public-examination skill adapted to MCQ · 证据定位
指令焦点：先判断题目要求找、解、析、比、评中的哪一种动作。
【原创训练材料｜参数为训练所设】Option X uses less energy in operation but is sealed and discarded after four years. Option Y uses slightly more energy but has replaceable modules and an eight-year life.
Which conclusion is supported by all the stated evidence? 选项为 A.Evidence-led response: A fair comparison requires equal service life and all life-cycle stages, not use energy alone.；B.Revise the claim to: A fair comparison requires equal service life and all life-cycle stages, not use energy alone.；C.A fair comparison requires equal service life and all life-cycle stages, not use energy alone.；D.Compare material, use, repair, replacement and end-of-life impacts over eight years.。讲解时强调：环境影响需覆盖产品全生命周期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【预期回答】学生能说出“画生命周期—找热点—比较方案”中的起始动作，并避开“只看使用阶段能耗”。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分步讲评：先重述题目条件，再逐步示范“画生命周期—找热点—比较方案”，最后给出正确结论“A fair comparison requires equal service life and all life-cycle stages, not use energy alone.”。完整解析：The conclusion uses the observed result and keeps the stated boundary.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Design and Applied Technology 公开评核框架、样本任务与 SBA 要求｜DAT public-examination skill adapted to MCQ·证据定位·原创模考任务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【预期回答】学生能把失分归入“只看使用阶段能耗”或更精确的个人错因，并写出可执行检查动作。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讲稿】逐项解释“可持续设计”中的专有名词、符号、对象和单位。特别强调：只看使用阶段能耗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讲稿】用“条件—表示—方法—核验”重建本知识点。示范时逐步引用：画生命周期—找热点—比较方案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讲稿】带学生逐句读取任务，不先求答案。要求指出材料中的有效条件，再按“画生命周期—找热点—比较方案”作答。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讲稿】先展示错误路径，再用解析链复原第一失分点。禁止只说“粗心”；必须落到“只看使用阶段能耗”或更精确的动作。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DAT public-examination skill adapted to MCQ · 证据定位
指令焦点：先判断题目要求找、解、析、比、评中的哪一种动作。
【原创训练材料｜参数为训练所设】Option X uses less energy in operation but is sealed and discarded after four years. Option Y uses slightly more energy but has replaceable modules and an eight-year life.
Which limitation must remain in the final evaluation? 选项为 A.Repeat the evaluation after this step: Compare material, use, repair, replacement and end-of-life impacts over eight years.；B.A fair comparison requires equal service life and all life-cycle stages, not use energy alone.；C.Neither option is automatically superior from one stage.；D.Evidence-led response: A fair comparison requires equal service life and all life-cycle stages, not use energy alone.。讲解时强调：环境影响需覆盖产品全生命周期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【预期回答】学生能说出“画生命周期—找热点—比较方案”中的起始动作，并避开“只看使用阶段能耗”。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分步讲评：先重述题目条件，再逐步示范“画生命周期—找热点—比较方案”，最后给出正确结论“Neither option is automatically superior from one stage.”。完整解析：The limitation prevents the result from being generalised beyond the supplied evidence.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Design and Applied Technology 公开评核框架、样本任务与 SBA 要求｜DAT public-examination skill adapted to MCQ·证据定位·原创模考任务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【预期回答】学生能把失分归入“只看使用阶段能耗”或更精确的个人错因，并写出可执行检查动作。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讲稿】逐项解释“可持续设计”中的专有名词、符号、对象和单位。特别强调：只看使用阶段能耗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讲稿】用“条件—表示—方法—核验”重建本知识点。示范时逐步引用：画生命周期—找热点—比较方案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讲稿】带学生逐句读取任务，不先求答案。要求指出材料中的有效条件，再按“画生命周期—找热点—比较方案”作答。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讲稿】先展示错误路径，再用解析链复原第一失分点。禁止只说“粗心”；必须落到“只看使用阶段能耗”或更精确的动作。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DAT public-examination skill adapted to MCQ · 证据定位
指令焦点：先判断题目要求找、解、析、比、评中的哪一种动作。
【原创训练材料｜参数为训练所设】Option X uses less energy in operation but is sealed and discarded after four years. Option Y uses slightly more energy but has replaceable modules and an eight-year life.
A draft makes an absolute claim. Which revision is defensible? 选项为 A.Compare material, use, repair, replacement and end-of-life impacts over eight years.；B.Revise the claim to: A fair comparison requires equal service life and all life-cycle stages, not use energy alone.；C.Neither option is automatically superior from one stage.；D.Repeat the evaluation after this step: Compare material, use, repair, replacement and end-of-life impacts over eight years.。讲解时强调：环境影响需覆盖产品全生命周期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【预期回答】学生能说出“画生命周期—找热点—比较方案”中的起始动作，并避开“只看使用阶段能耗”。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分步讲评：先重述题目条件，再逐步示范“画生命周期—找热点—比较方案”，最后给出正确结论“Revise the claim to: A fair comparison requires equal service life and all life-cycle stages, not use energy alone.”。完整解析：The revision removes the unsupported absolute and restores the condition shown by the material.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Design and Applied Technology 公开评核框架、样本任务与 SBA 要求｜DAT public-examination skill adapted to MCQ·证据定位·原创模考任务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【预期回答】学生能把失分归入“只看使用阶段能耗”或更精确的个人错因，并写出可执行检查动作。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讲稿】逐项解释“可持续设计”中的专有名词、符号、对象和单位。特别强调：只看使用阶段能耗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讲稿】用“条件—表示—方法—核验”重建本知识点。示范时逐步引用：画生命周期—找热点—比较方案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讲稿】带学生逐句读取任务，不先求答案。要求指出材料中的有效条件，再按“画生命周期—找热点—比较方案”作答。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讲稿】先展示错误路径，再用解析链复原第一失分点。禁止只说“粗心”；必须落到“只看使用阶段能耗”或更精确的动作。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8734712f704d0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d876ff3543d4e14" /><Relationship Type="http://schemas.openxmlformats.org/officeDocument/2006/relationships/slideLayout" Target="/ppt/slideLayouts/slideLayout1.xml" Id="R969551bdccbe4bb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69551bdccbe4bb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38d54d68724327" /><Relationship Type="http://schemas.openxmlformats.org/officeDocument/2006/relationships/image" Target="/ppt/media/image.png" Id="Rb3ea1854d3524c90" /><Relationship Type="http://schemas.openxmlformats.org/officeDocument/2006/relationships/notesSlide" Target="/ppt/notesSlides/notesSlide1.xml" Id="Raea168464c48482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12eaf2eae04fad" /><Relationship Type="http://schemas.openxmlformats.org/officeDocument/2006/relationships/image" Target="/ppt/media/image2.png" Id="R8c69732490ed45af" /><Relationship Type="http://schemas.openxmlformats.org/officeDocument/2006/relationships/notesSlide" Target="/ppt/notesSlides/notesSlide2.xml" Id="R430f57c1143946d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8d6e419ce54774" /><Relationship Type="http://schemas.openxmlformats.org/officeDocument/2006/relationships/image" Target="/ppt/media/image3.png" Id="R0265e7817ca540c7" /><Relationship Type="http://schemas.openxmlformats.org/officeDocument/2006/relationships/notesSlide" Target="/ppt/notesSlides/notesSlide3.xml" Id="R97ead2f36d9c4ce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3c999a2fe0445d" /><Relationship Type="http://schemas.openxmlformats.org/officeDocument/2006/relationships/image" Target="/ppt/media/image4.png" Id="Rd6bd58d9f3954035" /><Relationship Type="http://schemas.openxmlformats.org/officeDocument/2006/relationships/notesSlide" Target="/ppt/notesSlides/notesSlide4.xml" Id="R0920824a0c5d4af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6baeda148247fd" /><Relationship Type="http://schemas.openxmlformats.org/officeDocument/2006/relationships/image" Target="/ppt/media/image5.png" Id="Rd36d22ce8de04726" /><Relationship Type="http://schemas.openxmlformats.org/officeDocument/2006/relationships/notesSlide" Target="/ppt/notesSlides/notesSlide5.xml" Id="Rd83b7cf75b6a42c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3052673c3f4ab3" /><Relationship Type="http://schemas.openxmlformats.org/officeDocument/2006/relationships/image" Target="/ppt/media/image6.png" Id="Re5085bda55df446a" /><Relationship Type="http://schemas.openxmlformats.org/officeDocument/2006/relationships/notesSlide" Target="/ppt/notesSlides/notesSlide6.xml" Id="R6241c6ab73d5428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b7657c57d0479d" /><Relationship Type="http://schemas.openxmlformats.org/officeDocument/2006/relationships/image" Target="/ppt/media/image7.png" Id="R77224c749f544c07" /><Relationship Type="http://schemas.openxmlformats.org/officeDocument/2006/relationships/notesSlide" Target="/ppt/notesSlides/notesSlide7.xml" Id="R9245ee8dbe604dd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2576d9a6de4cb3" /><Relationship Type="http://schemas.openxmlformats.org/officeDocument/2006/relationships/image" Target="/ppt/media/image8.png" Id="Rba52e62744404f40" /><Relationship Type="http://schemas.openxmlformats.org/officeDocument/2006/relationships/notesSlide" Target="/ppt/notesSlides/notesSlide8.xml" Id="Rf8bfff45b4c24db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9918238e684ce3" /><Relationship Type="http://schemas.openxmlformats.org/officeDocument/2006/relationships/image" Target="/ppt/media/image9.png" Id="Rb950b3fe6f5b48d3" /><Relationship Type="http://schemas.openxmlformats.org/officeDocument/2006/relationships/notesSlide" Target="/ppt/notesSlides/notesSlide9.xml" Id="Rc97bca4aa4054c4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0969f7c1324e3e" /><Relationship Type="http://schemas.openxmlformats.org/officeDocument/2006/relationships/image" Target="/ppt/media/image10.png" Id="R4821dc736e874ef3" /><Relationship Type="http://schemas.openxmlformats.org/officeDocument/2006/relationships/notesSlide" Target="/ppt/notesSlides/notesSlide10.xml" Id="R8fda402921ac446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c4b92d5ee84fd2" /><Relationship Type="http://schemas.openxmlformats.org/officeDocument/2006/relationships/image" Target="/ppt/media/image11.png" Id="Rf5a9cca9a9ae4296" /><Relationship Type="http://schemas.openxmlformats.org/officeDocument/2006/relationships/notesSlide" Target="/ppt/notesSlides/notesSlide11.xml" Id="R5234fc9d2946478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38020e37134b41" /><Relationship Type="http://schemas.openxmlformats.org/officeDocument/2006/relationships/image" Target="/ppt/media/image12.png" Id="R2841e3460a644c1d" /><Relationship Type="http://schemas.openxmlformats.org/officeDocument/2006/relationships/notesSlide" Target="/ppt/notesSlides/notesSlide12.xml" Id="R997f06348423439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776e5304f14902" /><Relationship Type="http://schemas.openxmlformats.org/officeDocument/2006/relationships/image" Target="/ppt/media/image13.png" Id="Re51021b829dd4332" /><Relationship Type="http://schemas.openxmlformats.org/officeDocument/2006/relationships/notesSlide" Target="/ppt/notesSlides/notesSlide13.xml" Id="R2263f4c55e2145b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9917da7ca04176" /><Relationship Type="http://schemas.openxmlformats.org/officeDocument/2006/relationships/image" Target="/ppt/media/image14.png" Id="Re0e94ed287574a56" /><Relationship Type="http://schemas.openxmlformats.org/officeDocument/2006/relationships/notesSlide" Target="/ppt/notesSlides/notesSlide14.xml" Id="R0d0e3f044ec14d0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cdf706b8ca4635" /><Relationship Type="http://schemas.openxmlformats.org/officeDocument/2006/relationships/image" Target="/ppt/media/image15.png" Id="Rc59e452a886a44a7" /><Relationship Type="http://schemas.openxmlformats.org/officeDocument/2006/relationships/notesSlide" Target="/ppt/notesSlides/notesSlide15.xml" Id="R52573b377cd3419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3ba267d9b141cd" /><Relationship Type="http://schemas.openxmlformats.org/officeDocument/2006/relationships/image" Target="/ppt/media/image16.png" Id="R47fc2909403e4280" /><Relationship Type="http://schemas.openxmlformats.org/officeDocument/2006/relationships/notesSlide" Target="/ppt/notesSlides/notesSlide16.xml" Id="R2b5121550871415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1a36229ee348a2" /><Relationship Type="http://schemas.openxmlformats.org/officeDocument/2006/relationships/image" Target="/ppt/media/image17.png" Id="Rd8d41acbfdb049d8" /><Relationship Type="http://schemas.openxmlformats.org/officeDocument/2006/relationships/notesSlide" Target="/ppt/notesSlides/notesSlide17.xml" Id="Rcd3726a5c8874c0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c6088bcf8247a4" /><Relationship Type="http://schemas.openxmlformats.org/officeDocument/2006/relationships/image" Target="/ppt/media/image18.png" Id="R07b5cb8704f14c1d" /><Relationship Type="http://schemas.openxmlformats.org/officeDocument/2006/relationships/notesSlide" Target="/ppt/notesSlides/notesSlide18.xml" Id="R87dfb0a95e114bf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f18b96852f40a5" /><Relationship Type="http://schemas.openxmlformats.org/officeDocument/2006/relationships/image" Target="/ppt/media/image19.png" Id="Rfb01d6d3c0234f0b" /><Relationship Type="http://schemas.openxmlformats.org/officeDocument/2006/relationships/notesSlide" Target="/ppt/notesSlides/notesSlide19.xml" Id="Rd01c57ea4462446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cea6cef05242a4" /><Relationship Type="http://schemas.openxmlformats.org/officeDocument/2006/relationships/image" Target="/ppt/media/image20.png" Id="Rdb80bfcfa3044e7c" /><Relationship Type="http://schemas.openxmlformats.org/officeDocument/2006/relationships/notesSlide" Target="/ppt/notesSlides/notesSlide20.xml" Id="R73362f25f3d74c9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1861cc02d24c30" /><Relationship Type="http://schemas.openxmlformats.org/officeDocument/2006/relationships/image" Target="/ppt/media/image21.png" Id="R53a65a61d66a4224" /><Relationship Type="http://schemas.openxmlformats.org/officeDocument/2006/relationships/notesSlide" Target="/ppt/notesSlides/notesSlide21.xml" Id="Rf14d09cd4205471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371c12d53841f4" /><Relationship Type="http://schemas.openxmlformats.org/officeDocument/2006/relationships/image" Target="/ppt/media/image22.png" Id="R2507654e87dc4b5d" /><Relationship Type="http://schemas.openxmlformats.org/officeDocument/2006/relationships/notesSlide" Target="/ppt/notesSlides/notesSlide22.xml" Id="Rc750b1f23758422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0d0c33b7674096" /><Relationship Type="http://schemas.openxmlformats.org/officeDocument/2006/relationships/image" Target="/ppt/media/image23.png" Id="R90a6fc7af694464b" /><Relationship Type="http://schemas.openxmlformats.org/officeDocument/2006/relationships/notesSlide" Target="/ppt/notesSlides/notesSlide23.xml" Id="R8b34b6d3c4d64f0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fc73d432394555" /><Relationship Type="http://schemas.openxmlformats.org/officeDocument/2006/relationships/image" Target="/ppt/media/image24.png" Id="Rbc919ca4df784538" /><Relationship Type="http://schemas.openxmlformats.org/officeDocument/2006/relationships/notesSlide" Target="/ppt/notesSlides/notesSlide24.xml" Id="R98a7603b13ba4e4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a1877d3281465f" /><Relationship Type="http://schemas.openxmlformats.org/officeDocument/2006/relationships/image" Target="/ppt/media/image25.png" Id="R33f2433ce58e4637" /><Relationship Type="http://schemas.openxmlformats.org/officeDocument/2006/relationships/notesSlide" Target="/ppt/notesSlides/notesSlide25.xml" Id="R529e05ab9667411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afd8b98a864a3f" /><Relationship Type="http://schemas.openxmlformats.org/officeDocument/2006/relationships/image" Target="/ppt/media/image26.png" Id="R46e370e057474a7b" /><Relationship Type="http://schemas.openxmlformats.org/officeDocument/2006/relationships/notesSlide" Target="/ppt/notesSlides/notesSlide26.xml" Id="R639bfb94446c45f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3afb237bf9404a" /><Relationship Type="http://schemas.openxmlformats.org/officeDocument/2006/relationships/image" Target="/ppt/media/image27.png" Id="R48f6daa0738b4991" /><Relationship Type="http://schemas.openxmlformats.org/officeDocument/2006/relationships/notesSlide" Target="/ppt/notesSlides/notesSlide27.xml" Id="R2f3d822c67dd463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2fddc79fef4302" /><Relationship Type="http://schemas.openxmlformats.org/officeDocument/2006/relationships/image" Target="/ppt/media/image28.png" Id="R892479e9dfef446d" /><Relationship Type="http://schemas.openxmlformats.org/officeDocument/2006/relationships/notesSlide" Target="/ppt/notesSlides/notesSlide28.xml" Id="Rf48abd3c050f4486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8a85f6cc4b43f3" /><Relationship Type="http://schemas.openxmlformats.org/officeDocument/2006/relationships/image" Target="/ppt/media/image29.png" Id="Re940ac48904b41ab" /><Relationship Type="http://schemas.openxmlformats.org/officeDocument/2006/relationships/notesSlide" Target="/ppt/notesSlides/notesSlide29.xml" Id="R9943a7676a55478e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cb7fa683fa4083" /><Relationship Type="http://schemas.openxmlformats.org/officeDocument/2006/relationships/image" Target="/ppt/media/image30.png" Id="Rb2db111627874e37" /><Relationship Type="http://schemas.openxmlformats.org/officeDocument/2006/relationships/notesSlide" Target="/ppt/notesSlides/notesSlide30.xml" Id="Rb9bc2d375560496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2AA7D2-2FA0-44A5-8057-2B753A6A5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7BF144-B1A3-4F33-841C-D93C7AA47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70944E-1D9B-4C51-8C2E-2B413C2DC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DAT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83F026-B7CC-4590-BC4B-EEFAEBBCF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可持续设计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682100-667C-47BF-B263-CE533DDFF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生命周期、维修、再用、回收和材料足迹。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E28A3A-447B-4E4B-BCF7-7B2AA2B19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1021E9-2916-4D77-80A2-ABA6E9BC6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8A1226-FCF9-4421-936E-E488E7398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958259-D2A5-48A7-81F1-863D81DED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ea1854d3524c9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CD4AE9-D7EE-4894-9712-F43140A8E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582368-5270-42D8-AEA1-C7B026A3E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DA0F95-21C6-490B-ABEA-9AAE8E98C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0BFCB5-D3D1-4C2D-B0DB-24A59C392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8CECAA-A3BE-4F47-A76A-A6C68C513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D754EE-B3B9-4785-AD39-11511C71E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957E05-DEF0-4655-84B0-D8CBCF547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821ADF-FFF3-4DEA-9AD7-470F1E31F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可持续设计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E3C59E-27DB-427B-900B-8B70DAE42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2072049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88A25A9-4A68-4CB2-90AE-7E0306045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A08BD6-AE1D-4BA9-A90B-081048C16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69732490ed45a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7747BB-AD61-4E12-87ED-BB8B05DE6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E85B5D-813B-499D-B2BC-37E6F314C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20226D-DDE6-469B-ADD1-9D1EB95FE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176697-3865-4A97-9462-1F88EF75A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C043DC-061F-4DB0-A021-34AE08220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3CF257-1926-403C-9536-1B6C44B70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6369BD-FF2B-4444-8774-AF7770A8E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E92663-C487-42D3-AAB2-E8B6E2A0F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893819-AB60-4E9D-A32C-B665EA003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D008D9-FAD0-48AE-A872-023D7CBE9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4C0CA1-6B11-4FEB-99BE-5BED24AB8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2168C2-8FDA-49CD-AD87-4C0EF2D91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E7E3CB-5C4C-4EEE-92EF-6021A2DD8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876336-F120-477F-B084-300DAB6E4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962C89-4A80-4C95-A76D-6FE498133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AD18ED-8C28-468F-8303-7273250A3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0D18DB-811A-4B8A-BFD5-AF5AA7C7A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成功标准｜环境影响需覆盖产品全生命周期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27F33F-E359-4330-91FD-F5BEE6F7D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09689C-CA38-4AF0-823A-7DCFD852D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可持续设计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9CC7D12-E841-4FBC-A2D8-33A9C37D2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5807039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C43A35-842F-449B-885D-63ACB0294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F4A4CB-A2E7-47D2-A1F1-7739F4114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65e7817ca540c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663F27-0106-47C2-9CED-7AF3D1A88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可持续设计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6B6993-6A26-4215-A4F0-5EF5BC795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4272F3-FCBD-4B7D-8AE5-CDE60F97F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2C7D56-1C56-429B-AA23-F3D607D32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DCF757-605E-4B61-BC9A-F09DFE7A6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环境影响需覆盖产品全生命周期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F6B1CE-45D2-492C-AF4D-7813FC333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边界提醒｜只看使用阶段能耗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90DDA1-999A-45B6-9E35-A753B30B3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58E613-1847-40B6-B5F0-9B9EF2D2F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9B550E-7AF1-4070-B9AC-5B410F91A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生命周期、维修、再用、回收和材料足迹。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EAB252-A406-4E17-80CF-7BA2C9A4A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CF1292-C3F8-43F1-AE2D-F14B5FC5A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981B48-5676-4F8D-980E-A342495F4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画生命周期—找热点—比较方案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7B0AD7-FED6-4DA2-B519-C117DEBF5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Design and Applied Technology 公开评核框架、样本任务与 SBA 要求｜DAT public-examination skill adapted to MCQ·证据定位·原创模考任务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B68B90-5621-48B1-9807-94A5D1B87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A8FED6-FC65-423B-9F02-7D3F1502C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3FB072-76A7-4767-B7A4-35C1EE988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可持续设计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26E885-7627-4949-AFCD-E5BD4F946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7651250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45E45C-50D1-4CEB-A0D8-978CF7077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C137C9-219F-4661-9370-A81DA84FD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bd58d9f395403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AB4B34-CFC0-4CB6-B673-AE6568CA7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61A72C-9DBE-42E9-8A3A-D50413394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076E6D-71E4-4E98-AA75-43E7AF265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能解释“环境影响需覆盖产品全生命周期”，并识别一个反例或边界。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2C7DA9-A135-4FF1-86E2-EA7E2A564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962943-63E4-48E9-B1D2-C08225F79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1C81D1-C59E-46CC-98AC-6A610DACB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energy in ope…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C25A7E-0131-4FBB-B40F-55FACB95F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高频错因：只看使用阶段能耗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ED5E53-FC07-456E-B4A0-F59DAF377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35DA48-5DB3-40A9-B99C-3DFF1DBA0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079D14-2786-47E6-92D3-44946238B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环境影响需覆盖产品全生命周期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311278-F7CC-45B1-A41F-04D2DB0A7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BC6DEC-41CB-4CFA-A6C7-9A4347B4B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B2CDCB-E779-4BF2-8342-4A66F8AA9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可持续设计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6FED74-DAAB-4372-AFE8-8E63E0729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8194869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6E52554-D4E2-40AD-A3AE-7BF25228E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0C9C55-06C1-4016-8136-76C6C5C4C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6d22ce8de0472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14BE88-B985-43A4-B499-E76FA6196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494F3C-692C-4C4B-A766-FD63A7E23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BB77E2-9015-4EEE-B92A-4CC7A9571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0D53A1-7398-43B8-8FCE-D3309D4F2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D2B211-1978-4934-AC62-3D0620BD6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画生命周期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123BB1-CF04-449C-A374-F63D47080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D2E62B-0755-41EC-A4B0-BFAA75A61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找热点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3A000D-71A4-438A-ADCB-A081B1D41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845003-44E9-4DCC-8DFC-7677D03A2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比较方案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DB15E6-39C9-4601-81FE-051D95DB0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7EFE2C-0864-44AF-9CB9-4078843CA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91EBEF-2439-4CF2-8269-846F06022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energy in operation but…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97B342-30FB-4558-B014-E329BF5C6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FC268C-C18C-4D7B-B9F1-A01A71747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CEE54A-4505-4314-AC45-530B58083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正确结论：A fair comparison requires equal service life and all life-cycle stag…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conclusion uses the observed result and keeps the stated boundary.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F5ADBB-ACC2-463F-AE64-20B543EE3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1210B0-8B2A-414E-B43B-7EDEAD225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539078-3141-4A49-A9D2-7BDEE07B9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可持续设计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281BFE-39B5-498F-B890-717AE7BB4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93819364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74EA1F-ED08-4CF9-8592-B00EA86AC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005DC9-3EB5-4874-A1B6-AAAA8B76C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085bda55df446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9CC66E-A8E3-4169-B133-2D07B2E56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417884-D429-4ECF-A0C3-3ACB62140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8E01A1-82A2-4AA5-BC8F-3ED050A75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DA9797-9C74-479B-9510-DE8B6B16D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C51B6D-AC86-4129-95BD-A7F7F5942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160579-0F25-445E-9C24-45971E546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7FEE50-CBBD-4ED9-A533-6C0BE9628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CB4422-71FD-4C5D-8DBD-3CAB5147A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2BFBA7-5B8A-48BF-B0D1-522A4531B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53A997-FE48-4B15-AEEF-501F63EFE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24D6CA-DDB8-4B0B-B085-31859AC22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0D2766-DE55-4000-8FBF-E71A70AD4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385D9F-0AD7-43E8-9828-BBD438447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只看使用阶段能耗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C90A91-9FD5-4463-93F8-35C13B557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6D044F-B77F-4576-B56B-64B4332D8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F5F989-35B0-4752-9BCE-0D6157633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B241E1-3485-43A9-8267-BE0E38112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802C0D-1E91-431A-A164-C6174A11C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可持续设计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2C8CB1-A018-4500-B802-5121A3F22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5252290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A36404-0670-4893-9A64-DBA891DA4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E29165-89D0-4179-856B-EA905DEB6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224c749f544c0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13A42A-E8DC-449B-99F0-B815FA598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0AE7AC-A59A-4C55-8C61-83617E94C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4E45AC-674B-449D-B0A0-B970939D3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8CBF38-ADCF-4687-8372-1061E3A1B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可持续设计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FA1174-C6A1-4F9E-96AB-03324689B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2519E6-AE02-4A46-AE4E-094C20569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7CE714-279F-4F53-9C73-56BD20B16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环境影响需覆盖产品全生命周期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ADAAC7-9064-4580-9896-012481116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96073D-753F-422E-B650-C4C61A459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6793BD-2E04-40FD-BB93-63D1782D8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画生命周期—找热点—比较方案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2BE136-7D36-45A6-B232-9B7CCF80E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0CFB49-12E7-406C-A093-F05FA12F5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EF6066-938A-4F2F-96D1-7C191E6B4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只看使用阶段能耗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6C2161-6F6E-4A2A-8D10-EBBAAF212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946056-1470-4B3F-A460-D688D3417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6EDDC6-F827-4AB7-AE98-7B0C7D85A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可持续设计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2FF90C-EFA0-4FCA-AD46-5D90E32CB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37422552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84CB0A-2632-4128-B9F8-E3D582E51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E27E63-E9DB-4C96-B167-0BE8C2266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52e62744404f4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A225F3-A258-4BFE-A937-3C5740A0B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DAA399-55B2-4710-BE09-942BFF1E7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74C2C5-C85F-4746-B0FF-07ACA4A1C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67BBD9-C157-41AE-8766-E3C8CC4F2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83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22BC0A-CA00-4411-B33D-6ADC36D22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BBC1B6-2245-4CF6-9BE2-767DB75DC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3E9C03-7357-4E69-872D-C9B59F370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环境影响需覆盖产品全生命周期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A3D2F9-D579-4986-81FB-D887CF1F8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BED184-F99D-409C-8C8F-B10B10790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B8DC12-2930-4754-9AAC-684ABC7E5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画生命周期—找热点—比较方案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6682D6-9468-4037-AE92-016A9585E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550642-35C3-4262-B82E-A7C51486B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F6CE63-B5CB-4F7A-A1BB-341BFBA80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检查：只看使用阶段能耗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636765-47BD-4175-B2F1-78E920A70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210AE2-C556-48B6-BD9F-E9E22CB28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632ADC-A80C-4804-970D-80EB04FE6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可持续设计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E1CBD5-D233-4631-88ED-88E879604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76961581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32161DE-74CA-419F-8444-1500E3C7E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123453-FCB1-417C-A7D8-A62095C5C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50b3fe6f5b48d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AA8DD4-9949-4A9F-B695-2B46CE370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478633-617A-4999-9EDF-036EEABBE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713A92-3D4A-4C04-A41E-AEDCEAF08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F39581-0A58-4833-BD99-407F6E367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DAT public-examination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energy in operation but is sealed and discarded after four years. Option Y uses slightly more energy but ha…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E0E46A-4258-4405-B296-6E1FE6AFE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Design and Applied Technology 公开评核框架、样本任务与 SBA 要求｜DAT public-examination skill adapted to MC…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65770B-6390-4FF7-BCC2-2E34430B6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7CCFD0-265F-4F1F-BCC9-F7558151D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3C7C09-616E-46A2-8805-7A147D004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F926D0-53B4-4949-8731-50E245F2E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20DA4A-F56A-4BF8-85AD-80C049E0A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CE426C-C151-4C5A-9A59-2D945E056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BB7D0C-CAF5-4828-B134-089EC31B8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B89EC2-1D61-4B0E-AD7B-19FDC6686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A064FC-905A-4FD9-BDB3-6AFF6F192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6F2AB5-2B6C-4799-A46D-9ED718C1D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9E21E3-2528-496C-9C0F-DCA9D3F20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238E68-26DD-4645-ACEC-DED229BB7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3E641E-434C-4B99-AB80-4F155F285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可持续设计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4C7CF5-8CFE-46FB-8376-3AF1C82B0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29144022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841659-B01E-4050-92FA-4C3B1DA39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FB8ABD-E7ED-4405-B397-455FBBFEB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21dc736e874ef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235707-5F7E-4D62-846A-1EEF04245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0D2078-98D9-4BA7-A5BA-2AB6123C1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64C5AA-A103-4E05-A7CB-7EEA3EBBA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CDFD5C-A62C-445C-9D58-CE289A656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F18ED6-CC54-4A09-AAEC-593BFE802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3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2BFB74-E8CF-4149-A10C-2E462AF7E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ED05FA-BE75-4C23-B1D6-2B2C4374F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D7A5F1-188B-4E29-909E-383201790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56B00B-41B2-4AB2-BA3A-2F8FCB494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DAT public-examination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en…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53536B-8A6D-4167-8C38-26143CC8B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C2DB41-CD63-4F5D-BADA-F24DB0B49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DE52C1-D00E-431A-A294-B27263524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976DD4-0EBC-4A54-9682-B8D9DC69E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DAT public-examination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en…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289C2B-DC17-47A8-B4A5-699081219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5AD020-F477-48B8-AFBC-4C5357384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F5B7F4-8B82-44A6-8BC2-B2D2351FE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可持续设计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B32088-F713-407D-8789-267982D3B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2369122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3A53CB-9E05-4F5A-9A33-F3E88A916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4E393B-5C7E-4D08-AD6A-F062B0CAD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a9cca9a9ae429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31866E-D375-4026-8160-D3D6247D8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EC4AD9-1669-4A63-92A4-8F31A40B4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564129-E167-4770-81C4-A8AA6EC97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B9F3E0-EA03-415A-B785-BF6F86DFA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只看使用阶段能耗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14C0D3-F135-4468-8FE9-08A5627E0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38E455-54D3-4F56-9C1D-DAA38B271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80C688-811C-4916-8655-BBDD52A1C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FAFD4D-933A-4D9E-A4D8-C9EDDC043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正确结论：Compare material, use, repair, replacement and end-of-life impacts over eight y…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action targets the mechanism or failure shown in the material.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3DB4DF-6EF5-45CB-9C03-122EFAE58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C5DD9C-5C83-4299-8874-1BA39A975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50A30A-38BA-4789-B12D-6DF9DFABD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可持续设计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E23054-2C27-4A1E-A143-DF7AFDA5D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211332543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994F09-CF27-4F61-8EA7-EAF728F9A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0E1FEE-0316-4657-AB8B-D62F88261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41e3460a644c1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CF404E-3E15-46C1-970A-DC2EFC99E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D69ADC-9BBE-45E3-A1C8-2D0DCCEA4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6D1F97-A485-4B91-9F2B-7ADA0D3A4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101AF3-B5FD-48E1-8BD3-6F1D9B998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DAT public-examination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energy in operation but is sealed and discarded after four years. Option Y uses slightly more energy but has replaceable module…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A43924-6FE8-4E0B-8117-FA3E2EC33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7F0B4A-1EC9-41D2-A1CB-4975453AF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08B626-4AF9-461E-8D78-E64BD98D6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F9B66B-FBDC-42E5-8C38-EFD247DBC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97EF9C-EEE7-4771-A140-7C02740B9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CC936C-2B3C-4457-A3C7-BC4537809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E04BEF-8ADD-40CA-AD94-D7C33F48A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A25442-E936-4CA8-9ABB-3720912D3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可持续设计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A6BACB-21E0-4CC0-8B5D-0D5BE8C32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99187419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1524A6-F630-4BD5-9917-B69676869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F70F12-B51A-429E-A9E8-18B8E2989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1021b829dd433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CFA98D-8F9D-4110-AF9F-E1D32BC29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0CC667-1B47-4409-9E2D-418AABDA8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00D496-015D-48F6-8F73-1362C060E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能独立执行“画生命周期—找热点—比较方案”，并说明每一步理由。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3F1327-ACAB-42BF-93DF-E194B6166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A1C630-99F7-4691-A17E-E32CA809C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DD0B6F-AA24-444E-B3F5-EE1063E48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energy in op…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0EAF25-91B6-4BEE-A452-E1225ED11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高频错因：只看使用阶段能耗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0C39FD-611B-4744-98B5-3F5711E56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FC3C7E-59AB-4D8E-9C86-EB90B648B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4C8909-6ECE-4BD2-94C8-A2789323A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环境影响需覆盖产品全生命周期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FD401C-2B4E-415F-B33A-726ED8774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2FA055-FFA5-40D9-8055-8EE3A9603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0A351E-2913-4BDE-8A15-A11FD0C4B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可持续设计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070E98-6943-4C3D-A06F-2BE736841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35752861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E24EA4B-D768-455E-8E9E-24851B7DC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584E10-763A-4C68-9F9B-5BA3D8C1A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e94ed287574a5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419C3B-CF5E-4E96-BBDA-BDEF8CEDA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CDC5F5-3623-46C4-BF25-036C14EFF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8331C6-2132-4A03-AED5-A0C68C8A8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5E05AD-2F6A-47B3-B461-BECC2E2A3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A38E36-2F8B-428F-B107-AF7B5EC89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画生命周期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E065A9-F497-487D-AE4A-836046909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106B42-C8CB-4E38-8130-F7924BFC0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找热点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0E77BF-8A22-47B6-8630-42DADCD05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DDD711-5B5B-4E75-B9AA-3BB344421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比较方案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0586AB-BDC2-4B27-8151-6FD495DD9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75958E-6FC6-4447-BF2A-C78D880C1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73A896-D3DA-4EB9-A4F8-3549827DD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energy in operation bu…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A31CDB-9E4C-4F51-AE71-F96A39873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5810B9-F7DB-40CD-B708-76CEE5D7E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122EC2-3C52-40DA-AF38-36028B780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71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正确结论：Neither option is automatically superior from one stage.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limitation prevents the result from being generalised beyond the supplied evidence.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E0D5F1-58F5-41AE-80E1-4BD8DBA6D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7A127E-71FB-475C-959E-339772D62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3E06A6-746D-4840-B609-5BB79E0E8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可持续设计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855B8A-81E3-493D-8881-0C54F04A6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72934376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A14061A-3702-4131-BBE2-8D9260884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466CEE-D802-49C8-8C46-2A7C8446D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9e452a886a44a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9983DE-D9BC-4DC1-884F-DAB166A01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AA7144-F6B9-48E5-89D9-60DEC976B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952BAE-5A69-4BAA-AB80-F13C7C73E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862F16-DDE1-48E3-9395-35980F450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9FCD0F-0A7D-4497-86D4-1A110FD23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76EA04-0E92-4D46-AC14-3483D9333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0976C9-9354-4DA5-A55F-E90057D3A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4542C6-6B76-4B12-AE01-4C89E2A40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8ED9E1-13C7-455E-9986-EB477349C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4F4EF9-627D-48A2-BB01-3DAEBD42B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44C21C-2E04-4467-A1D4-6AFDE720E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384D26-11CC-421C-B382-01B51A91A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AAB841-F12D-4002-8898-2473EDF81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只看使用阶段能耗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8A05F4-F122-45F0-9305-AB645997E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1E56A2-E70F-4AA9-89FA-459E06516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C8F1CB-1A89-4F3B-B69D-AEF0517F7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BC6FB6-3729-4E19-9D54-0F1EA9286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E0E44D-06F1-4F60-B630-96ACF4C98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可持续设计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1D0754-9009-43D1-B491-2EB85000B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74603525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80F485-F645-4DC4-B760-FBE9DBE23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A2CC96-8952-4DD9-9E8D-217F20540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fc2909403e428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EFAE8A-030D-41FA-A6D9-F5185D767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CB6A96-A882-4368-90DD-BB0FB274D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1C8E1F-17B1-4A37-B9FF-8D1BCBA3A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71CB92-0ED7-4BB4-90FA-EEA667923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可持续设计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7F563B-2952-4BF1-8334-76453EC79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5C40A3-27B6-4B37-BDDF-2D8B96EDF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C7FCA7-BBFA-4BE0-8CA7-FFC72C0D5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环境影响需覆盖产品全生命周期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46E669-8B20-43AF-91A7-D08588858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8ED443-C7BB-467E-8975-6208D89CE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5DF635-A6C7-4F36-AC78-3C61FC824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画生命周期—找热点—比较方案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D8B66C-5657-435D-9CFB-A76E9916C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A0869D-7F24-4B8D-804F-837DD9064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59E2F1-A705-4C41-99F2-8E9F11DB0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只看使用阶段能耗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1F94AE-A217-47D7-A8BB-034C2D193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189982-8606-4307-BF4D-576E6E773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630497-AA62-446C-9157-32B478D7E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可持续设计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879E0D-8B81-4E2A-8CFD-17FAE928E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79290387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27B982-174E-4C22-A3D3-708DD1B81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BA0341-0A33-474F-AA31-E89B956B9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d41acbfdb049d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869FED-113A-4558-A366-D082AA75F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1E506C-3F61-47C3-BC75-4BD278CBE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2AACAB-06D4-4D23-8E9C-F9C5651B2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368EED-D7E2-4C27-AB63-8F21F7044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7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74A793-1036-4016-AEE2-458BD249F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39AB17-A0FD-4605-B308-0201C8EAA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2AB6D4-61AD-4AF8-9614-51003E3F8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环境影响需覆盖产品全生命周期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03F869-D647-470C-B608-255EFC5DE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184020-A052-44FB-8A52-29E5F860C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72FFA7-EC74-4F1A-A413-D0BCC53AD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画生命周期—找热点—比较方案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0E0868-F6ED-4FC8-8E5C-A9DA52D24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06E929-31B8-4F6C-A3F9-3EE2DF029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B9C454-FB2A-4ACA-B3BA-5748E57A6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检查：只看使用阶段能耗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0A3AA8-3AC2-4103-87D3-C39B62D3B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98001A-E5A4-4470-96B6-684929405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E40A63-F1A7-40A7-AE0F-521B3F636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可持续设计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9453D1-D118-4F8D-B777-8DB494587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55743955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4CE46DB-1B39-457B-A4D0-8A61C6201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323A53-1B1D-4177-BC7B-336EBADC3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b5cb8704f14c1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350751-729C-4FCA-9FCD-385095F3D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A5402A-55DF-4F5F-9185-F3C51F640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F46ED9-6F9D-4734-8E6B-6CBB4EE11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174D00-51B3-4135-9AF9-55E23EC62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DAT public-examination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energy in operation but is sealed and discarded after four years. Option Y uses slightly more energy but h…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C1E9F9-C301-4580-B19D-EE68DAB23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Design and Applied Technology 公开评核框架、样本任务与 SBA 要求｜DAT public-examination skill adapted to MC…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D5E6DF-6F26-4D78-B288-3DE0CB1E7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AD77AF-5297-4082-A347-1201CA5E6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02FC8E-F7C1-4BD3-B0D0-639AD19A1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A7B370-9DAE-450E-9B4A-D9C25053F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82EBF0-5EEE-45CE-8415-091E7B423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B254B6-8D69-4D65-825A-78D450BBE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81B51D-6F0D-4A23-83DB-1B3BAF70C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62A099-E0D8-40D5-8BA8-4500F9081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6EDCEE-2580-4B72-A954-426A6B50E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3F7113-A471-4272-8FA7-9467C1A0B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DCA83F-0A80-4C9E-8F59-CDA9611A2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FD9230-8CF4-4093-910F-6E7F132CC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5D185F-DFB1-4200-88DB-0D69E2CF4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可持续设计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2EF6ED-4E34-4224-B414-13B6D08C6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212534268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BFB41F-FF43-48BE-9073-CE9FBD459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82B976-76CE-40BF-9FEA-6657A311A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01d6d3c0234f0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7B0044-D57B-4C22-A737-F5A1FFDED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95735D-EEB3-4315-9FAC-79A651E17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164AE3-46C3-4C02-908E-7D7B8CEC1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F032B1-54CF-494A-B418-75AF6140C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774A4E-6298-4C90-A982-57B719CBC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9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F96770-33FA-4DCA-B740-540B1F2BE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8E60D5-06D8-4BF0-82C0-D402BC7B1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8459EE-EF7A-4BCC-836D-D397EF559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CB62C7-18FF-4D5B-B5B2-0C1D91236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DAT public-examination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92D3D8-EC08-4260-964E-37BD56413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35CFB7-A366-488D-BADA-51F0AB3A1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974CB6-0EEA-474B-A564-FCF955FF2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963BDE-6C90-4DA3-A8DC-6577BCF32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DAT public-examination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C391FB-5FDC-4E8E-90DE-49DF888E4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AE71A1-91C2-4D42-A86A-6FBC11DBF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4C06B9-F37A-4A70-9E43-45DB34352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可持续设计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E39484-15E8-4707-BCC1-741DC6F98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50807283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32B725-3206-404D-994F-306852B24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85FE38-3B98-4163-831B-8B9759E5D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80bfcfa3044e7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692146-5D7C-480C-A980-6A8DADA88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E9C38A-C4FE-4D74-AAA1-3DE5E24B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7E4DEB-5184-43B2-96DE-39D90770E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CF2BE3-5C41-4CD3-AD6B-2B2332A85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只看使用阶段能耗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CAF352-C08B-4A1A-A5DE-91DBC5702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AC82C8-8B0C-4197-97D4-8A83DECD8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12907A-6B90-4487-A7D5-865E673C1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E88D80-888C-4D01-8FFE-E5DC32FB2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正确结论：Evidence-led response: A fair comparison requires equal service life and all li…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DSE response must use the supplied evidence rather than repeat a topic label.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835F5F-12F7-41C5-A68C-16A69E638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ED4897-B89A-4A02-BBCA-BBA079E40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0EAE1C-0100-45EA-A2FC-9DEE0C2DD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可持续设计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2DCDDB-64D1-48B6-806F-CD7318372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57892825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BA90E4-749A-40D7-878C-C6E6FD149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554189-8172-4EBA-AD75-6A9A33889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a65a61d66a422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B533ED-7F54-4B15-9405-76A442674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521291-B874-445D-B2C7-98F3B86DC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33E27A-8584-4971-A002-E9582949F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E0D24E-6D14-4E68-B21C-570AA2576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DAT public-examination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energy in operation but is sealed and discarded after four years. Option Y uses slightly more energy but has replaceable modul…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465C68-2DE1-4998-BAC7-F9F8BF189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89F8BE-4100-4E65-8BE6-8E118AA7A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763A29-1F60-48A2-9832-5120EAD7F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AE7BFD-978B-4BD7-A77B-2D98A7341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263C89-84AD-422F-BEC9-DBF57A8F4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16DCF7-1B74-49FC-9874-A84C75BF3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49223C-CAD9-49D9-8DEF-4C2896207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79960D-CEB4-4537-8893-19E3F9E29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可持续设计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B72D71-9E5D-4D41-8EC5-18AE3999E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28256451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4B6C90-B2D3-429F-9A69-4D29F3C4D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C0DB21-A92F-4D9C-931B-F0AC7F0D9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07654e87dc4b5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915C74-8890-4C7C-8102-8C600DB4A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64D1B5-4C54-4896-BC79-655BFAD13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0B5060-D035-4C8D-93BF-F13D5986D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2713A9-A3EA-4645-B8E8-B771D28E4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4E9929-E21A-46AA-A588-11D1C2CFD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DBEFC3-A602-4FBD-B91A-65F755CD6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energy in op…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7ECFF4-08DD-403A-8C46-CD03E6D89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高频错因：只看使用阶段能耗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3B57BC-3990-4EBA-BA12-96279E5AA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0D3977-100C-4F48-979A-E2CD1F114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BAF6CC-FC15-4F5C-B68A-6000F2AA6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环境影响需覆盖产品全生命周期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AB2908-F5D7-42C6-A9B0-4F33F58B4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0896BE-31E2-40E2-A282-4DCAA4DE1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49093E-059B-4993-A0B1-4C928F979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可持续设计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81FA15-22DC-41BB-A27F-F18E75813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17195701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AA72EB-0D9C-4CCF-8936-83AF023A0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A83E5C-4EFF-4723-9492-F2153F85D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a6fc7af694464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930B6F-9680-4937-9FE8-6F32D8259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601FB2-CC5A-49B5-8A84-C2D6EA648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5F08B8-2612-45CF-8BFA-A51CF0681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443B31-A85B-45BD-AE0A-3BE69F9FF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71058B-BECD-426E-AA72-A0C089EBA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画生命周期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3A86A7-A9EF-42D9-B9B4-FB554401C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AE31DA-C266-41E1-9A5A-87DB41912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找热点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BB7C2D-FEC3-428E-A8DB-9CE6F57DE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F1360D-73DC-46C3-BAC0-D886A538C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比较方案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EB2835-A6F6-4D06-8445-47FF1B363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372E22-082C-4BD3-9CB2-D645A36FE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9A6469-DF81-45E8-9AC4-5639027E3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energy in operation bu…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081A1F-4F1D-48DF-B1BF-3099D9C45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774CB0-F2CF-4210-A63C-96F91F5C5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DF3A6A-53F3-4D70-BC00-2A86E16D8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正确结论：Revise the claim to: A fair comparison requires equal service life an…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revision removes the unsupported absolute and restores the condition shown by the material. 本题只使用题内材料；情境与数值均为原创训练参数，不代表官…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F09919-B6A5-46B7-A17A-228DB3241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2E3707-3929-41FF-A728-DCD64CE3A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709855-F90E-480D-878D-F9D786325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可持续设计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E1E0F4-9068-4197-A06D-890805DD6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79597861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1C24E65-3624-4FA8-9376-2D5C391CF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BE8654-1CDD-4EE5-8474-909E6C46B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919ca4df78453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5A3865-35E9-422A-9799-8E39E6FAB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411A2E-938F-4FCB-B5A4-1248A8D8E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73E858-CC9B-4A0B-B84A-79FAA519B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EFCDED-F751-445B-AB68-1280C94D6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A2EB79-B2A5-4835-8A30-D4B4A4708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73C00D-01FD-49BF-BA52-6469F10C3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80842E-DBC5-4D99-B3A9-A7B6ABD0F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83D17B-2EF9-492D-BF13-D92236942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713E61-5122-453D-9D58-4E7CF487A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9641D6-528F-4788-A1DB-59F802387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10EBC7-5A96-452A-9C07-102BAF423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02CDE0-F43D-4EDA-B497-0E630D698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3803A0-5A43-4396-95F3-3AD07A2E4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只看使用阶段能耗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BA2CDB-ED21-46E5-A2A5-C7B25D279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7642A6-E2D7-4BD5-B2A6-0DF43F8AA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CFBB45-31DA-4ECF-80F1-481701498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B02709-2CA9-4F65-9703-91B503DCA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33C264-53F8-418B-8F20-6FBB9DAEB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可持续设计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84ED5F-B911-4AF1-BACB-2525C079B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213349981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0D888D-01D6-4277-853F-E883DE28A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2B8E4F-D951-494D-A901-03F8211D4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f2433ce58e463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F85D83-E889-4DB2-BFB9-00532BEEA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732F50-20CE-40AA-8373-3F5CE05B5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7FD24B-0983-4BCE-BC82-2DC479ABF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C3F614-5232-4547-8047-29CF9A968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可持续设计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C4E757-038A-48F3-A751-FF312171D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0F2BEC-E425-432A-B729-ABA0E9F7E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74E912-FD6A-4CEE-ACFC-068772CF0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环境影响需覆盖产品全生命周期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13A0E1-FBAF-4BC1-A654-F204059C5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58BE86-10E8-457B-9A1E-AF96B5AD9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803939-0C1A-4E16-88C1-FA5E6E040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画生命周期—找热点—比较方案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0D94A0-DD1E-49C0-86B4-1E6AFEEA1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BF5CB3-C1F4-4118-A5A1-763B71228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2A2CF0-47C2-43CC-BFB9-FC35D0C33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只看使用阶段能耗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7CB709-FE26-4273-AB32-2DFE9DF17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AC3687-0DB9-490D-BE93-765246445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D38798-C1BF-45F8-A528-DB4B2D620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可持续设计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C58B67-A11F-435B-B525-CBCDE3359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50328014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D713F4-F1F1-4922-B791-74C824515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682678-1BF8-4DFA-AFA4-CF58CE85A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e370e057474a7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5DB71C-CD20-4AD9-B106-F9F030425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B8F08A-BD30-4513-8C63-1A70EADB5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E4F880-1DEB-437B-BA0E-A4450C47C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4AAAEF-8089-468C-8E63-FDB770F74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7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D07673-B744-41B9-B2FE-85079D69B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3017AF-B394-41B5-812F-BD6C5B6E0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743C7B-A496-4666-AD5E-E6FA0C952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环境影响需覆盖产品全生命周期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FCDA60-0EBC-4B6D-A89C-42E75DE46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F95CD5-775E-4661-96E7-83B35395B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8BB4DB-C99B-43FF-B880-1445A8EC2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画生命周期—找热点—比较方案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79092E-F295-4BED-BEA3-6E37FBA72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196274-29C0-44B2-9BBF-F98E797E4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C0342D-9D54-4024-A151-2572A4C37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检查：只看使用阶段能耗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136136-DB4B-45CF-ACF6-8C8E289F6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8D2B88-D427-4524-B1FB-F1BEBAF60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903554-FD20-4B12-A8DE-CD2A4C5E8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可持续设计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B9FB79-B530-4267-B930-B73F60ABC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70477812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A22C2C9-67AE-4625-8B9D-EE42CC29F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569B0F-CE04-407B-9E79-F680644B8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f6daa0738b499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3E9F79-93E1-425B-9073-DD8274EE8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AFE41C-A29F-4193-AAF7-1BAFC0D07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3A8B38-9223-4722-BD84-DFD75E987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A91B7C-CE7C-47AD-A39D-204A7C3BE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DAT public-examination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energy in operation but is sealed and discarded after four years. Option Y uses slightly more energy but h…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67C43F-0614-449F-9CA4-61CC6DA7F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Design and Applied Technology 公开评核框架、样本任务与 SBA 要求｜DAT public-examination skill adapted to MC…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1835BC-BA8D-40EA-98E5-B98831DBE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CC5C6B-34FF-48A9-9ECC-3EB970A8A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19D8BF-4949-4564-A383-95828BB85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0E45D5-AB0F-4456-A6D7-41CADB1AE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B76467-F6BA-4A5D-BD6C-0B16869F4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2E6245-D743-4681-AA0A-E833D2BAC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BC0562-46BD-4204-AB0E-D55F276F0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C8A10F-3F6E-471E-904A-6F30910FD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136190-C422-43BD-B110-7EAE82A3B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0E975A-9C1D-4D8C-8AFC-9FCAFE9F1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175988-32A3-4F60-8FC2-CF2E10394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DF8BB6-7006-4969-BBCF-62887F76B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4EBF11-1FE7-44DD-B7CC-F58269EF2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可持续设计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958016-FBFC-4375-946B-BD675FC1B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98524813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263A44-5754-4A6E-8C58-2E3D11362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64FA66-245C-4736-9CA7-8013CFB23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2479e9dfef446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054C86-4101-46BA-AF90-98014738D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30341B-5D5A-414F-93CA-F0C476C83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700B7F-96AF-4E68-89DC-D467C92C1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BBD984-426B-4C44-813F-EC87523DB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B03230-0F54-460B-B3EC-7444E7812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64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E64DFA-6E76-4161-9D80-C08F9F08A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B1F3BD-D859-4AAC-BC9E-178A5F5CF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8536BB-AEA3-40BD-8B2F-57BC91D24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372DE1-08DE-43B1-B579-CFB592071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DAT public-examination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729B01-9BE2-4885-8C04-A17A4C6C6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F5D635-A99B-403C-AD72-1238F772F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C0DD92-72FF-4375-AA71-73EA4AF36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9509A2-97A4-4020-A47D-5A22C312A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DAT public-examination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71E7D7-7337-41DC-8DF4-FA688E6A4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47626E-1E8A-4086-8D4C-0F3D93A58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17E1F6-30A6-486F-A3EF-8BED740DB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可持续设计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4593A2-A7E3-4102-A702-3824C9B40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57827813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5DF240-8BE4-4EB5-A653-79F3CAA2A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AEB41C-594B-4E74-BDBA-90445FBED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40ac48904b41a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3416AE-DC31-411C-83AB-1A18B13DA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B41E37-579B-457E-AAA3-00792D808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D41549-1908-4BF0-B640-9F8595507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75120F-99C4-45B7-BB91-F5E903193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只看使用阶段能耗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77EFDA-78F7-422A-85EE-0FBAFB161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ACD5FC-8FCD-4D1B-BE48-633D36D54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471AA2-2F75-4EB0-BE1E-684F29115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05B718-0EFC-4FF5-9E3D-2110C961D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正确结论：Repeat the evaluation after this step: Compare material, use, repair, replaceme…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second check changes or verifies the relevant condition instead of merely rewording the first answer.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8DA1D7-A652-484E-B0DC-ECD7D62A3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713E52-24CA-479E-9414-5438A92BD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1FCD77-9EDA-4EB0-954E-138C159A3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可持续设计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C63AAB-F0B3-407D-AEF1-9A9B70125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399603079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E09CAD-5DDC-462D-AD30-F1F3F490C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BCD221-722F-4098-BAC2-EE17D7D51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db111627874e3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C5F2B8-F809-4D6F-92AA-EF3880ADB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B11614-9FA2-4BD1-AF1C-0575EAB1E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306624-F53A-4225-AD3D-AFC374224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243F9A-818D-41EE-88B2-E957AD7D3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DAT public-examination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energy in operation but is sealed and discarded after four years. Option Y uses slightly more energy but has replaceable modul…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DF16E2-910A-4A7A-92C1-616D254F8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6C127F-38A7-442F-980B-69FD08B83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DEF733-1568-465C-855F-AD7CF83A8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6277E3-2720-438C-9282-9C2CD8949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080FA5-BC41-471A-873B-3BCD3D759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34F528-7AC2-457F-A2FB-97574559A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2ABB58-1850-480C-9545-BC70B41EA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C7006D-C353-446F-8030-B184643B8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可持续设计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54090C-CB0E-4237-B09E-432970B48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0113187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2026-08-19T09:07:09.2990000Z</dcterms:created>
  <dcterms:modified xsi:type="dcterms:W3CDTF">2026-08-19T09:07:09.2990000Z</dcterms:modified>
</coreProperties>
</file>