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b0b3811cce64967" /><Relationship Type="http://schemas.openxmlformats.org/officeDocument/2006/relationships/extended-properties" Target="/docProps/app.xml" Id="R76174e17cbcf4c3c" /><Relationship Type="http://schemas.openxmlformats.org/officeDocument/2006/relationships/officeDocument" Target="/ppt/presentation.xml" Id="R98e8d079f32f44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cc43919de954a84"/>
  </p:sldMasterIdLst>
  <p:notesMasterIdLst>
    <p:notesMasterId xmlns:r="http://schemas.openxmlformats.org/officeDocument/2006/relationships" r:id="Rdadd06a0ede5437b"/>
  </p:notesMasterIdLst>
  <p:sldIdLst>
    <p:sldId xmlns:r="http://schemas.openxmlformats.org/officeDocument/2006/relationships" id="256" r:id="Rf4acafa7db79491b"/>
    <p:sldId xmlns:r="http://schemas.openxmlformats.org/officeDocument/2006/relationships" id="257" r:id="R6dcb7e5d6a9049fc"/>
    <p:sldId xmlns:r="http://schemas.openxmlformats.org/officeDocument/2006/relationships" id="258" r:id="R779bae2872d647e5"/>
    <p:sldId xmlns:r="http://schemas.openxmlformats.org/officeDocument/2006/relationships" id="259" r:id="Rd128c1b79012483b"/>
    <p:sldId xmlns:r="http://schemas.openxmlformats.org/officeDocument/2006/relationships" id="260" r:id="R1e43c2faf4b04755"/>
    <p:sldId xmlns:r="http://schemas.openxmlformats.org/officeDocument/2006/relationships" id="261" r:id="R7d6ccf314b1548c0"/>
    <p:sldId xmlns:r="http://schemas.openxmlformats.org/officeDocument/2006/relationships" id="262" r:id="R6a57ed60f6be4eaa"/>
    <p:sldId xmlns:r="http://schemas.openxmlformats.org/officeDocument/2006/relationships" id="263" r:id="Rb22ca0d36a43414e"/>
    <p:sldId xmlns:r="http://schemas.openxmlformats.org/officeDocument/2006/relationships" id="264" r:id="R85a44657b50f41ab"/>
    <p:sldId xmlns:r="http://schemas.openxmlformats.org/officeDocument/2006/relationships" id="265" r:id="R34ff2fa96e4a4eb0"/>
    <p:sldId xmlns:r="http://schemas.openxmlformats.org/officeDocument/2006/relationships" id="266" r:id="R5761787b658f4540"/>
    <p:sldId xmlns:r="http://schemas.openxmlformats.org/officeDocument/2006/relationships" id="267" r:id="Rcd28d2e373f74343"/>
    <p:sldId xmlns:r="http://schemas.openxmlformats.org/officeDocument/2006/relationships" id="268" r:id="R5ea74e3757bc4c7e"/>
    <p:sldId xmlns:r="http://schemas.openxmlformats.org/officeDocument/2006/relationships" id="269" r:id="Ra9da8b5482024f00"/>
    <p:sldId xmlns:r="http://schemas.openxmlformats.org/officeDocument/2006/relationships" id="270" r:id="R7f38a3c22da24e37"/>
    <p:sldId xmlns:r="http://schemas.openxmlformats.org/officeDocument/2006/relationships" id="271" r:id="R211d8aae9c364f68"/>
    <p:sldId xmlns:r="http://schemas.openxmlformats.org/officeDocument/2006/relationships" id="272" r:id="R47ddbc4da12e431e"/>
    <p:sldId xmlns:r="http://schemas.openxmlformats.org/officeDocument/2006/relationships" id="273" r:id="R6dda3e5d53294796"/>
    <p:sldId xmlns:r="http://schemas.openxmlformats.org/officeDocument/2006/relationships" id="274" r:id="R5b7d053f6b6b4b85"/>
    <p:sldId xmlns:r="http://schemas.openxmlformats.org/officeDocument/2006/relationships" id="275" r:id="Rcac146dd61f8455a"/>
    <p:sldId xmlns:r="http://schemas.openxmlformats.org/officeDocument/2006/relationships" id="276" r:id="Rb26b7fff8a034795"/>
    <p:sldId xmlns:r="http://schemas.openxmlformats.org/officeDocument/2006/relationships" id="277" r:id="Rf9d9bcea34fd40b5"/>
    <p:sldId xmlns:r="http://schemas.openxmlformats.org/officeDocument/2006/relationships" id="278" r:id="R5834416b22df4f37"/>
    <p:sldId xmlns:r="http://schemas.openxmlformats.org/officeDocument/2006/relationships" id="279" r:id="R8004b45d50c04e92"/>
    <p:sldId xmlns:r="http://schemas.openxmlformats.org/officeDocument/2006/relationships" id="280" r:id="Rba7d4fd56282451b"/>
    <p:sldId xmlns:r="http://schemas.openxmlformats.org/officeDocument/2006/relationships" id="281" r:id="R8d32fa35d1dc4345"/>
    <p:sldId xmlns:r="http://schemas.openxmlformats.org/officeDocument/2006/relationships" id="282" r:id="Rf282fb29b75a4ae1"/>
    <p:sldId xmlns:r="http://schemas.openxmlformats.org/officeDocument/2006/relationships" id="283" r:id="Rd861fb76bc20498e"/>
    <p:sldId xmlns:r="http://schemas.openxmlformats.org/officeDocument/2006/relationships" id="284" r:id="R8cb31ac07c3f4f35"/>
    <p:sldId xmlns:r="http://schemas.openxmlformats.org/officeDocument/2006/relationships" id="285" r:id="R8bc07e71ad6b412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65564710a4467b" /><Relationship Type="http://schemas.openxmlformats.org/officeDocument/2006/relationships/slideMaster" Target="/ppt/slideMasters/slideMaster1.xml" Id="Rdcc43919de954a84" /><Relationship Type="http://schemas.openxmlformats.org/officeDocument/2006/relationships/notesMaster" Target="/ppt/notesMasters/notesMaster1.xml" Id="Rdadd06a0ede5437b" /><Relationship Type="http://schemas.openxmlformats.org/officeDocument/2006/relationships/presProps" Target="/ppt/presProps.xml" Id="R9b5a05261c5e4297" /><Relationship Type="http://schemas.openxmlformats.org/officeDocument/2006/relationships/tableStyles" Target="/ppt/tableStyles.xml" Id="Rf288ac575a0541c5" /><Relationship Type="http://schemas.openxmlformats.org/officeDocument/2006/relationships/slide" Target="/ppt/slides/slide1.xml" Id="Rf4acafa7db79491b" /><Relationship Type="http://schemas.openxmlformats.org/officeDocument/2006/relationships/slide" Target="/ppt/slides/slide2.xml" Id="R6dcb7e5d6a9049fc" /><Relationship Type="http://schemas.openxmlformats.org/officeDocument/2006/relationships/slide" Target="/ppt/slides/slide3.xml" Id="R779bae2872d647e5" /><Relationship Type="http://schemas.openxmlformats.org/officeDocument/2006/relationships/slide" Target="/ppt/slides/slide4.xml" Id="Rd128c1b79012483b" /><Relationship Type="http://schemas.openxmlformats.org/officeDocument/2006/relationships/slide" Target="/ppt/slides/slide5.xml" Id="R1e43c2faf4b04755" /><Relationship Type="http://schemas.openxmlformats.org/officeDocument/2006/relationships/slide" Target="/ppt/slides/slide6.xml" Id="R7d6ccf314b1548c0" /><Relationship Type="http://schemas.openxmlformats.org/officeDocument/2006/relationships/slide" Target="/ppt/slides/slide7.xml" Id="R6a57ed60f6be4eaa" /><Relationship Type="http://schemas.openxmlformats.org/officeDocument/2006/relationships/slide" Target="/ppt/slides/slide8.xml" Id="Rb22ca0d36a43414e" /><Relationship Type="http://schemas.openxmlformats.org/officeDocument/2006/relationships/slide" Target="/ppt/slides/slide9.xml" Id="R85a44657b50f41ab" /><Relationship Type="http://schemas.openxmlformats.org/officeDocument/2006/relationships/slide" Target="/ppt/slides/slide10.xml" Id="R34ff2fa96e4a4eb0" /><Relationship Type="http://schemas.openxmlformats.org/officeDocument/2006/relationships/slide" Target="/ppt/slides/slide11.xml" Id="R5761787b658f4540" /><Relationship Type="http://schemas.openxmlformats.org/officeDocument/2006/relationships/slide" Target="/ppt/slides/slide12.xml" Id="Rcd28d2e373f74343" /><Relationship Type="http://schemas.openxmlformats.org/officeDocument/2006/relationships/slide" Target="/ppt/slides/slide13.xml" Id="R5ea74e3757bc4c7e" /><Relationship Type="http://schemas.openxmlformats.org/officeDocument/2006/relationships/slide" Target="/ppt/slides/slide14.xml" Id="Ra9da8b5482024f00" /><Relationship Type="http://schemas.openxmlformats.org/officeDocument/2006/relationships/slide" Target="/ppt/slides/slide15.xml" Id="R7f38a3c22da24e37" /><Relationship Type="http://schemas.openxmlformats.org/officeDocument/2006/relationships/slide" Target="/ppt/slides/slide16.xml" Id="R211d8aae9c364f68" /><Relationship Type="http://schemas.openxmlformats.org/officeDocument/2006/relationships/slide" Target="/ppt/slides/slide17.xml" Id="R47ddbc4da12e431e" /><Relationship Type="http://schemas.openxmlformats.org/officeDocument/2006/relationships/slide" Target="/ppt/slides/slide18.xml" Id="R6dda3e5d53294796" /><Relationship Type="http://schemas.openxmlformats.org/officeDocument/2006/relationships/slide" Target="/ppt/slides/slide19.xml" Id="R5b7d053f6b6b4b85" /><Relationship Type="http://schemas.openxmlformats.org/officeDocument/2006/relationships/slide" Target="/ppt/slides/slide20.xml" Id="Rcac146dd61f8455a" /><Relationship Type="http://schemas.openxmlformats.org/officeDocument/2006/relationships/slide" Target="/ppt/slides/slide21.xml" Id="Rb26b7fff8a034795" /><Relationship Type="http://schemas.openxmlformats.org/officeDocument/2006/relationships/slide" Target="/ppt/slides/slide22.xml" Id="Rf9d9bcea34fd40b5" /><Relationship Type="http://schemas.openxmlformats.org/officeDocument/2006/relationships/slide" Target="/ppt/slides/slide23.xml" Id="R5834416b22df4f37" /><Relationship Type="http://schemas.openxmlformats.org/officeDocument/2006/relationships/slide" Target="/ppt/slides/slide24.xml" Id="R8004b45d50c04e92" /><Relationship Type="http://schemas.openxmlformats.org/officeDocument/2006/relationships/slide" Target="/ppt/slides/slide25.xml" Id="Rba7d4fd56282451b" /><Relationship Type="http://schemas.openxmlformats.org/officeDocument/2006/relationships/slide" Target="/ppt/slides/slide26.xml" Id="R8d32fa35d1dc4345" /><Relationship Type="http://schemas.openxmlformats.org/officeDocument/2006/relationships/slide" Target="/ppt/slides/slide27.xml" Id="Rf282fb29b75a4ae1" /><Relationship Type="http://schemas.openxmlformats.org/officeDocument/2006/relationships/slide" Target="/ppt/slides/slide28.xml" Id="Rd861fb76bc20498e" /><Relationship Type="http://schemas.openxmlformats.org/officeDocument/2006/relationships/slide" Target="/ppt/slides/slide29.xml" Id="R8cb31ac07c3f4f35" /><Relationship Type="http://schemas.openxmlformats.org/officeDocument/2006/relationships/slide" Target="/ppt/slides/slide30.xml" Id="R8bc07e71ad6b412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7aa78361bc8464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05b3769c81d430e" /><Relationship Type="http://schemas.openxmlformats.org/officeDocument/2006/relationships/notesMaster" Target="/ppt/notesMasters/notesMaster1.xml" Id="Rae1359e72d4c4d2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812bf7eaed440d" /><Relationship Type="http://schemas.openxmlformats.org/officeDocument/2006/relationships/notesMaster" Target="/ppt/notesMasters/notesMaster1.xml" Id="R20fad977cc804c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24a261746f64d79" /><Relationship Type="http://schemas.openxmlformats.org/officeDocument/2006/relationships/notesMaster" Target="/ppt/notesMasters/notesMaster1.xml" Id="R2a4fe9f32c6f44c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7b0887b5bc24065" /><Relationship Type="http://schemas.openxmlformats.org/officeDocument/2006/relationships/notesMaster" Target="/ppt/notesMasters/notesMaster1.xml" Id="R5605dfa23a574d0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11ab858b91346ff" /><Relationship Type="http://schemas.openxmlformats.org/officeDocument/2006/relationships/notesMaster" Target="/ppt/notesMasters/notesMaster1.xml" Id="R43bda803e38c47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99c26c82a554d55" /><Relationship Type="http://schemas.openxmlformats.org/officeDocument/2006/relationships/notesMaster" Target="/ppt/notesMasters/notesMaster1.xml" Id="R0b3a4fc6509244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0c651cfb5954c2d" /><Relationship Type="http://schemas.openxmlformats.org/officeDocument/2006/relationships/notesMaster" Target="/ppt/notesMasters/notesMaster1.xml" Id="Rc606d6154aa8410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3e2a19f3434df2" /><Relationship Type="http://schemas.openxmlformats.org/officeDocument/2006/relationships/notesMaster" Target="/ppt/notesMasters/notesMaster1.xml" Id="R668ef82da3c04d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097bc7a66994743" /><Relationship Type="http://schemas.openxmlformats.org/officeDocument/2006/relationships/notesMaster" Target="/ppt/notesMasters/notesMaster1.xml" Id="R9ed0049d8066455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a2d9d5e7b14d71" /><Relationship Type="http://schemas.openxmlformats.org/officeDocument/2006/relationships/notesMaster" Target="/ppt/notesMasters/notesMaster1.xml" Id="R8c5b10d33bd84bd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561c5d2bf84842" /><Relationship Type="http://schemas.openxmlformats.org/officeDocument/2006/relationships/notesMaster" Target="/ppt/notesMasters/notesMaster1.xml" Id="Rc6f4e41d087c43b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8f3768264434435" /><Relationship Type="http://schemas.openxmlformats.org/officeDocument/2006/relationships/notesMaster" Target="/ppt/notesMasters/notesMaster1.xml" Id="R12ab3e792769457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cd8df3e5a1f43f6" /><Relationship Type="http://schemas.openxmlformats.org/officeDocument/2006/relationships/notesMaster" Target="/ppt/notesMasters/notesMaster1.xml" Id="R31c1dff686ba4a3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a0a67e2651447ea" /><Relationship Type="http://schemas.openxmlformats.org/officeDocument/2006/relationships/notesMaster" Target="/ppt/notesMasters/notesMaster1.xml" Id="R0981055a94db49f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d5ce46a66144069" /><Relationship Type="http://schemas.openxmlformats.org/officeDocument/2006/relationships/notesMaster" Target="/ppt/notesMasters/notesMaster1.xml" Id="Rdf5ae7df9ef4419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2e9542b29d3450b" /><Relationship Type="http://schemas.openxmlformats.org/officeDocument/2006/relationships/notesMaster" Target="/ppt/notesMasters/notesMaster1.xml" Id="R0af5658213794af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66d741e0ab94adb" /><Relationship Type="http://schemas.openxmlformats.org/officeDocument/2006/relationships/notesMaster" Target="/ppt/notesMasters/notesMaster1.xml" Id="R279e7a8c9705427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8607a82a74a4ddb" /><Relationship Type="http://schemas.openxmlformats.org/officeDocument/2006/relationships/notesMaster" Target="/ppt/notesMasters/notesMaster1.xml" Id="R17e9b71fcb15432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c6814af61094acc" /><Relationship Type="http://schemas.openxmlformats.org/officeDocument/2006/relationships/notesMaster" Target="/ppt/notesMasters/notesMaster1.xml" Id="R6144a046309c4dd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1be52d978a14c3f" /><Relationship Type="http://schemas.openxmlformats.org/officeDocument/2006/relationships/notesMaster" Target="/ppt/notesMasters/notesMaster1.xml" Id="Rd37fc2534f3d46f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49a529dbb104f1a" /><Relationship Type="http://schemas.openxmlformats.org/officeDocument/2006/relationships/notesMaster" Target="/ppt/notesMasters/notesMaster1.xml" Id="Rac0e53b3a6c94da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50e8dc4b79f47d0" /><Relationship Type="http://schemas.openxmlformats.org/officeDocument/2006/relationships/notesMaster" Target="/ppt/notesMasters/notesMaster1.xml" Id="R0a5a414bf3a1491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cf3b550c1c0487e" /><Relationship Type="http://schemas.openxmlformats.org/officeDocument/2006/relationships/notesMaster" Target="/ppt/notesMasters/notesMaster1.xml" Id="R48bd237388dc41c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a9a6a735bb5487b" /><Relationship Type="http://schemas.openxmlformats.org/officeDocument/2006/relationships/notesMaster" Target="/ppt/notesMasters/notesMaster1.xml" Id="Rb0030ad531c04e1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61a3bf4e171468d" /><Relationship Type="http://schemas.openxmlformats.org/officeDocument/2006/relationships/notesMaster" Target="/ppt/notesMasters/notesMaster1.xml" Id="Rcb704e6611324d9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87c69f7a4c64f2a" /><Relationship Type="http://schemas.openxmlformats.org/officeDocument/2006/relationships/notesMaster" Target="/ppt/notesMasters/notesMaster1.xml" Id="R09bd3dc7ea04477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0c8d24739134dd3" /><Relationship Type="http://schemas.openxmlformats.org/officeDocument/2006/relationships/notesMaster" Target="/ppt/notesMasters/notesMaster1.xml" Id="R631a73df271e400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c5613a5e9694f57" /><Relationship Type="http://schemas.openxmlformats.org/officeDocument/2006/relationships/notesMaster" Target="/ppt/notesMasters/notesMaster1.xml" Id="R6b1782ace173418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e547881a7ad4543" /><Relationship Type="http://schemas.openxmlformats.org/officeDocument/2006/relationships/notesMaster" Target="/ppt/notesMasters/notesMaster1.xml" Id="R45eb528e3f4c4de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62e28a3757e467e" /><Relationship Type="http://schemas.openxmlformats.org/officeDocument/2006/relationships/notesMaster" Target="/ppt/notesMasters/notesMaster1.xml" Id="Rfb481b3ae9d34ae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的“基本经济概念”学习单元。本套课件共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讲稿】明确告诉学生：本单元只训练“基本经济概念”。先解释知识范围，再用一句话建立核心判断，最后示范标准方法。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【互动提问】请用自己的话复述“机会成本是放弃的最高价值选择”，并举一个会触发“把会计成本等同机会成本”的错误例子。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Q1：小明星期六可工作赚取 HK$90，或使用已不可退回、原价 HK$45 的门票看演唱会。他选择看演唱会。若不考虑其他成本，其机会成本是： 选项为 A.门票原价 HK$45；B.工资与门票合计 HK$135；C.零，因为门票不可退款；D.放弃的 HK$90 工资。讲解时强调：机会成本是放弃的最高价值选择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【预期回答】学生能说出“列可行选项—找被放弃的最佳项”中的起始动作，并避开“把会计成本等同机会成本”。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分步讲评：先重述题目条件，再逐步示范“列可行选项—找被放弃的最佳项”，最后给出正确结论“放弃的 HK$90 工资”。完整解析：机会成本是所放弃的最高价值选择。不可退门票是沉没成本；选择看演唱会放弃了 HK$90 的工作收入。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1·机会成本与沉没成本。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【预期回答】学生能把失分归入“把会计成本等同机会成本”或更精确的个人错因，并写出可执行检查动作。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讲稿】逐项解释“基本经济概念”中的专有名词、符号、对象和单位。特别强调：把会计成本等同机会成本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讲稿】用“条件—表示—方法—核验”重建本知识点。示范时逐步引用：列可行选项—找被放弃的最佳项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1·机会成本与沉没成本；用于知识范围与设问结构校准，题目身份为DSE原创模考题，不冒充历届真题（访问日期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讲稿】带学生逐句读取任务，不先求答案。要求指出材料中的有效条件，再按“列可行选项—找被放弃的最佳项”作答。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讲稿】先展示错误路径，再用解析链复原第一失分点。禁止只说“粗心”；必须落到“把会计成本等同机会成本”或更精确的动作。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Q11：某项目增加第 2 单位服务的边际利益为 HK$60，边际成本为 HK$50。只考虑这两项，该单位应否提供？ 选项为 A.不应提供，因为总成本为正；B.不应提供，因为平均利益未知；C.资料不足，因为必须先计算会计利润；D.应提供，因为边际利益大于边际成本。讲解时强调：机会成本是放弃的最高价值选择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【预期回答】学生能说出“列可行选项—找被放弃的最佳项”中的起始动作，并避开“把会计成本等同机会成本”。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可行选项—找被放弃的最佳项”，最后给出正确结论“应提供，因为边际利益大于边际成本”。完整解析：边际决策比较额外利益和额外成本；HK$60&gt;HK$50，该额外单位带来净利益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1·边际决策。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【预期回答】学生能把失分归入“把会计成本等同机会成本”或更精确的个人错因，并写出可执行检查动作。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讲稿】逐项解释“基本经济概念”中的专有名词、符号、对象和单位。特别强调：把会计成本等同机会成本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讲稿】用“条件—表示—方法—核验”重建本知识点。示范时逐步引用：列可行选项—找被放弃的最佳项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1·边际决策；用于知识范围与设问结构校准，题目身份为DSE原创模考题，不冒充历届真题（访问日期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讲稿】带学生逐句读取任务，不先求答案。要求指出材料中的有效条件，再按“列可行选项—找被放弃的最佳项”作答。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讲稿】先展示错误路径，再用解析链复原第一失分点。禁止只说“粗心”；必须落到“把会计成本等同机会成本”或更精确的动作。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1·实证与规范陈述；用于知识范围与设问结构校准，题目身份为DSE原创模考题，不冒充历届真题（访问日期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Q21：某经济在现有资源和技术下最多可生产 24 单位 X，或 40 单位 Y。点 A 位于其生产可能边界（PPF）以内。点 A 表示： 选项为 A.可以达到，但存在资源闲置或生产无效率；B.不可能达到；C.生产上有效率且没有机会成本；D.只有增加货币供应才可达到。讲解时强调：机会成本是放弃的最高价值选择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【预期回答】学生能说出“列可行选项—找被放弃的最佳项”中的起始动作，并避开“把会计成本等同机会成本”。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分步讲评：先重述题目条件，再逐步示范“列可行选项—找被放弃的最佳项”，最后给出正确结论“可以达到，但存在资源闲置或生产无效率”。完整解析：PPF 内的组合在现有资源与技术下可达到，但未充分或有效使用资源；边界上的点才具有生产效率。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1·PPF与效率。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【预期回答】学生能把失分归入“把会计成本等同机会成本”或更精确的个人错因，并写出可执行检查动作。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讲稿】逐项解释“基本经济概念”中的专有名词、符号、对象和单位。特别强调：把会计成本等同机会成本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讲稿】用“条件—表示—方法—核验”重建本知识点。示范时逐步引用：列可行选项—找被放弃的最佳项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1·PPF与效率；用于知识范围与设问结构校准，题目身份为DSE原创模考题，不冒充历届真题（访问日期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讲稿】带学生逐句读取任务，不先求答案。要求指出材料中的有效条件，再按“列可行选项—找被放弃的最佳项”作答。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讲稿】先展示错误路径，再用解析链复原第一失分点。禁止只说“粗心”；必须落到“把会计成本等同机会成本”或更精确的动作。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1·生产选择与单位机会成本；用于知识范围与设问结构校准，题目身份为DSE原创模考题，不冒充历届真题（访问日期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1·稀缺与经济物品；用于知识范围与设问结构校准，题目身份为DSE原创模考题，不冒充历届真题（访问日期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31bfa7925a449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3baafca69a49db" /><Relationship Type="http://schemas.openxmlformats.org/officeDocument/2006/relationships/slideLayout" Target="/ppt/slideLayouts/slideLayout1.xml" Id="R6ae29c3bb80b48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e29c3bb80b48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e083dec6d94978" /><Relationship Type="http://schemas.openxmlformats.org/officeDocument/2006/relationships/image" Target="/ppt/media/image.png" Id="R2757f24d64ac4064" /><Relationship Type="http://schemas.openxmlformats.org/officeDocument/2006/relationships/notesSlide" Target="/ppt/notesSlides/notesSlide1.xml" Id="Rce9703016b5944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4dd6af29a443e8" /><Relationship Type="http://schemas.openxmlformats.org/officeDocument/2006/relationships/image" Target="/ppt/media/image2.png" Id="Rb69499a31ed345cf" /><Relationship Type="http://schemas.openxmlformats.org/officeDocument/2006/relationships/notesSlide" Target="/ppt/notesSlides/notesSlide2.xml" Id="Recfc0afd097d418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0760cc497b42c3" /><Relationship Type="http://schemas.openxmlformats.org/officeDocument/2006/relationships/image" Target="/ppt/media/image3.png" Id="R7bd302f085854f41" /><Relationship Type="http://schemas.openxmlformats.org/officeDocument/2006/relationships/notesSlide" Target="/ppt/notesSlides/notesSlide3.xml" Id="R1dea4f7b2d2b4a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079b20a136440f" /><Relationship Type="http://schemas.openxmlformats.org/officeDocument/2006/relationships/image" Target="/ppt/media/image4.png" Id="R504d3056aa82415b" /><Relationship Type="http://schemas.openxmlformats.org/officeDocument/2006/relationships/notesSlide" Target="/ppt/notesSlides/notesSlide4.xml" Id="R90d825ea9b5a458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bc83a571354821" /><Relationship Type="http://schemas.openxmlformats.org/officeDocument/2006/relationships/image" Target="/ppt/media/image5.png" Id="R7610f2af8062421b" /><Relationship Type="http://schemas.openxmlformats.org/officeDocument/2006/relationships/notesSlide" Target="/ppt/notesSlides/notesSlide5.xml" Id="R33ba25d11ac8424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290380c4e44e6" /><Relationship Type="http://schemas.openxmlformats.org/officeDocument/2006/relationships/image" Target="/ppt/media/image6.png" Id="Reb049ee80e834384" /><Relationship Type="http://schemas.openxmlformats.org/officeDocument/2006/relationships/notesSlide" Target="/ppt/notesSlides/notesSlide6.xml" Id="Ra695dc1880ad40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f4092c8c614c73" /><Relationship Type="http://schemas.openxmlformats.org/officeDocument/2006/relationships/image" Target="/ppt/media/image7.png" Id="R3ab73cd561314f12" /><Relationship Type="http://schemas.openxmlformats.org/officeDocument/2006/relationships/notesSlide" Target="/ppt/notesSlides/notesSlide7.xml" Id="R840b231aa94741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7d618004d4aaa" /><Relationship Type="http://schemas.openxmlformats.org/officeDocument/2006/relationships/image" Target="/ppt/media/image8.png" Id="Rb268a974efbb4840" /><Relationship Type="http://schemas.openxmlformats.org/officeDocument/2006/relationships/notesSlide" Target="/ppt/notesSlides/notesSlide8.xml" Id="R55248d7da0ee411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4d90bb29f84a8a" /><Relationship Type="http://schemas.openxmlformats.org/officeDocument/2006/relationships/image" Target="/ppt/media/image9.png" Id="R4d6be24d48204b33" /><Relationship Type="http://schemas.openxmlformats.org/officeDocument/2006/relationships/notesSlide" Target="/ppt/notesSlides/notesSlide9.xml" Id="R928b08e124154e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b62119592843fa" /><Relationship Type="http://schemas.openxmlformats.org/officeDocument/2006/relationships/image" Target="/ppt/media/image10.png" Id="R8aa5ade26a01479a" /><Relationship Type="http://schemas.openxmlformats.org/officeDocument/2006/relationships/notesSlide" Target="/ppt/notesSlides/notesSlide10.xml" Id="Rafb852dd96d8499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6b8a125cf14ce4" /><Relationship Type="http://schemas.openxmlformats.org/officeDocument/2006/relationships/image" Target="/ppt/media/image11.png" Id="R8ae41db44f2f447c" /><Relationship Type="http://schemas.openxmlformats.org/officeDocument/2006/relationships/notesSlide" Target="/ppt/notesSlides/notesSlide11.xml" Id="R9597b8385c5b40a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675ee3c62442d" /><Relationship Type="http://schemas.openxmlformats.org/officeDocument/2006/relationships/image" Target="/ppt/media/image12.png" Id="Rd95ab11af6544884" /><Relationship Type="http://schemas.openxmlformats.org/officeDocument/2006/relationships/notesSlide" Target="/ppt/notesSlides/notesSlide12.xml" Id="R333d8f18ed2d45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c9d144dc142c1" /><Relationship Type="http://schemas.openxmlformats.org/officeDocument/2006/relationships/image" Target="/ppt/media/image13.png" Id="Rb2220824269a4ff6" /><Relationship Type="http://schemas.openxmlformats.org/officeDocument/2006/relationships/notesSlide" Target="/ppt/notesSlides/notesSlide13.xml" Id="Rf49f1c53fff6463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fdf2ea641c4e10" /><Relationship Type="http://schemas.openxmlformats.org/officeDocument/2006/relationships/image" Target="/ppt/media/image14.png" Id="Rf5dd1bf5f094400f" /><Relationship Type="http://schemas.openxmlformats.org/officeDocument/2006/relationships/notesSlide" Target="/ppt/notesSlides/notesSlide14.xml" Id="Rf6d6d3a667d64c9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9a152d594466b" /><Relationship Type="http://schemas.openxmlformats.org/officeDocument/2006/relationships/image" Target="/ppt/media/image15.png" Id="R9b2c6c3d037c4447" /><Relationship Type="http://schemas.openxmlformats.org/officeDocument/2006/relationships/notesSlide" Target="/ppt/notesSlides/notesSlide15.xml" Id="Re1faf58fd0a2466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3d1c1fb79e48ec" /><Relationship Type="http://schemas.openxmlformats.org/officeDocument/2006/relationships/image" Target="/ppt/media/image16.png" Id="R20161c6f83eb436d" /><Relationship Type="http://schemas.openxmlformats.org/officeDocument/2006/relationships/notesSlide" Target="/ppt/notesSlides/notesSlide16.xml" Id="R4380932240994ef3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9abf3b5bb4748" /><Relationship Type="http://schemas.openxmlformats.org/officeDocument/2006/relationships/image" Target="/ppt/media/image17.png" Id="R36778ee2b2c2483a" /><Relationship Type="http://schemas.openxmlformats.org/officeDocument/2006/relationships/notesSlide" Target="/ppt/notesSlides/notesSlide17.xml" Id="R8c0bdbcda06646d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a4a46121f04cff" /><Relationship Type="http://schemas.openxmlformats.org/officeDocument/2006/relationships/image" Target="/ppt/media/image18.png" Id="R6b90d921f2e0414f" /><Relationship Type="http://schemas.openxmlformats.org/officeDocument/2006/relationships/notesSlide" Target="/ppt/notesSlides/notesSlide18.xml" Id="Rb97b00eae8c5490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1057bdd86548e2" /><Relationship Type="http://schemas.openxmlformats.org/officeDocument/2006/relationships/image" Target="/ppt/media/image19.png" Id="R688f61561d974853" /><Relationship Type="http://schemas.openxmlformats.org/officeDocument/2006/relationships/notesSlide" Target="/ppt/notesSlides/notesSlide19.xml" Id="R783f4ce7b02246f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7149a09424345" /><Relationship Type="http://schemas.openxmlformats.org/officeDocument/2006/relationships/image" Target="/ppt/media/image20.png" Id="Ra91eeba7d5b94511" /><Relationship Type="http://schemas.openxmlformats.org/officeDocument/2006/relationships/notesSlide" Target="/ppt/notesSlides/notesSlide20.xml" Id="R2c3d6bd17d31483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a75ec5ba644b3" /><Relationship Type="http://schemas.openxmlformats.org/officeDocument/2006/relationships/image" Target="/ppt/media/image21.png" Id="Rad8e9d68472e4056" /><Relationship Type="http://schemas.openxmlformats.org/officeDocument/2006/relationships/notesSlide" Target="/ppt/notesSlides/notesSlide21.xml" Id="R663ed5bf5aa84da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4ff03a63f84b02" /><Relationship Type="http://schemas.openxmlformats.org/officeDocument/2006/relationships/image" Target="/ppt/media/image22.png" Id="R8767d030faf84357" /><Relationship Type="http://schemas.openxmlformats.org/officeDocument/2006/relationships/notesSlide" Target="/ppt/notesSlides/notesSlide22.xml" Id="R50bf63c28a7d4c0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ccdc3210df4fd7" /><Relationship Type="http://schemas.openxmlformats.org/officeDocument/2006/relationships/image" Target="/ppt/media/image23.png" Id="Rd996317b7d4f4320" /><Relationship Type="http://schemas.openxmlformats.org/officeDocument/2006/relationships/notesSlide" Target="/ppt/notesSlides/notesSlide23.xml" Id="Re3a33cfb4681430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f75abfb2194818" /><Relationship Type="http://schemas.openxmlformats.org/officeDocument/2006/relationships/image" Target="/ppt/media/image24.png" Id="R9ddbe84c5f444c1e" /><Relationship Type="http://schemas.openxmlformats.org/officeDocument/2006/relationships/notesSlide" Target="/ppt/notesSlides/notesSlide24.xml" Id="R3519fcb0599f412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79e9ce1bd40aa" /><Relationship Type="http://schemas.openxmlformats.org/officeDocument/2006/relationships/image" Target="/ppt/media/image25.png" Id="Rc1bb5c29f20f4714" /><Relationship Type="http://schemas.openxmlformats.org/officeDocument/2006/relationships/notesSlide" Target="/ppt/notesSlides/notesSlide25.xml" Id="Ree6db72d8854495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bfeb63086442b9" /><Relationship Type="http://schemas.openxmlformats.org/officeDocument/2006/relationships/image" Target="/ppt/media/image26.png" Id="R9f26ec58dc784bc1" /><Relationship Type="http://schemas.openxmlformats.org/officeDocument/2006/relationships/notesSlide" Target="/ppt/notesSlides/notesSlide26.xml" Id="R13477c23a42e481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0fb080f58f4b93" /><Relationship Type="http://schemas.openxmlformats.org/officeDocument/2006/relationships/image" Target="/ppt/media/image27.png" Id="R06c8d1f9059b4107" /><Relationship Type="http://schemas.openxmlformats.org/officeDocument/2006/relationships/notesSlide" Target="/ppt/notesSlides/notesSlide27.xml" Id="R76236273955a4a2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a8d9388bfa4efb" /><Relationship Type="http://schemas.openxmlformats.org/officeDocument/2006/relationships/image" Target="/ppt/media/image28.png" Id="R5791f81d180d44fb" /><Relationship Type="http://schemas.openxmlformats.org/officeDocument/2006/relationships/notesSlide" Target="/ppt/notesSlides/notesSlide28.xml" Id="Refe7eaf9caa44d4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95067879e44fa4" /><Relationship Type="http://schemas.openxmlformats.org/officeDocument/2006/relationships/image" Target="/ppt/media/image29.png" Id="R671df679a16b4805" /><Relationship Type="http://schemas.openxmlformats.org/officeDocument/2006/relationships/notesSlide" Target="/ppt/notesSlides/notesSlide29.xml" Id="R48ac4174224e4bf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7e5accfea41ae" /><Relationship Type="http://schemas.openxmlformats.org/officeDocument/2006/relationships/image" Target="/ppt/media/image30.png" Id="R6aca922f63b747d9" /><Relationship Type="http://schemas.openxmlformats.org/officeDocument/2006/relationships/notesSlide" Target="/ppt/notesSlides/notesSlide30.xml" Id="Rcf2e1fd91f3f411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58A820-7F3E-4D49-93E7-57429CB39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85E74-4B69-45B5-9644-5755C9C73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CF398-BD09-4617-8F78-EA8D0FF0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E91A23-3E22-4957-ADA5-B2DC7997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7EF57-B6A6-4BF1-B31D-A5A63EDAA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稀缺、选择、机会成本、边际与效率。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EB10D4-50C8-446E-92BC-3DDBA932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1D7612-EEFA-4B2B-BB18-9ADCCE9A5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C2C2F5-E360-4723-B7B9-FDCAC6A1C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1C833A-45F4-4E78-8BF3-83AE3B3DF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57f24d64ac40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F7E80-8405-43D5-895A-941ECDA6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7D3C02-10D0-4D40-85B9-6D2CB4346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61E380-1334-4EFE-B135-F3919D8E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04120D-4C3C-4514-99B3-400B1611C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E54870-0E3F-415A-A74B-D7959AAD1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91D0F-ECA3-4B1E-8A87-4DB570E0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985604-C2C9-46A8-9F9A-5EB11DBB4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E469F0-4527-4C60-8D1A-662B0BFA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65450F-AC2F-4303-9829-58E9A2B3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82372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76887A-C8B5-43DF-AE3E-D62A902B5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9CBFF-360D-43C2-92B2-3AD694CD0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9499a31ed345c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1A25DF-2059-4C92-B527-B6694D25F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06D696-6D07-444B-84CA-FBE36F38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F5592-E92D-419F-80DC-2C12347B4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25ED87-AF0E-4F76-8B9A-EBFC3F6C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37AEBD-8914-4C61-891C-7A0D0955C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9D1EA-F155-44D5-8444-C108A3D8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AD2622-A9A9-46A5-B45A-70557F98B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0FB127-0CCF-49FA-96A6-B0FBA9566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2DF0C9-DEC2-440C-B095-87938A95F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D7DFE6-7078-4564-A1DA-54756E8F1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79E1A-1AF5-4597-96C6-94580136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886FAB-CFA0-4BDF-A782-F72D73DC5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0F211B-2667-4876-9C51-9F3895A7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D87CA8-98A2-4242-84B2-CA13913FA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B80BBD-0172-44E1-9AE0-4FEC87FF6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6DA44B-4C6B-43F0-BA31-961F6A35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C64D3A-2ED6-4903-BDCE-E6304F6C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成功标准｜机会成本是放弃的最高价值选择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479525-26C8-4C16-91A4-4D87116BD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CB6564-6762-4A15-A843-00E06AE74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1D284D-69B7-4E53-8868-9246E3B53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922193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CEB79B-BCC8-4A3C-BAF6-C084245F0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9568C3-15E4-4185-BA43-07A87C21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d302f085854f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1B45FD-C4EE-4E3D-B8F8-67643396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20A995-73E8-4E7B-9973-3077805D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8B4D6C-2679-415A-88ED-C0FED54A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1F2C21-D41D-4B94-B545-EFDCA6B40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E91CC7-1726-45E4-AD76-1F83E4C76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A5B31E-1BF8-4D5F-B343-81AE79749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边界提醒｜把会计成本等同机会成本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11847-911B-4E49-A271-0715C9CEF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432798-B492-4778-9C54-B0724290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2DA8DB-75C3-46B5-8DDD-9972C555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稀缺、选择、机会成本、边际与效率。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D4A0CF-3561-4681-8C1F-B151ADA85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E829D2-CE63-48BC-9E40-171B2F6DF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B222E8-FF41-4610-A72A-D944B388B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0375E9-E79E-4ECD-A3DE-7BA505DF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1·机会成本与沉没成本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B0CA25-D17A-4755-97E5-518DE5E27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38F0DC-A514-4BDF-B0E5-9C522AB8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5C3A45-9AF1-490B-809A-C985CCAA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BB88AB-9D7E-4CDF-8C33-63A87BC62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412265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6C9106-8ADD-402A-9437-BF067774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4A1D1-5740-465A-B202-87FFA9828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d3056aa82415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3A3B00-6243-4D89-BC05-7124BA207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26720-1C14-4468-B279-D98D4248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047AC9-881A-4217-90FE-8A7BB2E6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能解释“机会成本是放弃的最高价值选择”，并识别一个反例或边界。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5C035F-CC86-4801-AF94-97D7CA27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7B3BA0-C471-402E-92CE-EB70C2979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D2BA5-C8AD-4E34-9383-426A389CA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03219B-2563-4E3B-9078-34031A61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高频错因：把会计成本等同机会成本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AE91CF-9EBA-4013-9B1E-2ACC3D42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07FBC4-CCF8-40D7-B293-0526913F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90A2A8-2969-409E-AB35-C85E7F06E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3F7F17-6D02-4FC8-B6A9-C8BE478E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5FA679-020B-4D61-9417-CAAD58C87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31381F-ADB8-4B23-9168-CF8A8864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A9C813-A0A3-4A87-8B0F-C1B5F31F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662871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79D451-0DC6-4A58-B7A7-C957EC4C5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77A61-1EE2-4AD3-A543-60DD3C40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0f2af806242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9C07A6-5592-44F1-9D0D-7C88309BE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E65135-AEE0-46A9-B03D-BE68B8C18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293D17-4947-42AF-829D-A8003979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433FEB-7CCC-4FAF-9D1F-6536B58FC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DF7211-C2B4-4767-AEE9-58DA7985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547156-273C-42F2-9225-323B56C4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C16B4C-7816-4D35-82BA-00BA96FD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找被放弃的最佳项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51C670-2F68-4FFA-97B5-6EACE439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B6067E-F73B-43B6-8E04-1D9129FD9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361AC8-7F17-4B86-A8EF-7B719841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4930A0-20CD-434B-B2EF-E2E78494F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042D2-C5C1-49CE-89F3-8FB4725D2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5D0679-E420-4ABB-A15D-67C112B8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正确结论：放弃的 HK$90 工资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解析：机会成本是所放弃的最高价值选择。不可退门票是沉没成本；选择看演唱会放弃了 HK$90 的工作收入。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105F4D-37AB-45ED-BAF3-EBE35777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45BC15-1B99-40D3-AB83-D295AB539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E9166A-C585-43E7-950F-2BF1448E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43B997-38E5-4CCF-96F6-FCE921090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6731950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12309-59C8-42D0-BE25-D01800B1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10862D-97B9-4FA2-86A6-EDCCA6D4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b049ee80e8343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568EC-DA49-401E-A1A5-D25528A6A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F40429-7F84-4F72-8739-1C671E2C5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9FB1D-1186-45F7-AB59-E0F7D95E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D4ED96-A346-4BBD-B78E-0019A6545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AB666B-9553-4146-AA0C-737EEDCC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11F7F9-6DA0-42C4-8B55-C8E2A6CC5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610AB6-5EA6-4A4E-8A16-D58D91C07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E6D0F8-8BB5-4AB4-A9D4-1F52E4CF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3E1C51-8458-4009-8443-5511071D5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6EA9AF-174B-4C45-81F2-A0CB7F6A1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C45E7A-A604-4BC7-818F-AB7ECB9A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8C919B-F4F5-4712-9555-A0B2219AB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8A5374-2DB0-4E67-BD63-39EC67538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90635C-5B2D-4685-9136-DF94D312D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BB57F-5AF4-4597-97CF-0AC9DE263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782108-FA61-4026-A22D-BF17BA84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C87C23-62D3-4FC8-B428-C5884234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F816E4-E737-4F0A-837C-31E14EC0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6824BE-7E0F-4956-ABF4-CC24EDB11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124564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1AC377-A9B3-4CD0-AD5B-1206E82C4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7A494-5B3F-40D5-9BAD-A3C95573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b73cd561314f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CEAD3-F58D-4924-86C9-471BCE107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84B7AB-AC71-40E8-9720-BBADBC5EA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D89736-5436-4AC1-9E48-F1418F55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CB3006-72B8-416D-92CF-AADB458B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64A7A4-9C66-42E9-975A-2B2890047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73D982-18EA-4A65-B996-9537C1D9B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6AC99A-0245-4AD5-8ADF-7C394F9A9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401E55-D335-4336-9E0C-02F1BBD73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F50E1-5EE0-4DA0-8951-C5EEF8DD2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29B0AD-52DE-4414-8A24-72581F9A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4BDCA-C2EF-4B02-8767-FFAC70303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51915-CF59-47E1-9E20-4B96B05F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DD71CF-C46E-47F6-9620-D2444FEB4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476EA0-B1BF-402C-9479-236FC250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42D9C4-16B8-4AE7-BD0F-6762806C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9E6622-1CF1-4663-8F84-99C1C2326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EEBDE2-9CF3-413D-B6C4-89D077B2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4611174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A793E5-196D-4722-81A9-B2E1A84E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ECE423-B1A6-40F9-B342-80BAB55C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8a974efbb48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2E8A0E-FC87-4DD2-9DB8-6B000EF2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2A0F49-8A01-46C6-9611-95794E14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AAFE94-0523-4D5B-9D1A-8F203ECA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D48EEA-01AD-4680-B140-0E9F08381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BC21CB-75B3-4AE1-95BE-F49FADCAA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3B35C2-B3B4-49DF-A4C0-5CA9C650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11748D-24A4-44F5-9B83-5CD520612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6735D3-6FDF-439E-8EA4-07AA3853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75B09-9B8E-4D6D-A258-834D8B82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5C03BA-AB8A-4FD3-9C95-6BB4ABEA7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503E61-0A6D-430D-A32E-A42B772C5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EC1ABE-04B7-4B46-96D5-F813390B5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F1DAA6-DD47-4980-8C35-CE08ED96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EF1A94-7EF1-4081-A26D-538C5BD5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CCFB64-7165-4FF9-A9D8-F95BB485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BE051E-0139-4B73-A840-E91F7A47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10612B-49F3-49C3-8F65-CE109E10D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3298473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62E648-5E9D-4861-B0B5-2DAC81C6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D5E393-B8FD-4612-976C-A90BF4B3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6be24d48204b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FC82B3-A56C-4F46-B2A1-6A116F7F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BA0C8E-057D-4336-A55F-6F6B7A0A9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7506A6-EF35-4BCF-8DB9-7D3F26887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111E2-6449-495D-89AF-F3D78E663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1 个新社区的用水需求。经处理的淡水属于经济物品，最直接的原因是：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1E14C9-E7ED-4349-8DA6-B193B4DD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1·稀缺与经济物品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70E1EB-FC09-48D5-8E20-5DC32B87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F9320B-C9FE-4D68-8DD4-2E7F4A90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8252E-9316-4CF1-AE3C-6F4A27661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E1E56B-91AA-4BE0-B849-8D16219CE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D3BDAF-ECAB-4CEA-B075-753DCE53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A6AD5E-FADF-48E9-B912-BF2D35A7B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E603F-8E26-49B9-94F2-BFBDCF08D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018729-A31F-4283-9DD8-DA7C5F118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758477-87BE-40F0-89D1-4FD38DEC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36B844-1D3D-457D-AEDA-04818726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2796C2-7746-4A04-B126-AC2C89F4D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46E22A-0D21-4FD1-B57B-572533B9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49C8ED-337E-4BE1-9BE1-D7210A297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659687-EC36-4FAB-8534-DDD1D5EC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325071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996755-AF6B-4C98-AC08-51D5E43A2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B5425-48B8-47D5-8A90-9363D1CB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5ade26a0147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9F67D2-8CAF-4CC9-8516-2493DE23E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2E015D-867D-4C6E-A41D-616F7EE32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BB0542-0825-4092-9349-D94380A8F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E6D69E-0D32-4742-A562-9501BB8A7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E5B5C5-90AC-4144-BC83-48E9DAD5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小明星期六可工作赚取 HK$90，或使用已不可退回、原价 HK$45 的门票看演唱会。他选择看演唱会。若不考虑其他成本，其机会成本是：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786F26-FEBB-42AF-8A25-5E983FA6E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854BFB-05D7-4C2F-9AC8-956C6930E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E55822-DEF7-4E25-B133-EA75CD6FD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A73852-D861-4EDA-9F8E-4C86D2C87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1 个新社区的用水需求。经处理的淡水属于经济物品，最直接的原因是：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49223D-F610-4807-A515-9E5E5F66E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FBA03-0DB5-4574-9851-2B38670D2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A42FC-110F-49D9-BE67-F19C90DC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81C8E5-C73F-4791-BA82-1AC01821D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某区第 2 季租金指数上升。以下哪一句是规范性陈述（normative statement）？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5A6093-D709-433B-A436-F5C6F688B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25A2B1-A64C-456E-A8D2-A53A93FA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10C30D-149C-4A4A-BB91-020E4399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87EAED-B417-4589-B0B4-24F8322AE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378466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662B52-E924-4992-87DB-C5EFB04EE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D464DE-18FC-4761-8046-958222B2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e41db44f2f44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756FE-E871-4975-BDCA-8E164DF0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51F11-2304-4387-B6E4-E05C79CA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542E9-AF2E-4FC7-A5A1-3581CBE76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F5BB5-A3BF-4F89-9E39-ED292BD3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E4ED95-7846-40B6-BC0B-18FE2033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F46A2E-DC4F-4D15-818F-4136CAE8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9BA2EE-FFE6-44CB-8A31-D09B96AA3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F806F7-8B20-4F2B-9EEF-B217F017D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正确结论：可用淡水相对欲望有限，生产它须使用有其他用途的资源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解析链：经济物品的关键是稀缺：资源相对欲望有限，取得它要放弃其他用途，因而有机会成本。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37D95-6438-4D6D-9F92-F524CFB1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0F5B59-1CDF-4CEC-B1DA-7515351F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E12EAF-A9B3-4E27-8B67-C33A554D2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904977-BCEE-4BB1-827C-6599F32EC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9266956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640DD5-82F5-4471-A710-033839E77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8DF7CD-B63C-46DF-B7D3-09563B9A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5ab11af654488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BD9020-8555-4DD7-BD7C-558DC1AE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C02023-B308-42A7-81E1-A333910D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1261FF-3232-4022-9CF2-B98765217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7A622D-01A3-4111-8026-8C9729A4E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某区第 2 季租金指数上升。以下哪一句是规范性陈述（normative statement）？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94B33-20A2-417B-823A-EDF3F0C94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BE1738-CB87-4F0A-95E5-0FD189258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FB1FE5-ED00-4CA7-B86C-0C83478C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49C258-AED0-4A63-9152-8BBB384B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D1653B-8595-4302-BBD8-E2B604BFD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20A18D-E9C7-4DEF-968C-7808E072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274BB-069D-4DFE-ADB5-4EF9F7676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42D07F-E75B-4129-B742-A1D1308F9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4F4262-A032-4DF6-B736-565F2D360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627596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965466-EF7D-40CE-B86B-78B255CEC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36A1F7-F2E6-4BA3-9A80-68CF8965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220824269a4ff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982C86-C8B3-4BCC-BC77-A1FA78818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1E7E82-9A5C-4103-AFFF-6CE44A96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B94E68-5D7B-4662-967C-6351B1FD7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能独立执行“列可行选项—找被放弃的最佳项”，并说明每一步理由。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CB4A0-AB70-4284-A58E-42E3D8160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8D5A7B-9AED-4529-BA87-000CADA1E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0E62B6-B3E2-4D47-B13E-1EDA4AAEF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5F0D88-B32A-48BC-A013-80F9047B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高频错因：把会计成本等同机会成本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8BAD26-D33E-4CE1-B3E2-D61E596D3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61EA53-BA51-407B-96D7-1BC4B9BF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406114-59AF-4EB2-9FFE-086F7B2B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46D590-84EB-45DD-8594-852EB806B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D66AA7-AC01-4CD8-81C3-F2005AEF8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CAD244-4EAE-4519-A64C-9C2452F8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435E09-F1BE-49D9-BECF-0F3691EC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815157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324A24-8868-46F6-9735-CBF141375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EADAFD-F4D5-4DE3-80D0-7FDAFD9E5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dd1bf5f09440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B8F75D-6DD1-4E2B-AA78-527A537B3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CA1F70-5D51-4829-BCEB-3F64FDD54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57F20D-EACC-4A00-A3F4-2428B5DFC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DC8204-C629-47CD-AE2A-D04F5A95E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35697-5CE0-42AD-A0A3-A8170BBD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822EE8-85C2-4DB0-B83C-B3C43618A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CDE1C2-2549-42F3-8463-1A4102EF5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找被放弃的最佳项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9B59BD-0B45-4799-9C5F-E3E695747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E3682F-6917-428C-B8DD-421911B7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15CA10-EAEC-4C19-BB01-4A1D5A50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B8CF11-AAA1-4E58-AE03-EAF36F71B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14E933-FB6D-493C-8F6C-6DCD0BEA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1DEA5F-2396-4433-A517-19140FD0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正确结论：应提供，因为边际利益大于边际成本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解析：边际决策比较额外利益和额外成本；HK$60&gt;HK$50，该额外单位带来净利益。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2A278A-F1E2-4EDA-AAD6-276A9816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8E985E-E473-4E18-B6AE-D4E8A337D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CE4101-1CDD-41C4-BFA9-776E0E22A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4093A9-0C0D-407B-944A-A2F7088E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4622726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B231F3-9368-4788-B554-56F95F46D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3F5094-0FD7-475E-AF4F-4C491BDCE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c6c3d037c44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E63313-ED9F-466D-8587-CDAD949A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8EEA1-730E-4E08-9FCC-B1F274224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9EDB5C-2508-4531-AD6D-0EF8E155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B88694-CDA4-4633-92B7-72B44A05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4A1B8-5CD2-4F36-870F-EBB0EDDF6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6378D0-B9B8-412C-AA08-EE1CD0A70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10B3A5-733B-4A85-808B-999AA7A0E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D6801E-555D-4232-AFFC-1FD76656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466CC9-33EA-4337-85E0-F34633044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95B5DA-11C1-423E-AED7-A0C6AFE7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0B6E7E-E914-471E-930B-55729BC3E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A97CED-9F45-45DB-85AE-C3238C74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140373-C2FE-4FC7-A73C-2E8F0DAE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5BA831-328D-45CE-B313-82FE9143A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D463E6-6301-4409-B1F4-857B0A04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C24467-D821-4518-A5F3-1AC0747CD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2E3A6A-B281-442B-A732-D2B2CF3A9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A54E80-F298-483A-B1EC-773FC10EB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B487EF-97D7-4A06-8F3D-AF28AFC1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455968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08E6FB-4634-47F5-AE53-A701AEFA7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E357A-37F4-40F3-A7CC-45D897A61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161c6f83eb43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838004-1B31-4335-B09D-BC40AF0BA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71D1F-E435-469A-BA82-06EA8CDD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20C0DC-66D5-4B5C-9964-DBF9DCE17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F9562-DC7E-4F2D-88E4-A50BB6B4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04D6EC-9E96-45CC-A06C-6726F176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61AC73-1A41-4971-AB65-6960E307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44467-42CD-44CA-88C9-61C396495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40E0E-8A3C-4134-B2F2-13FA786B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EA3264-0A2B-40BB-A954-7AF74A30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DD740A-4451-4A78-8CE3-C4AF0A1E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FD0ACD-1ECF-4AB4-BA25-09AFD9FD8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BC9903-FD3E-4454-A3CB-54C5EE07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A1A52D-C0C0-43E3-82AF-2817F3C39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525EBF-1EBE-4A5E-9C06-488DDC213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611A2F-56B5-415C-AF0C-B3A86CD1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3315AA-DBD3-497A-B0F3-99B1E25F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BC0F0F-4A13-4BA5-83A6-93DF3811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0125864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B96834-5D4E-4902-A3C5-9D0C82074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8F51AF-6A50-4252-A4D5-E443341B1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778ee2b2c248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4D254A-893A-4FD7-9EFD-DB0D8BA1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04E3D-4765-4F70-90EF-295590F1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CB6383-7350-45DF-A813-09D8E476D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F7E30D-84FC-47B3-931B-46D89A51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BF0320-10BF-4391-A3DB-C24141350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F59084-341C-444A-9EC7-034CE1B6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4EAAF1-CD55-4967-8FBD-E9A1AAB27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947E7A-6827-4C21-8F03-5D0DE83CD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532225-957F-4498-B5E0-D1825BF7F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226C0A-9396-4063-9C39-20B3B3AE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38C14A-7B3F-48C3-84E8-C9E99864A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6F9B95-BA7B-4E4C-A698-7068F7D9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0C92C4-17C9-478D-8F78-DD0B6801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7F6E7D-3EDC-42FF-8C36-D780083D4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6A2135-E142-44A3-BC89-EECE4E59D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B21181-0565-422E-8D63-A80FFA1CB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8442D1-E2AB-409A-ACAC-228A914CF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1450405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26E5F4-85EE-46AF-AE22-CE109EC4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399B05-FD40-4E81-A985-1B494AE4E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90d921f2e041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D84DBB-3523-4C5A-817E-B552DA12D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703B4-4824-42DC-ADE2-7E10E8E1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800B0B-9F12-4666-8758-281C4B2BE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97952-5D76-482F-A6D7-D2C7CD82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某区第 3 季租金指数上升。以下哪一句是规范性陈述（normative statement）？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61DA7-1782-4134-A365-62602D6D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1·实证与规范陈述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D95C53-EF35-4890-89E6-388F201B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DE7ED8-2DE4-4102-916A-6F735621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4D4364-DF9A-4061-AD3A-67AE2343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0801AF-9B44-4BF3-8AC1-17C726898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F00D1-BFE1-4186-B0A7-7139F0F17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8EFD5F-6608-4C99-8209-639D77959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A2E51A-2E44-4CBB-83FB-2FFA97AE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8DAB78-9AFE-4FB5-8AAE-194FB1FCF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E09278-7F06-4398-B068-937E89E9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926B76-5464-4201-B597-A4B3A449A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14D0C9-0F5C-4257-8B4A-4B2B73C5C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E9EA7A-95A7-4D9B-9DEE-E3A8BD135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13BCE4-0136-41B1-9C61-BF5FF285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488B44-F472-458D-A281-5CBC4E0B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5895583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5879B1-D33B-424E-88EA-0507519B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89E7F-2331-4C9B-B808-0DF9E2D7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88f61561d9748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F09FD7-60DE-4563-8FE6-4E105D3A6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C5653F-4BDF-4E1D-88D9-2ED663AB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A0D05-DA83-4EDE-8164-62DFBBC9A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507A5-9C71-4B59-9A38-33F257293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FBBE75-C3DC-40C2-A79D-61D77EE4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某项目增加第 2 单位服务的边际利益为 HK$60，边际成本为 HK$50。只考虑这两项，该单位应否提供？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18C99B-2764-48AC-81E7-CCE1BE022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159D98-12E2-4A22-988E-E4E5DA462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2AFD96-CF50-4139-8394-6549B998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973112-C67C-45FF-85BC-4BD60BD8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某区第 3 季租金指数上升。以下哪一句是规范性陈述（normative statement）？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369909-0053-4C46-A55F-048A251E9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AF5D6D-1534-409A-A219-D4EDB8FC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A6C38-8EAE-4103-80BE-4F834DEC1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2EE2E4-D409-46C9-9B67-36CE799FA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社区中心把最后 3 小时电脑室改作长者数码支援，因此放弃处理 15 份学生作品；同一时段的电费无论用途均须支付。该决定中，每小时长者支援的机会成本是：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359A4-3069-4063-8631-9ABF028F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E5E6D-0624-4B8E-B29B-CDFD93638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990988-6EBF-41DB-B970-ADB950BBF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17A4FE-614D-492D-9E5E-D4A0530B3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9046169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2BA805-8BDE-429E-BB99-A873B557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EF574-2629-4B87-A24B-F8EEA92C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eeba7d5b9451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B23A8-F465-4FCC-B7B7-626D57857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016467-B90A-4643-99B8-DCDE18CC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491F7-D3A3-42FD-AA55-E17D77AE6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55F92E-CD6C-4CA5-9B13-1462B750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F0376-0CF6-4170-B114-7444990A5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29F3E-EDE3-4BB0-BD29-AB2764D49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762546-B5C3-4230-A4C0-791DD109A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6BACEB-D1B9-42EB-9490-C87DD976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正确结论：政府应该增加资助房屋供应，以改善可负担性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解析链：“应该”包含价值判断，不能仅凭事实判真伪；其余陈述原则上可由定义、模型或数据检验。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54E8B6-1FBB-404B-9D2C-33AA31B1F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4A71EC-8EEC-4D0F-9A01-36060099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3DAC2E-DB7F-4217-B8A2-F90C5E81F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B9338-9C83-4A1F-B9EF-AE5E672A9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88067452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FF4ACC-3EB0-444F-95B6-E15340BC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3660B3-4A8F-4218-A510-7A2DD1704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e9d68472e40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271FD-DEFB-4DEF-818B-FA0FE637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554979-4CBD-47ED-A3EB-E5A1404F9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67D6F1-BD7D-4134-8E2C-D3EECF296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2CFE01-C577-4A9E-A38C-89201898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社区中心把最后 3 小时电脑室改作长者数码支援，因此放弃处理 15 份学生作品；同一时段的电费无论用途均须支付。该决定中，每小时长者支援的机会成本是：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A824D-7F06-41B1-B45C-A508C7958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BB5091-4FBB-473A-8281-CF61B2C7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5A448C-0CCE-49C5-A71E-C9001EC7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A4F1B7-8271-43B4-A7B2-739953792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B67938-0E2F-44B3-9598-7825D5FA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61D5A8-9910-4CFF-A17B-2C5654C21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3469D-8B9C-4211-9DBE-808EC836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BE19B9-B2B8-442A-903E-0EC191F3B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2C655C-8B59-484F-A703-7493FE91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876006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48B548-49C0-40AC-B224-13428B41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C7A84-CEB5-49AF-A38A-434906DF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7d030faf843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E20DE-4F8C-44E2-AC50-ECEED021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0C523-1AF7-4F46-96DA-6DE47301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046B1C-EB13-4705-9C25-D2014DF69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88594-1F73-4175-8D17-DCB47A2F8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0948C2-B56B-4DE0-8959-978FAD633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192D05-6DF3-42C9-8291-75786536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5E806A-DFCE-4B44-AD31-87277D834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高频错因：把会计成本等同机会成本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258274-6C8D-44F1-834E-60621E454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6799B-CB12-42CC-9884-BC3C7BF43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B0B0D4-60FC-4988-85C3-2708D654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85F508-22EC-405E-BA36-EC9202A5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F8460D-D421-4E8A-A300-84F711F3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B187AE-6CC4-457C-B4A1-98E2B00E1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098BB6-5B64-486D-A8D4-C793FFBD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32301067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7E1F8B-4272-44D2-9F4D-5A2F1A04C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B8A72E-210F-4061-8EF6-26910538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6317b7d4f432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1270BD-6BF6-448C-9A6E-7ED827076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16B4EE-3AD5-420C-AC88-3802C8E06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A2A298-E6F7-42D1-829D-54114751B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0F04A7-E581-4942-B118-3425D9CF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7E2EC-4724-412E-A8B1-3957714F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138EEC-2EFD-4D1A-9A5C-05A2AB0B6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3A7CF6-30DC-4A2B-BF77-3DBB1A3FB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找被放弃的最佳项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02800C-A0DB-48CC-AE8D-84CACAFE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CE761A-9929-4587-9E9A-94551BA6F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3E9FA5-CCF8-48B6-A0E8-79FB7BED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18C61D-ADB7-449B-AD0D-B81AADF03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560256-5991-4195-BB0B-6C560E44A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CE8510-85D4-4E22-A2E0-52869DE6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正确结论：可以达到，但存在资源闲置或生产无效率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解析：PPF 内的组合在现有资源与技术下可达到，但未充分或有效使用资源；边界上的点才具有生产效率。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014750-9A87-4E90-A00D-03A6D7AB2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35D283-0B28-4BE1-BF01-C08B6CD7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CABAB8-43CC-42A7-A941-B62E8110E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3C7738-62FD-41E6-BD37-11CE2DD4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4406665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59F3A9-E12C-40D0-B988-901AF522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B6E445-3A61-4FF8-A1D6-888A971A5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dbe84c5f444c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6E337E-CC00-4672-87B1-D03FB66D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0CCAF-A660-4CAD-9847-E2E1D3861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60D2A-A486-4B9D-9478-E2A36ED7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56DCD1-198A-42CF-9418-1FB1179D1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848E32-2118-4FCE-BBBC-29BEBFA2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5981C1-7B35-45C6-9DCE-CB4CDA84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E1B9E-279E-481B-9864-DBE0D4827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8C3C5-DE72-46B2-8F1B-5A477587A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0A28E-FE4B-44AD-9D06-B8E57A6FF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D45586-57AE-43C0-B513-E780CFAC6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DAE053-2DD2-4AE6-AA67-9D463227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D997EA-7031-4BFE-9EDA-1AD6A653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E97589-5D94-4539-A763-F4A332D1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ADCCAF-3DFB-42FE-8C64-AE291282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81CB7D-847C-45C4-A9A0-F8D95AD3D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9CDD2F-6D8B-4B7F-BA8E-380F56B0C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1BB417-CADF-4ECB-85CA-91174E699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69EC29-194E-4518-B58E-44ACE0B85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7DAE7F-4C67-4222-BAE2-1A53B5CB9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25663764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CE61A-C2D4-46A5-A157-E641E5045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D1900F-4617-457C-B41D-89DE31BD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bb5c29f20f47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A49A62-9686-4A3A-AD39-02834573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2E399-3858-4CB4-864F-977006AF9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780E26-AA86-456B-BF3C-DBC777C6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F35FFC-27E4-4C8C-8995-76A5EB52E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基本经济概念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6FCE96-24E2-4B08-A2FD-47675534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1DBDE-9A19-4ABE-A050-AF36E0E0B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CB66B-D2A8-4A1F-BB19-42C63CD25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8F5E68-A530-463B-BF39-DE4FE34B2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F7ADC2-D6C0-44E5-9EA9-42D2C31BF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8632E-212B-4F87-885A-25A160CD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55ED37-5131-40CE-9A50-9432C07B9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AE2A61-594D-4129-A18A-FB80E3C8C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D25B4F-15D4-4FC5-9CCD-B5203531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39DC4-7B36-45AA-A6FF-173D8F6D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BB999B-FD1F-4829-9DB0-954B1E89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FBEAC1-E974-49FA-A86F-E9E229CA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008D0E-7E7D-409A-8964-B4DF9D34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666623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6C3AA9-ECC8-43F3-85D4-4D12E91E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B855C-7ABE-4F45-9B82-01A172E34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26ec58dc784b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E2159-72F4-4FD4-98FF-E7682A9A2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4BABC2-09E9-4EF0-85CE-65D3DA27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8C944-04B5-420D-9784-7CCEC0CE6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A5D9D-4F7C-4B92-A031-D53C3F696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E249C4-D3D9-4480-9D1D-90A9B0672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54C487-5D7B-4C45-A456-FDA71B96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AECDF1-3EAA-4749-A642-51ECD8BB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机会成本是放弃的最高价值选择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E4A475-D886-48A1-8A5F-052D9029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9F3D48-8AE0-4DEE-BEF4-F63EF0C1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6D6DEE-2DF1-4F8E-AB39-A525A8CA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列可行选项—找被放弃的最佳项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001EDD-1859-4326-B800-FE7E28E3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1B1EE2-A84C-409B-927E-6EE2E4804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14C8E2-6B3E-464F-9F0B-5485031C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检查：把会计成本等同机会成本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1AD75A-C1D0-4A60-9D25-FFFE7F758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E29849-7382-4620-B37E-EFC45370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B0CD53-79EA-46C2-A40F-73A51445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DDD15C-F719-4E98-B282-201B79A5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201360971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C4221A-8623-43FD-B1E9-29BB5361D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E17B5B-1A1F-4F2F-863B-813EC6BF3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8d1f9059b410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44F700-C7AF-4453-B335-0BED2FBE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1EF484-531B-490B-9A8C-DC944388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ED1373-1F77-4348-999A-9ECEC4EA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70F00-0BE8-4C2E-BC70-BE604D36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社区中心把最后 4 小时电脑室改作长者数码支援，因此放弃处理 16 份学生作品；同一时段的电费无论用途均须支付。该决定中，每小时长者支援的机会成本是：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8F996-419E-4CD4-B1F1-E1577377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1·生产选择与单位机会成本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B265CB-525D-4712-BA73-589B4CB3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6C9E1A-9B86-43AB-964F-23FBCC4E1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D42377-BC28-4F31-9E52-C39F4B43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C947E0-8E56-4133-BBEB-F1E4AB509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0AF15C-1022-4955-A7D0-BFD7B8B61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7CCBBC-C4F2-4568-9685-356D0B0D0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2CE950-3462-4DB0-86D0-7CB92CC9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8C897D-ED67-47B8-AA24-5785B7C9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9A8972-668C-4877-B6CF-FED65AA81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616EF8-6CCA-4BC7-AFED-AF183CC61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97748A-52D6-4B8A-80B8-893C0C46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7897D3-B9C5-4EF4-AC23-F728F62E8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1A3DD9-511D-4EF1-874A-05ED892DE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243ABD-749F-48D7-9961-F9DA43CEE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1187211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03BB54-15F2-426C-A52B-F60C7529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23129-A832-4598-98D0-BDE55812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91f81d180d44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85EBA-7383-4063-B819-DA9E1C033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83C1FD-98AB-44EF-8331-9DFD50206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2D1C64-622D-4FEA-AFA7-31544EE3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139FA-F8AD-40CB-8974-228FC165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7A7368-8D02-4977-8013-23C4FB7B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某经济在现有资源和技术下最多可生产 24 单位 X，或 40 单位 Y。点 A 位于其生产可能边界（PPF）以内。点 A 表示：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879345-0556-4BF5-883D-A0682940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B43A79-5ED1-4BC2-8AFE-95B6FEBC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154A68-30E5-4742-85D4-7E3FF5705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7EAD1-D57F-466E-9857-8B681496B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社区中心把最后 4 小时电脑室改作长者数码支援，因此放弃处理 16 份学生作品；同一时段的电费无论用途均须支付。该决定中，每小时长者支援的机会成本是：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5F3596-924F-4F15-94C5-8CA11B2B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78A4E8-4745-43AB-9378-C85434F4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F9C0C1-CFAB-4664-A1EB-5781D725B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B4839A-FD08-4411-B375-C960C021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5 个新社区的用水需求。经处理的淡水属于经济物品，最直接的原因是：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A52082-F22F-42DD-AFC2-4BB510AA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7B0CDF-5A8D-4DD3-B5BC-E15CFE3A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16364E-2DA0-4ED6-9F40-FCE44CCF9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DCE8BC-8B30-4704-A6E1-EDDB33573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2295629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BD3AA-EE18-466D-9C8F-128E5048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0CB58-120B-421D-A201-C45ED75D5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df679a16b48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D2F217-E788-4243-A411-5E898E95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09C68-DEA3-41D0-9523-070342C7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0AFABD-3BEF-4979-8075-8EC49DB2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584A2A-8627-4F18-811E-B2226820C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把会计成本等同机会成本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EE84F9-1FCF-43EF-B88A-AD8A4BFD0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CFD3F7-4F83-4DDA-B8F2-ACB1E0472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2C38C1-757F-42AA-B48B-1FACE2EEC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96F43B-04DC-4017-B25C-BE6D918E4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 份学生作品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解析链：稀缺的是同一批电脑室时数；条件改变是用途分配，材料事实是放弃 16 份作品以取得 4 小时支援，故每小时机会成本=16/4=4 份作品。共同电费不随选择改变。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A61200-B0B8-49AF-82A2-D0ADE9B5A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717C69-BB4D-45BF-AEAD-6F91255D7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C74693-5AE1-4545-8968-D2DF5444A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611CDB-1357-46EE-80D5-E638FD3C9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24346787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67624B-02E1-4FE6-BEB5-3F2B1C4B3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550BE5-F9A8-4807-BF42-984BCEA25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a922f63b747d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BA12D5-3BAB-40BB-8638-E1A78EE3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342D2D-6F01-4BE5-9416-33267ABA1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7A81FA-42DA-4823-9B3B-54BACD2D3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0BAFCC-8D92-444E-B16A-935C84955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某城市以成本上升的海水淡化满足第 5 个新社区的用水需求。经处理的淡水属于经济物品，最直接的原因是：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A5B78C-DDDB-49A7-B535-D0FE5D776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0D3C8A-A682-41E8-A568-052D77031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E5EA85-383E-405E-88D1-15C31897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509C08-3F9F-45E1-88EF-3A8FDD5AA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185D91-ECEF-4E5B-A7A4-76365E8A1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9429BD-E980-4DD9-882F-75C9347C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9F5707-991E-4653-BE9E-E93C78D2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1249F5-3059-4534-BC38-13EA88EAF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基本经济概念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3F3B12-6EAF-426B-8828-00D06E11E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668314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2026-08-19T09:02:34.9370000Z</dcterms:created>
  <dcterms:modified xsi:type="dcterms:W3CDTF">2026-08-19T09:02:34.9370000Z</dcterms:modified>
</coreProperties>
</file>