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ed4e3b7b204b4c" /><Relationship Type="http://schemas.openxmlformats.org/officeDocument/2006/relationships/extended-properties" Target="/docProps/app.xml" Id="Ra8414023a92a49e5" /><Relationship Type="http://schemas.openxmlformats.org/officeDocument/2006/relationships/officeDocument" Target="/ppt/presentation.xml" Id="R5be7a9b8c79348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72ce1610564770"/>
  </p:sldMasterIdLst>
  <p:notesMasterIdLst>
    <p:notesMasterId xmlns:r="http://schemas.openxmlformats.org/officeDocument/2006/relationships" r:id="Rd49f11fd518c4b9b"/>
  </p:notesMasterIdLst>
  <p:sldIdLst>
    <p:sldId xmlns:r="http://schemas.openxmlformats.org/officeDocument/2006/relationships" id="256" r:id="R0f093dffd5f64183"/>
    <p:sldId xmlns:r="http://schemas.openxmlformats.org/officeDocument/2006/relationships" id="257" r:id="R55d6b96ef64e4efd"/>
    <p:sldId xmlns:r="http://schemas.openxmlformats.org/officeDocument/2006/relationships" id="258" r:id="R78c061a1d83c4400"/>
    <p:sldId xmlns:r="http://schemas.openxmlformats.org/officeDocument/2006/relationships" id="259" r:id="R89ea991483384874"/>
    <p:sldId xmlns:r="http://schemas.openxmlformats.org/officeDocument/2006/relationships" id="260" r:id="R3831d2e053c740dc"/>
    <p:sldId xmlns:r="http://schemas.openxmlformats.org/officeDocument/2006/relationships" id="261" r:id="Rc6e0114ff7fa469e"/>
    <p:sldId xmlns:r="http://schemas.openxmlformats.org/officeDocument/2006/relationships" id="262" r:id="R3313cc775ada422b"/>
    <p:sldId xmlns:r="http://schemas.openxmlformats.org/officeDocument/2006/relationships" id="263" r:id="R8dd8656c16fd4553"/>
    <p:sldId xmlns:r="http://schemas.openxmlformats.org/officeDocument/2006/relationships" id="264" r:id="Rbe48c532bfa94ac2"/>
    <p:sldId xmlns:r="http://schemas.openxmlformats.org/officeDocument/2006/relationships" id="265" r:id="Re8ef875d23bb44b8"/>
    <p:sldId xmlns:r="http://schemas.openxmlformats.org/officeDocument/2006/relationships" id="266" r:id="R9de5d1faca434526"/>
    <p:sldId xmlns:r="http://schemas.openxmlformats.org/officeDocument/2006/relationships" id="267" r:id="R54217d124aa246f6"/>
    <p:sldId xmlns:r="http://schemas.openxmlformats.org/officeDocument/2006/relationships" id="268" r:id="R61c6b823ad884651"/>
    <p:sldId xmlns:r="http://schemas.openxmlformats.org/officeDocument/2006/relationships" id="269" r:id="R8b6b5ad56829476a"/>
    <p:sldId xmlns:r="http://schemas.openxmlformats.org/officeDocument/2006/relationships" id="270" r:id="R8e006c3b426f4af6"/>
    <p:sldId xmlns:r="http://schemas.openxmlformats.org/officeDocument/2006/relationships" id="271" r:id="R75717ac8bebb4012"/>
    <p:sldId xmlns:r="http://schemas.openxmlformats.org/officeDocument/2006/relationships" id="272" r:id="R737412082a514f34"/>
    <p:sldId xmlns:r="http://schemas.openxmlformats.org/officeDocument/2006/relationships" id="273" r:id="Ree14593efb2448b0"/>
    <p:sldId xmlns:r="http://schemas.openxmlformats.org/officeDocument/2006/relationships" id="274" r:id="R90b8e2d667f9406c"/>
    <p:sldId xmlns:r="http://schemas.openxmlformats.org/officeDocument/2006/relationships" id="275" r:id="Rea0c319ce76e48ba"/>
    <p:sldId xmlns:r="http://schemas.openxmlformats.org/officeDocument/2006/relationships" id="276" r:id="R58a584d5a6bc4b3b"/>
    <p:sldId xmlns:r="http://schemas.openxmlformats.org/officeDocument/2006/relationships" id="277" r:id="Re6ccf71abcee4a0f"/>
    <p:sldId xmlns:r="http://schemas.openxmlformats.org/officeDocument/2006/relationships" id="278" r:id="R4ebd43e3d2e04762"/>
    <p:sldId xmlns:r="http://schemas.openxmlformats.org/officeDocument/2006/relationships" id="279" r:id="R68950ceb13d64a3d"/>
    <p:sldId xmlns:r="http://schemas.openxmlformats.org/officeDocument/2006/relationships" id="280" r:id="R25ac3b75ac2c41b0"/>
    <p:sldId xmlns:r="http://schemas.openxmlformats.org/officeDocument/2006/relationships" id="281" r:id="R31fd567c02a54a48"/>
    <p:sldId xmlns:r="http://schemas.openxmlformats.org/officeDocument/2006/relationships" id="282" r:id="Rd5b50efee8f0496d"/>
    <p:sldId xmlns:r="http://schemas.openxmlformats.org/officeDocument/2006/relationships" id="283" r:id="Raad66ce17352427d"/>
    <p:sldId xmlns:r="http://schemas.openxmlformats.org/officeDocument/2006/relationships" id="284" r:id="R5cca0d92894b44b0"/>
    <p:sldId xmlns:r="http://schemas.openxmlformats.org/officeDocument/2006/relationships" id="285" r:id="Rc83b222a5c7d46a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8aabc931004f6e" /><Relationship Type="http://schemas.openxmlformats.org/officeDocument/2006/relationships/slideMaster" Target="/ppt/slideMasters/slideMaster1.xml" Id="R1072ce1610564770" /><Relationship Type="http://schemas.openxmlformats.org/officeDocument/2006/relationships/notesMaster" Target="/ppt/notesMasters/notesMaster1.xml" Id="Rd49f11fd518c4b9b" /><Relationship Type="http://schemas.openxmlformats.org/officeDocument/2006/relationships/presProps" Target="/ppt/presProps.xml" Id="Rc228c7f76f944b00" /><Relationship Type="http://schemas.openxmlformats.org/officeDocument/2006/relationships/tableStyles" Target="/ppt/tableStyles.xml" Id="R78a48bf257cc4c06" /><Relationship Type="http://schemas.openxmlformats.org/officeDocument/2006/relationships/slide" Target="/ppt/slides/slide1.xml" Id="R0f093dffd5f64183" /><Relationship Type="http://schemas.openxmlformats.org/officeDocument/2006/relationships/slide" Target="/ppt/slides/slide2.xml" Id="R55d6b96ef64e4efd" /><Relationship Type="http://schemas.openxmlformats.org/officeDocument/2006/relationships/slide" Target="/ppt/slides/slide3.xml" Id="R78c061a1d83c4400" /><Relationship Type="http://schemas.openxmlformats.org/officeDocument/2006/relationships/slide" Target="/ppt/slides/slide4.xml" Id="R89ea991483384874" /><Relationship Type="http://schemas.openxmlformats.org/officeDocument/2006/relationships/slide" Target="/ppt/slides/slide5.xml" Id="R3831d2e053c740dc" /><Relationship Type="http://schemas.openxmlformats.org/officeDocument/2006/relationships/slide" Target="/ppt/slides/slide6.xml" Id="Rc6e0114ff7fa469e" /><Relationship Type="http://schemas.openxmlformats.org/officeDocument/2006/relationships/slide" Target="/ppt/slides/slide7.xml" Id="R3313cc775ada422b" /><Relationship Type="http://schemas.openxmlformats.org/officeDocument/2006/relationships/slide" Target="/ppt/slides/slide8.xml" Id="R8dd8656c16fd4553" /><Relationship Type="http://schemas.openxmlformats.org/officeDocument/2006/relationships/slide" Target="/ppt/slides/slide9.xml" Id="Rbe48c532bfa94ac2" /><Relationship Type="http://schemas.openxmlformats.org/officeDocument/2006/relationships/slide" Target="/ppt/slides/slide10.xml" Id="Re8ef875d23bb44b8" /><Relationship Type="http://schemas.openxmlformats.org/officeDocument/2006/relationships/slide" Target="/ppt/slides/slide11.xml" Id="R9de5d1faca434526" /><Relationship Type="http://schemas.openxmlformats.org/officeDocument/2006/relationships/slide" Target="/ppt/slides/slide12.xml" Id="R54217d124aa246f6" /><Relationship Type="http://schemas.openxmlformats.org/officeDocument/2006/relationships/slide" Target="/ppt/slides/slide13.xml" Id="R61c6b823ad884651" /><Relationship Type="http://schemas.openxmlformats.org/officeDocument/2006/relationships/slide" Target="/ppt/slides/slide14.xml" Id="R8b6b5ad56829476a" /><Relationship Type="http://schemas.openxmlformats.org/officeDocument/2006/relationships/slide" Target="/ppt/slides/slide15.xml" Id="R8e006c3b426f4af6" /><Relationship Type="http://schemas.openxmlformats.org/officeDocument/2006/relationships/slide" Target="/ppt/slides/slide16.xml" Id="R75717ac8bebb4012" /><Relationship Type="http://schemas.openxmlformats.org/officeDocument/2006/relationships/slide" Target="/ppt/slides/slide17.xml" Id="R737412082a514f34" /><Relationship Type="http://schemas.openxmlformats.org/officeDocument/2006/relationships/slide" Target="/ppt/slides/slide18.xml" Id="Ree14593efb2448b0" /><Relationship Type="http://schemas.openxmlformats.org/officeDocument/2006/relationships/slide" Target="/ppt/slides/slide19.xml" Id="R90b8e2d667f9406c" /><Relationship Type="http://schemas.openxmlformats.org/officeDocument/2006/relationships/slide" Target="/ppt/slides/slide20.xml" Id="Rea0c319ce76e48ba" /><Relationship Type="http://schemas.openxmlformats.org/officeDocument/2006/relationships/slide" Target="/ppt/slides/slide21.xml" Id="R58a584d5a6bc4b3b" /><Relationship Type="http://schemas.openxmlformats.org/officeDocument/2006/relationships/slide" Target="/ppt/slides/slide22.xml" Id="Re6ccf71abcee4a0f" /><Relationship Type="http://schemas.openxmlformats.org/officeDocument/2006/relationships/slide" Target="/ppt/slides/slide23.xml" Id="R4ebd43e3d2e04762" /><Relationship Type="http://schemas.openxmlformats.org/officeDocument/2006/relationships/slide" Target="/ppt/slides/slide24.xml" Id="R68950ceb13d64a3d" /><Relationship Type="http://schemas.openxmlformats.org/officeDocument/2006/relationships/slide" Target="/ppt/slides/slide25.xml" Id="R25ac3b75ac2c41b0" /><Relationship Type="http://schemas.openxmlformats.org/officeDocument/2006/relationships/slide" Target="/ppt/slides/slide26.xml" Id="R31fd567c02a54a48" /><Relationship Type="http://schemas.openxmlformats.org/officeDocument/2006/relationships/slide" Target="/ppt/slides/slide27.xml" Id="Rd5b50efee8f0496d" /><Relationship Type="http://schemas.openxmlformats.org/officeDocument/2006/relationships/slide" Target="/ppt/slides/slide28.xml" Id="Raad66ce17352427d" /><Relationship Type="http://schemas.openxmlformats.org/officeDocument/2006/relationships/slide" Target="/ppt/slides/slide29.xml" Id="R5cca0d92894b44b0" /><Relationship Type="http://schemas.openxmlformats.org/officeDocument/2006/relationships/slide" Target="/ppt/slides/slide30.xml" Id="Rc83b222a5c7d46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893f9b73594d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31eb846e1e49d6" /><Relationship Type="http://schemas.openxmlformats.org/officeDocument/2006/relationships/notesMaster" Target="/ppt/notesMasters/notesMaster1.xml" Id="Rc21c23b2ec4f47f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3e6b02368c4d4b" /><Relationship Type="http://schemas.openxmlformats.org/officeDocument/2006/relationships/notesMaster" Target="/ppt/notesMasters/notesMaster1.xml" Id="R60b7c77369f74c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76600b6ec34451" /><Relationship Type="http://schemas.openxmlformats.org/officeDocument/2006/relationships/notesMaster" Target="/ppt/notesMasters/notesMaster1.xml" Id="Ra2b3b303876547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3d675d763845ef" /><Relationship Type="http://schemas.openxmlformats.org/officeDocument/2006/relationships/notesMaster" Target="/ppt/notesMasters/notesMaster1.xml" Id="R0a39fa329c4c46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d7fbb17a58424e" /><Relationship Type="http://schemas.openxmlformats.org/officeDocument/2006/relationships/notesMaster" Target="/ppt/notesMasters/notesMaster1.xml" Id="Raa44f48af68549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e93713b1ac4598" /><Relationship Type="http://schemas.openxmlformats.org/officeDocument/2006/relationships/notesMaster" Target="/ppt/notesMasters/notesMaster1.xml" Id="Radff9918000542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2c194b0735442f" /><Relationship Type="http://schemas.openxmlformats.org/officeDocument/2006/relationships/notesMaster" Target="/ppt/notesMasters/notesMaster1.xml" Id="R0351756076dd40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f86997cd544c02" /><Relationship Type="http://schemas.openxmlformats.org/officeDocument/2006/relationships/notesMaster" Target="/ppt/notesMasters/notesMaster1.xml" Id="R09d3128e66354c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59357983c94fce" /><Relationship Type="http://schemas.openxmlformats.org/officeDocument/2006/relationships/notesMaster" Target="/ppt/notesMasters/notesMaster1.xml" Id="R31543bea5a2b42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525b6e605074e4e" /><Relationship Type="http://schemas.openxmlformats.org/officeDocument/2006/relationships/notesMaster" Target="/ppt/notesMasters/notesMaster1.xml" Id="Rfa9550b7c20b4e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0a7a3486524dcc" /><Relationship Type="http://schemas.openxmlformats.org/officeDocument/2006/relationships/notesMaster" Target="/ppt/notesMasters/notesMaster1.xml" Id="R74ad1c0c00cb4cc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c6a05aaf54d4ef5" /><Relationship Type="http://schemas.openxmlformats.org/officeDocument/2006/relationships/notesMaster" Target="/ppt/notesMasters/notesMaster1.xml" Id="R462095923851456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c3746507bb0454e" /><Relationship Type="http://schemas.openxmlformats.org/officeDocument/2006/relationships/notesMaster" Target="/ppt/notesMasters/notesMaster1.xml" Id="R61954953a89649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c0407dc527c4d2c" /><Relationship Type="http://schemas.openxmlformats.org/officeDocument/2006/relationships/notesMaster" Target="/ppt/notesMasters/notesMaster1.xml" Id="R355e3f881ef14ec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bc3e895aea8443c" /><Relationship Type="http://schemas.openxmlformats.org/officeDocument/2006/relationships/notesMaster" Target="/ppt/notesMasters/notesMaster1.xml" Id="Rc2c30a72d97a425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be33a0dcfec455d" /><Relationship Type="http://schemas.openxmlformats.org/officeDocument/2006/relationships/notesMaster" Target="/ppt/notesMasters/notesMaster1.xml" Id="R9cb4c87b014f41e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45c9348d814495" /><Relationship Type="http://schemas.openxmlformats.org/officeDocument/2006/relationships/notesMaster" Target="/ppt/notesMasters/notesMaster1.xml" Id="R3628054e3d7c43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658992dd1a84fde" /><Relationship Type="http://schemas.openxmlformats.org/officeDocument/2006/relationships/notesMaster" Target="/ppt/notesMasters/notesMaster1.xml" Id="R0df1a1e03db7421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ae4b41df0094e92" /><Relationship Type="http://schemas.openxmlformats.org/officeDocument/2006/relationships/notesMaster" Target="/ppt/notesMasters/notesMaster1.xml" Id="R5a4089729c4143e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97f69fb2cd14568" /><Relationship Type="http://schemas.openxmlformats.org/officeDocument/2006/relationships/notesMaster" Target="/ppt/notesMasters/notesMaster1.xml" Id="Rf63ec0033405438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f16062f4bf14f85" /><Relationship Type="http://schemas.openxmlformats.org/officeDocument/2006/relationships/notesMaster" Target="/ppt/notesMasters/notesMaster1.xml" Id="Ra939d835c5f3425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ec4bb3a0fde4c21" /><Relationship Type="http://schemas.openxmlformats.org/officeDocument/2006/relationships/notesMaster" Target="/ppt/notesMasters/notesMaster1.xml" Id="R9570badfe5804ef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8cdaae4171b4090" /><Relationship Type="http://schemas.openxmlformats.org/officeDocument/2006/relationships/notesMaster" Target="/ppt/notesMasters/notesMaster1.xml" Id="R46ec9f92874c47c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a0d859107154e20" /><Relationship Type="http://schemas.openxmlformats.org/officeDocument/2006/relationships/notesMaster" Target="/ppt/notesMasters/notesMaster1.xml" Id="R5a98ccef52d34a0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61f36c91c6a48fe" /><Relationship Type="http://schemas.openxmlformats.org/officeDocument/2006/relationships/notesMaster" Target="/ppt/notesMasters/notesMaster1.xml" Id="Rfacd43b1c5974d6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5237df017a7469d" /><Relationship Type="http://schemas.openxmlformats.org/officeDocument/2006/relationships/notesMaster" Target="/ppt/notesMasters/notesMaster1.xml" Id="Rfbbe72cc1bd24e6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2a62b1cc8af45ba" /><Relationship Type="http://schemas.openxmlformats.org/officeDocument/2006/relationships/notesMaster" Target="/ppt/notesMasters/notesMaster1.xml" Id="Rf78c8ea14e7d4ac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22bfb6b23e74beb" /><Relationship Type="http://schemas.openxmlformats.org/officeDocument/2006/relationships/notesMaster" Target="/ppt/notesMasters/notesMaster1.xml" Id="R1aec1982e4c54d6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a53eab725204dfe" /><Relationship Type="http://schemas.openxmlformats.org/officeDocument/2006/relationships/notesMaster" Target="/ppt/notesMasters/notesMaster1.xml" Id="Ree34734726c444a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b110ec6f3c844c7" /><Relationship Type="http://schemas.openxmlformats.org/officeDocument/2006/relationships/notesMaster" Target="/ppt/notesMasters/notesMaster1.xml" Id="Rbe47b554876a4c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的“经济数据与图表”学习单元。本套课件共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讲稿】明确告诉学生：本单元只训练“经济数据与图表”。先解释知识范围，再用一句话建立核心判断，最后示范标准方法。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【互动提问】请用自己的话复述“数据支持相关关系，因果需要机制和控制”，并举一个会触发“基期和百分点混淆”的错误例子。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Q1：失业率由 3.1% 升至 3.9%。正确描述是： 选项为 A.上升0.8%且不能用百分点表示；B.上升0.8个百分点；相对升幅约为 25.81%；C.上升 3.9 个百分点；D.相对升幅为 20.51%。讲解时强调：数据支持相关关系，因果需要机制和控制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【预期回答】学生能说出“读单位—算变化—联概念—限结论”中的起始动作，并避开“基期和百分点混淆”。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分步讲评：先重述题目条件，再逐步示范“读单位—算变化—联概念—限结论”，最后给出正确结论“上升0.8个百分点；相对升幅约为 25.81%”。完整解析：百分点变化=3.9−3.1=0.8；相对升幅=0.8/3.1×100%。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2·百分点与百分率。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【预期回答】学生能把失分归入“基期和百分点混淆”或更精确的个人错因，并写出可执行检查动作。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讲稿】逐项解释“经济数据与图表”中的专有名词、符号、对象和单位。特别强调：基期和百分点混淆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讲稿】用“条件—表示—方法—核验”重建本知识点。示范时逐步引用：读单位—算变化—联概念—限结论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2·百分点与百分率；用于知识范围与设问结构校准，题目身份为DSE原创模考题，不冒充历届真题（访问日期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讲稿】带学生逐句读取任务，不先求答案。要求指出材料中的有效条件，再按“读单位—算变化—联概念—限结论”作答。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讲稿】先展示错误路径，再用解析链复原第一失分点。禁止只说“粗心”；必须落到“基期和百分点混淆”或更精确的动作。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Q11：数量指数以第 2 年为基年100；第 3 年指数为120。正确解释是： 选项为 A.第 3 年数量为120单位；B.第 3 年数量比基年高20%；C.数量增加120%；D.基年数量一定等于100件。讲解时强调：数据支持相关关系，因果需要机制和控制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【预期回答】学生能说出“读单位—算变化—联概念—限结论”中的起始动作，并避开“基期和百分点混淆”。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分步讲评：先重述题目条件，再逐步示范“读单位—算变化—联概念—限结论”，最后给出正确结论“第 3 年数量比基年高20%”。完整解析：指数没有给出绝对单位；120表示相对基年100高20%，不等于绝对数量120。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2·指数解释。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【预期回答】学生能把失分归入“基期和百分点混淆”或更精确的个人错因，并写出可执行检查动作。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讲稿】逐项解释“经济数据与图表”中的专有名词、符号、对象和单位。特别强调：基期和百分点混淆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讲稿】用“条件—表示—方法—核验”重建本知识点。示范时逐步引用：读单位—算变化—联概念—限结论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讲稿】带学生逐句读取任务，不先求答案。要求指出材料中的有效条件，再按“读单位—算变化—联概念—限结论”作答。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讲稿】先展示错误路径，再用解析链复原第一失分点。禁止只说“粗心”；必须落到“基期和百分点混淆”或更精确的动作。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2·指数计算；用于知识范围与设问结构校准，题目身份为DSE原创模考题，不冒充历届真题（访问日期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Q21：名义收入增长 5.8%，同期物价水平约升 2.4%。以近似法，实际收入增长约为： 选项为 A.8.2%；B.5.8%；C.3.4%；D.2.4%。讲解时强调：数据支持相关关系，因果需要机制和控制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【预期回答】学生能说出“读单位—算变化—联概念—限结论”中的起始动作，并避开“基期和百分点混淆”。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分步讲评：先重述题目条件，再逐步示范“读单位—算变化—联概念—限结论”，最后给出正确结论“3.4%”。完整解析：低通胀下可近似用实际增长≈名义增长−通胀=3.4%。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2·名义与实际变化。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【预期回答】学生能把失分归入“基期和百分点混淆”或更精确的个人错因，并写出可执行检查动作。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讲稿】逐项解释“经济数据与图表”中的专有名词、符号、对象和单位。特别强调：基期和百分点混淆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讲稿】用“条件—表示—方法—核验”重建本知识点。示范时逐步引用：读单位—算变化—联概念—限结论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2·名义与实际变化；用于知识范围与设问结构校准，题目身份为DSE原创模考题，不冒充历届真题（访问日期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讲稿】带学生逐句读取任务，不先求答案。要求指出材料中的有效条件，再按“读单位—算变化—联概念—限结论”作答。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讲稿】先展示错误路径，再用解析链复原第一失分点。禁止只说“粗心”；必须落到“基期和百分点混淆”或更精确的动作。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2·双指数换算与证据边界；用于知识范围与设问结构校准，题目身份为DSE原创模考题，不冒充历届真题（访问日期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2·相关与因果；用于知识范围与设问结构校准，题目身份为DSE原创模考题，不冒充历届真题（访问日期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aaa7dfee8941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47d8a1d46f4ab8" /><Relationship Type="http://schemas.openxmlformats.org/officeDocument/2006/relationships/slideLayout" Target="/ppt/slideLayouts/slideLayout1.xml" Id="R2630e475245f45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30e475245f45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d21016e0c943a0" /><Relationship Type="http://schemas.openxmlformats.org/officeDocument/2006/relationships/image" Target="/ppt/media/image.png" Id="R2b4d72661b2248ba" /><Relationship Type="http://schemas.openxmlformats.org/officeDocument/2006/relationships/notesSlide" Target="/ppt/notesSlides/notesSlide1.xml" Id="R064852feedb942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e4655cec24f12" /><Relationship Type="http://schemas.openxmlformats.org/officeDocument/2006/relationships/image" Target="/ppt/media/image2.png" Id="R67f11db513304503" /><Relationship Type="http://schemas.openxmlformats.org/officeDocument/2006/relationships/notesSlide" Target="/ppt/notesSlides/notesSlide2.xml" Id="Rd924c12fc29345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1a023a0444afb" /><Relationship Type="http://schemas.openxmlformats.org/officeDocument/2006/relationships/image" Target="/ppt/media/image3.png" Id="Rc36d6450cb8e4773" /><Relationship Type="http://schemas.openxmlformats.org/officeDocument/2006/relationships/notesSlide" Target="/ppt/notesSlides/notesSlide3.xml" Id="R5dd1b906414b46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a7b5563084802" /><Relationship Type="http://schemas.openxmlformats.org/officeDocument/2006/relationships/image" Target="/ppt/media/image4.png" Id="Rcb183eef3e2140f3" /><Relationship Type="http://schemas.openxmlformats.org/officeDocument/2006/relationships/notesSlide" Target="/ppt/notesSlides/notesSlide4.xml" Id="R93069a5fd91b4e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bb736808246bd" /><Relationship Type="http://schemas.openxmlformats.org/officeDocument/2006/relationships/image" Target="/ppt/media/image5.png" Id="R810333b14ae241d0" /><Relationship Type="http://schemas.openxmlformats.org/officeDocument/2006/relationships/notesSlide" Target="/ppt/notesSlides/notesSlide5.xml" Id="Raf8ecca112c94a1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c3b976bb84dc4" /><Relationship Type="http://schemas.openxmlformats.org/officeDocument/2006/relationships/image" Target="/ppt/media/image6.png" Id="R3a115201338344c0" /><Relationship Type="http://schemas.openxmlformats.org/officeDocument/2006/relationships/notesSlide" Target="/ppt/notesSlides/notesSlide6.xml" Id="R3c26433608b543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2753956ad4648" /><Relationship Type="http://schemas.openxmlformats.org/officeDocument/2006/relationships/image" Target="/ppt/media/image7.png" Id="Rbc93eb30a46843dd" /><Relationship Type="http://schemas.openxmlformats.org/officeDocument/2006/relationships/notesSlide" Target="/ppt/notesSlides/notesSlide7.xml" Id="Rb8f10b0462f841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1c782455db4887" /><Relationship Type="http://schemas.openxmlformats.org/officeDocument/2006/relationships/image" Target="/ppt/media/image8.png" Id="Rc4a208ac2e1b4b1d" /><Relationship Type="http://schemas.openxmlformats.org/officeDocument/2006/relationships/notesSlide" Target="/ppt/notesSlides/notesSlide8.xml" Id="Ra6bbfe1b9c514e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9492a0ba54b5b" /><Relationship Type="http://schemas.openxmlformats.org/officeDocument/2006/relationships/image" Target="/ppt/media/image9.png" Id="R4e85bdaebb254aee" /><Relationship Type="http://schemas.openxmlformats.org/officeDocument/2006/relationships/notesSlide" Target="/ppt/notesSlides/notesSlide9.xml" Id="Rd9d63a005a5146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4f392024024b72" /><Relationship Type="http://schemas.openxmlformats.org/officeDocument/2006/relationships/image" Target="/ppt/media/image10.png" Id="R185a5be399a34b7c" /><Relationship Type="http://schemas.openxmlformats.org/officeDocument/2006/relationships/notesSlide" Target="/ppt/notesSlides/notesSlide10.xml" Id="Rf09f82a7742b42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2e446584f4b97" /><Relationship Type="http://schemas.openxmlformats.org/officeDocument/2006/relationships/image" Target="/ppt/media/image11.png" Id="R0418494dc32c4b19" /><Relationship Type="http://schemas.openxmlformats.org/officeDocument/2006/relationships/notesSlide" Target="/ppt/notesSlides/notesSlide11.xml" Id="R246e826932fd4e3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dc1dde90442de" /><Relationship Type="http://schemas.openxmlformats.org/officeDocument/2006/relationships/image" Target="/ppt/media/image12.png" Id="R2f0512bd5bcd408b" /><Relationship Type="http://schemas.openxmlformats.org/officeDocument/2006/relationships/notesSlide" Target="/ppt/notesSlides/notesSlide12.xml" Id="Raa3be2798daf4ee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42a0257fd44f47" /><Relationship Type="http://schemas.openxmlformats.org/officeDocument/2006/relationships/image" Target="/ppt/media/image13.png" Id="R9c4409b96e8344a5" /><Relationship Type="http://schemas.openxmlformats.org/officeDocument/2006/relationships/notesSlide" Target="/ppt/notesSlides/notesSlide13.xml" Id="R7604cb9c970548d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8c2a78eff48e3" /><Relationship Type="http://schemas.openxmlformats.org/officeDocument/2006/relationships/image" Target="/ppt/media/image14.png" Id="R63f65a0f08a34f8f" /><Relationship Type="http://schemas.openxmlformats.org/officeDocument/2006/relationships/notesSlide" Target="/ppt/notesSlides/notesSlide14.xml" Id="R9669d900cc934cb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5e202a6977430f" /><Relationship Type="http://schemas.openxmlformats.org/officeDocument/2006/relationships/image" Target="/ppt/media/image15.png" Id="R7a3758ff30314b57" /><Relationship Type="http://schemas.openxmlformats.org/officeDocument/2006/relationships/notesSlide" Target="/ppt/notesSlides/notesSlide15.xml" Id="R954c72f9df864dc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c12650e41d4420" /><Relationship Type="http://schemas.openxmlformats.org/officeDocument/2006/relationships/image" Target="/ppt/media/image16.png" Id="Ra2ecdba94fa942ca" /><Relationship Type="http://schemas.openxmlformats.org/officeDocument/2006/relationships/notesSlide" Target="/ppt/notesSlides/notesSlide16.xml" Id="R115ea92216fb470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c6de28ffa4d88" /><Relationship Type="http://schemas.openxmlformats.org/officeDocument/2006/relationships/image" Target="/ppt/media/image17.png" Id="R8e5a3e0ea047457c" /><Relationship Type="http://schemas.openxmlformats.org/officeDocument/2006/relationships/notesSlide" Target="/ppt/notesSlides/notesSlide17.xml" Id="R9917fd0074604d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ac948cbf34e8d" /><Relationship Type="http://schemas.openxmlformats.org/officeDocument/2006/relationships/image" Target="/ppt/media/image18.png" Id="Rce66186539ff4697" /><Relationship Type="http://schemas.openxmlformats.org/officeDocument/2006/relationships/notesSlide" Target="/ppt/notesSlides/notesSlide18.xml" Id="R46bdb900f1e243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2692de9004131" /><Relationship Type="http://schemas.openxmlformats.org/officeDocument/2006/relationships/image" Target="/ppt/media/image19.png" Id="R7da6f21bed6f4fba" /><Relationship Type="http://schemas.openxmlformats.org/officeDocument/2006/relationships/notesSlide" Target="/ppt/notesSlides/notesSlide19.xml" Id="R753d2c214c614a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0413ef047a4851" /><Relationship Type="http://schemas.openxmlformats.org/officeDocument/2006/relationships/image" Target="/ppt/media/image20.png" Id="R801dee9ab43d4671" /><Relationship Type="http://schemas.openxmlformats.org/officeDocument/2006/relationships/notesSlide" Target="/ppt/notesSlides/notesSlide20.xml" Id="R4b4a177938f14c9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aba86d6da48e7" /><Relationship Type="http://schemas.openxmlformats.org/officeDocument/2006/relationships/image" Target="/ppt/media/image21.png" Id="R8fb2ddbe603f4899" /><Relationship Type="http://schemas.openxmlformats.org/officeDocument/2006/relationships/notesSlide" Target="/ppt/notesSlides/notesSlide21.xml" Id="Rb663009c8cce4ce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582a92d654c42" /><Relationship Type="http://schemas.openxmlformats.org/officeDocument/2006/relationships/image" Target="/ppt/media/image22.png" Id="R4310974acd614981" /><Relationship Type="http://schemas.openxmlformats.org/officeDocument/2006/relationships/notesSlide" Target="/ppt/notesSlides/notesSlide22.xml" Id="R56e26ce1a0ca4b4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e723ce60254398" /><Relationship Type="http://schemas.openxmlformats.org/officeDocument/2006/relationships/image" Target="/ppt/media/image23.png" Id="R19bdf57c7cd14619" /><Relationship Type="http://schemas.openxmlformats.org/officeDocument/2006/relationships/notesSlide" Target="/ppt/notesSlides/notesSlide23.xml" Id="R5d353d92bd5244f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710e7dab34086" /><Relationship Type="http://schemas.openxmlformats.org/officeDocument/2006/relationships/image" Target="/ppt/media/image24.png" Id="R7eb4a1a635604982" /><Relationship Type="http://schemas.openxmlformats.org/officeDocument/2006/relationships/notesSlide" Target="/ppt/notesSlides/notesSlide24.xml" Id="R52c689aeded946e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6a915027445e8" /><Relationship Type="http://schemas.openxmlformats.org/officeDocument/2006/relationships/image" Target="/ppt/media/image25.png" Id="R0361d3562a364620" /><Relationship Type="http://schemas.openxmlformats.org/officeDocument/2006/relationships/notesSlide" Target="/ppt/notesSlides/notesSlide25.xml" Id="R717ce47e765642b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b04338dd4e44dd" /><Relationship Type="http://schemas.openxmlformats.org/officeDocument/2006/relationships/image" Target="/ppt/media/image26.png" Id="Rd635112026674a39" /><Relationship Type="http://schemas.openxmlformats.org/officeDocument/2006/relationships/notesSlide" Target="/ppt/notesSlides/notesSlide26.xml" Id="R8535493a7981461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94ec71ec3450d" /><Relationship Type="http://schemas.openxmlformats.org/officeDocument/2006/relationships/image" Target="/ppt/media/image27.png" Id="R2e6a654622334d97" /><Relationship Type="http://schemas.openxmlformats.org/officeDocument/2006/relationships/notesSlide" Target="/ppt/notesSlides/notesSlide27.xml" Id="R21c54147345c46d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04917cc58446f" /><Relationship Type="http://schemas.openxmlformats.org/officeDocument/2006/relationships/image" Target="/ppt/media/image28.png" Id="Rd128197cc3c841b2" /><Relationship Type="http://schemas.openxmlformats.org/officeDocument/2006/relationships/notesSlide" Target="/ppt/notesSlides/notesSlide28.xml" Id="Refc6e75d424447e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708aa9f3bd4741" /><Relationship Type="http://schemas.openxmlformats.org/officeDocument/2006/relationships/image" Target="/ppt/media/image29.png" Id="R5a1fe644854b481a" /><Relationship Type="http://schemas.openxmlformats.org/officeDocument/2006/relationships/notesSlide" Target="/ppt/notesSlides/notesSlide29.xml" Id="Rc6e36388db874e0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0db672b454b06" /><Relationship Type="http://schemas.openxmlformats.org/officeDocument/2006/relationships/image" Target="/ppt/media/image30.png" Id="Rea4c3ac93d834d95" /><Relationship Type="http://schemas.openxmlformats.org/officeDocument/2006/relationships/notesSlide" Target="/ppt/notesSlides/notesSlide30.xml" Id="Rc208d81fcc7342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E259C8-A4A5-42B3-B966-291402FE4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11473D-8043-4BBC-A3D6-F7A72DDE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0320D-2286-4C46-8155-F0F627C7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4BE78-9982-4AA3-9B56-88E92ABA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2D969A-5578-4775-AFB2-4CBB0D37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指数、百分比、图表、新闻和因果解释。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82B0BC-CB3D-4520-A0D3-15100259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92CBB-68FA-4BF1-A6B1-6E426E86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A7FC66-D260-4183-B726-E76F4F48B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D5E7A-011F-46E8-A009-33CC4B5F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4d72661b2248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B6A10-F5E3-4B66-A928-8967B71E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4A45C-A5F1-4E21-8E9E-74009AAE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DAFDB9-70D9-4CE0-B5BC-88E6C449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040268-7158-487D-83AD-48346132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BF57F6-5FFB-4DEF-8E4D-0854753F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7CD032-55FC-40C3-A5EE-580AD13B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E0242-09B1-4C3E-A9FC-AEB7BB9BE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EB153C-A828-4550-B290-9B10DE9E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A564DD-63A8-46F6-B282-4CEC002A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552409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598883-5BA6-49FA-BADB-128CFFDCC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73FC4-CB7F-4D16-AC3B-0CD1433A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f11db5133045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8E2826-2240-49A6-823C-55987D781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0DB432-119B-4A41-879F-56807ADA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DEAB8-197F-44F0-895F-9D0D8F46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EE72D2-91F0-46F3-9166-DB476E0B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8B0D2-FC1F-4FA1-A323-E77C0806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EBC94-5415-4E7A-A06F-FBF0CE46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FD6C97-7879-4465-8E6D-738499F7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FD7E5-E7A7-4753-BF48-9BFA26A9D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D9570-8904-4087-AE17-DE416F07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C8C961-9AFD-48C9-98D8-463655A95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19196A-0350-445F-8414-3062AE51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1E7F77-9CBF-4AE5-8777-780014B6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C79BB1-1C3F-4B34-B9FC-E7E73B0BF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68B0B6-38A9-430D-8F43-AAB0B44B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D4C40F-F15F-4653-BA92-0F327203A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6388B-4E62-40DA-9114-206E0528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DD6634-66AB-43EA-8141-B06EECE8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成功标准｜数据支持相关关系，因果需要机制和控制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C9CA01-D06D-492B-B1F6-E0EF555F8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DE9726-40CA-4C7E-90F9-3283917D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BA6D64-AB54-4E34-B349-C68C87116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33945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1AC23F-B431-453B-A505-06D9E90C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65FFD-6387-42AC-BD24-397345F7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6d6450cb8e47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755D0-F1F3-47D2-A0C5-8BD64A5E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20732-F7CA-4127-9163-EB1A903D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1018D-5680-4618-8B9C-58CE1ED6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F9D3A1-30C7-46C5-850B-CA3AF947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993EB-6D45-4F88-86BF-110C1B79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1DD73D-3834-4D45-BDDB-76B7348B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边界提醒｜基期和百分点混淆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93C290-B99E-4CB0-9887-8830B4F6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7D8F7-A766-403F-97B7-98F6BE8D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6EB1EB-48B9-4F8B-BFD3-2FA41C82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指数、百分比、图表、新闻和因果解释。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71CD9B-BA90-4D73-99A7-AA6E7078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9496D-6E23-4327-AC7C-F92124D8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F090AE-EC87-42B3-AF6A-203C7776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12CA55-5E73-428B-9A10-8C31857F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2·百分点与百分率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3019E8-F7C0-459F-82D3-5270594E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D255EB-40E5-4C9D-8767-51D00D05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12D8FF-93CC-4A20-A7B1-604963B0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81E07-7E83-430F-8543-2F5E1509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236028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56DBFA-4A83-4E63-B83D-9F862807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D134C-9D98-4EAC-B090-1081B6C7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183eef3e2140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A37EE-04B6-4CB9-A517-980894F6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27635-8896-4983-8F5E-34E33228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06A24-9A9A-41EC-A0AB-6A4D9352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能解释“数据支持相关关系，因果需要机制和控制”，并识别一个反例或边界。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7D722-EBB2-48BA-AB83-4F1166FB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45244-C7D2-4116-94AD-1BD0ED92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CC3DA0-2EA4-41E5-B291-26AEDE37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81E975-FB43-4760-8065-461AD28A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高频错因：基期和百分点混淆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6E5CD-7539-4209-8503-9F84369A5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CBECF0-ADA0-4C1A-8D33-EA080DF3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E7D6C8-4BF1-4B5B-BADA-8A700744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96A648-89F7-4E19-8439-65D7969D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AB9305-4AB1-4C9B-B184-21C96FDE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F3D71A-66D9-4801-A748-0B091A59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880F0-E3C5-4A1B-90E0-DFB6DF4C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49709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898236-0724-4F54-BDEB-1242556E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75D562-32A3-4AF5-854E-F1F8B225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333b14ae241d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A3C2E5-5C78-4527-B086-FDDCFD24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2D25A-FD05-410D-84D3-5F1EF6D1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60B8F-19F3-4BB9-8960-100F9F9D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96CE09-CA83-4C52-B867-99F3E29E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0225FF-69E1-497D-A269-9F7D8AF3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11321-F382-42DD-918E-6E6AF6D0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A58CA8-8240-4EB5-9BCE-1ED95DAF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33D2D1-1CC4-4A3E-AF4A-626C7BA1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076A90-9ED2-4379-BBE3-4C12A9F3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联概念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8D5128-B95F-4733-B164-2CEFABE7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00AB7B-E489-4257-B990-F1E9E7AC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限结论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C5F08-5F3C-45C2-AA72-BCAEB7E8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8CD20C-1688-410F-A684-DA7E8136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8AB886-49B2-4A20-81BE-DA90EC56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588605-BAA3-4EDC-836E-9B779A8D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47DF4-C662-4AF8-A365-2783CA05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B00603-C026-4760-AADF-AE12EC94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正确结论：上升0.8个百分点；相对升幅约为 25.81%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解析：百分点变化=3.9−3.1=0.8；相对升幅=0.8/3.1×100%。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9E4F27-6F54-4A40-B7CC-8C63DEB5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04522F-2EB6-44DC-A211-AF5D2264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5058BB-56AF-4727-A001-DF26116C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60807C-2812-49D9-84FD-632A6019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78787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88EA6A-A8EB-4C98-93B3-2628C35C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26791-8D91-4EDC-BDFC-33CE2DC0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15201338344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A6D41-0034-433F-9BCD-219DED24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AD1F8-1158-4226-AFD0-BD1DD90AE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0A2C3-A8D6-4426-833E-8D4B1A16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70760-0E32-4AFD-A355-033C36E3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7E3B59-4A42-4D0F-80E5-7992E8D6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DF66A-85FE-4E4C-A09C-80FA7927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45B1C0-DD3D-4B41-8A16-803F2C42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9587D-D636-4704-BAC0-C37A6CC7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97C7A-6042-40E4-964D-EC9CF85C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1929EA-8E13-4920-AD70-3CB00811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27D47-1C4D-499A-9C32-D72479A4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FAE1C-3C9D-4204-A05A-FD861AA0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D20F1D-C59F-41AA-A9B5-585D8CC0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F3B60-5A44-4A8F-A333-E895C3D0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196B1F-6A57-43EA-A6E7-3D0B8DB3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2F94CD-2841-4D65-9814-3B0E0FDD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7E9D57-DF0D-4ECD-86A4-07C9D7869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6BA21E-8ACE-4F50-825F-12847912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D55175-BC25-49EF-AD56-5C2F02D3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77246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B89D25-3567-4954-9B08-37F5725D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E1C02A-E38F-4D36-BC70-970C7CDF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3eb30a46843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24F1E-0AE4-4A87-BC99-91A0D1F4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8EDFF-E44F-4430-94D9-76348200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02EF94-F842-4857-B362-319AD13A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F0753D-4F79-4267-BCD9-DFC1EB42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C6098F-88F4-44B7-B759-066CE84C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57597F-933F-4A77-8C31-D41C6AFD4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4DBD9E-D2F6-4F35-AE18-9D3BEDE8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B9F88-A084-4BE2-9891-3DF2472B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7E2751-2257-4446-89F7-9CC022546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B13B66-A2F6-4D40-8FD8-21D5F74E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41A1D9-A147-4515-A0F5-AD9A06563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8FD4C-39C1-4A5A-AF06-A6527308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39C88F-1ABF-43BC-81AF-A9EC7D74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D34AF0-FF34-4D41-AB8A-5A6E8A08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CE1E9A-5DAC-4807-8DF7-57180161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AEF0DA-BED6-4FCC-8F3B-2EC73D86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4FC091-E121-4CC5-9658-4558C4BA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938708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026655-4270-491D-8057-4F21A9A0D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1384C4-A1CE-4762-B0D1-B7DD56F1D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208ac2e1b4b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AA6F47-C7E7-4904-A290-69A53475A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FDA184-E993-437E-A0CB-9C171369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892D8-7282-4BFF-B2B5-EDF1853B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A6A27-3715-448E-B43F-2BB42C3D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10E499-1E07-46A0-BE4C-D19302E2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D62AA-9199-4481-A56B-8F438D5E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27674-4F10-452E-8EAA-41EF24B2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76A743-665D-4AD1-BC8C-8A8E69E5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90921-9F3D-4FA5-B35C-DFD96312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1D9389-39D4-40B5-B426-023BFC62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C3E2DF-BBC5-4D72-9B3A-82369EEF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67ECAA-8FEF-4EC5-BD08-C677D00FD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EC2313-0C0F-4F23-8BBE-CCA1117C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406F39-4749-4533-9DA6-F47C5359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D91D1-F562-440E-BA53-30D744E5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3008A1-0093-4201-A527-3142E16A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5B48E0-9D68-4AE8-BD8D-D81D9716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121563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A0FBC6-80F2-486A-A107-9AFF9249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5E7DB-C399-4ACA-9900-CFDB8F31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85bdaebb254a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242173-47AD-45F0-91C9-1AE0D838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0E52FB-5555-4D98-B53F-C0165A4B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0DAD6A-DE43-4B36-9C7E-22DB4B2C7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0A1C5E-B806-45CC-A444-66D74496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组地区数据显示教育年数与人均收入正相关。仅凭该横截面资料，最稳妥的结论是：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EA8D7E-CD6F-4B75-9935-3E93ACE6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2·相关与因果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4FE2C2-D2F0-447E-B078-B54143FB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F7A7E6-B753-4C9B-90C0-8B0B0741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0FBA1-0583-4141-ADE8-81C3144D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11C66C-4371-49B5-A13D-B68FC398B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8F45D-E217-438B-B434-4887F4A4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4C8198-D525-42D8-A801-688203FE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A740C5-186D-4BAD-BD44-32B1A7C5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050E84-3BBE-4D41-886A-F9FDF55B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26ED3C-2FD0-43CA-8BDF-EE1A6810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A264DB-D7BC-4E96-9927-42EA9B35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FA9680-80FF-42C3-84B3-EEDA94A8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226D12-E1EC-4962-9893-510B08E6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89C475-14D1-4CEA-AF19-EDA32D20B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51688E-C9B1-4F9D-9B42-34BAD09E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187300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FBA5DB-36AD-40D5-9660-0284E1D5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6F346-076D-4358-8E6E-6B111EDFA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5a5be399a34b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8FAA5-27D2-4CC0-A898-19FF2B75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F7090-E93F-4F5E-A0B7-71488E51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AF3D4-7D6F-445C-A6EC-740BFD51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F88366-D2BF-41F9-8392-E33A307F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3D35A-331F-47CE-BECF-FF2D71D8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失业率由 3.1% 升至 3.9%。正确描述是：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39CEDE-2559-4E4C-A7D3-AC0466CF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451B23-FA4F-40A5-BDC4-C4C55BA0E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734CF-5D6F-4A43-BB87-C1271001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33BD50-921B-4D66-9197-48A0A4FE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1 组地区数据显示教育年数与人均收入正相关。仅凭该横截面资料，最稳妥的结论是：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256098-4068-47D9-BB10-7981FC9D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0C18B-D82E-4D1F-8A7F-75EFF673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54FE7D-FB7B-4A29-919A-77C39FD3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F7FA8D-0891-4E97-A230-229359ED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基期价格为 HK$84，本期为 HK$105。以基期=100的价格指数是：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C13FF6-6E94-4802-A056-FE88B98A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C3D63-677A-43FA-9D6B-A9E52AF3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F323E0-3F24-4BD3-ACEF-88C7E981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A82624-00C9-4683-9C11-4E863F5A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693371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4238A4-34D4-40B1-9D7E-EAF0C59C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6C3CDF-554B-44E5-9398-804FF601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8494dc32c4b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A2B705-A3CE-4558-81D5-459835CB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E5EF3-DD85-47E9-84EA-850847CB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6C1AA4-4D53-433F-8722-EEB698F7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F57B69-DAD6-4DCA-BD23-12668BFE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70EC92-9B5A-47F4-B337-B6DDFE26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B8F40D-2D5B-4EC3-92FC-FE9E3449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63D647-E249-403C-8640-5DEE9CA9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D9E01C-E1D4-4C2D-916A-CFCEBEA7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正确结论：两者相关，但仍须机制、时间顺序及其他变量才能判断因果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解析链：相关关系可能受反向因果或遗漏变量影响；因果判断需要机制和额外识别证据。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8C94AC-CF1B-426A-B758-E0FCC5DB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C443F-98EE-45CB-95A9-8AFE507F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7F480-5541-4D6C-8A24-3E59D7A6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B6565B-A91E-4120-83C2-2F146AA0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88933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F21E0E-7076-4ED0-B911-421BC4AE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345AA-377D-4472-BEE5-1FC659525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0512bd5bcd40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F9A8C6-063C-461E-9050-31785FD2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90123-2DC4-4253-93A7-0EBEFE3C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D0B9D-C14E-444F-A834-F991939D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D9EB7-3975-4602-BF84-A625C3C3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基期价格为 HK$84，本期为 HK$105。以基期=100的价格指数是：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99E2B-8654-42A1-B43A-C331BF00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B0333-6384-49FE-9FCF-D29E3718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E39B27-B68B-4A60-B645-9920ADB1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796FB-49B4-4217-84CD-2985B36D1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BF6215-6F07-404C-80FE-C6F786D4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7956AA-74B2-46A1-B54E-A00948E7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8E389-A2BD-4FC4-AD03-F274184F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51DC96-5DDD-43B0-B3BD-FAB5BA92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90153A-D072-4AB8-95EF-A3A2FD21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98449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F0D55E-ACA8-4DEE-83E5-B5EF09DC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AD3EB-25EC-49BB-961E-BDEB7F14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4409b96e8344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65E1B-C272-4D22-960A-74ACA47A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FA3C7-A15F-47ED-B4E2-D67425C6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962859-6BE4-4C71-9377-D77EBAB2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能独立执行“读单位—算变化—联概念—限结论”，并说明每一步理由。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FA0047-64F9-4C53-AF68-55CF94E6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9EC14-4418-409D-9DE6-1BA5AF31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1D68A-EC96-44C5-9AA8-F310D9F4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C46F22-2C88-4756-AB34-E470AD88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高频错因：基期和百分点混淆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0DD47-E91B-4FA4-9E98-F03371E7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CC8BA7-A1EB-48CA-88C2-92E75ACE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256AC-6A50-452A-A17A-57BBEA4F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5BAAB2-F91D-4145-8F3B-6DC93B7C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6C321A-4F25-46E9-A0E9-B4FC5574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4540CB-9D73-45FD-BB2C-8B91AAF4A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164F92-DCBF-48A5-8810-89A75EFC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0151899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607FEC-9F8B-4248-A417-3EE6BB91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801BD-0483-462B-BC3D-57604FA7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f65a0f08a34f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6D4EB-5CDF-4B76-A5B1-C3E504BE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CC68F-70A8-4E71-AC66-5BCD7C1B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D4168A-B0F4-445D-ADCB-D8BF88C5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C5483-DD7C-4050-AE67-FA0BF1AB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14E4A-C5E0-4A30-B871-64E3D561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AFA2C5-CF58-4FFB-B43A-93C26EF9C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04737-386C-46CC-AA8C-CF55CA2C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EC1AFB-6824-48A9-8AC2-6684E212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DC8DC2-3C09-40E0-87BC-87F15B51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联概念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C6A1B-6C3B-4806-B43F-E9D6E794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14E371-3768-4298-A739-5BE64841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限结论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569181-7CCC-453B-8695-AB16B7A4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99703-111D-4CE0-8236-3A4990866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8BA0F2-D621-4975-B9A5-5B070C8B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E4E955-468A-4A70-87B6-5AFBE4F12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5CF116-947E-44A2-9983-B34702E5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9A7CB0-D0C6-449E-B64A-B5CA1AF7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正确结论：第 3 年数量比基年高20%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解析：指数没有给出绝对单位；120表示相对基年100高20%，不等于绝对数量120。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8F52F8-717C-47AB-8582-6EE8C4156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2AA386-8078-454D-8AC4-E00DFC80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FBC275-0DCE-4DF9-9DE6-867F9B76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33D3A2-80E7-4035-8448-B18F2418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883435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130032-9224-4745-93B9-1B730DF8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FBBF7-8079-410F-85DB-3D6470EE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3758ff30314b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F7A6B-7B9C-4596-B634-1D990046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42BD6-3B21-4EB1-B4C5-129D1975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6EC7B-B031-4495-AF2E-9E66E8EA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54B86-8F38-4316-9F56-8AB8D8AB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EA36C-44BE-4945-A039-C8DEB2AD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C99843-7421-44E8-A651-CB02D160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0692A1-5413-4397-B5D7-6CF1B32F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5F94E9-BD13-43C0-9082-EB728C27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626EC5-6402-4AB8-84B8-7D35C4BA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9878A0-BA5A-4D96-9759-E20C4B4E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675D8D-22E1-49B3-98AF-0053FBA4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964B13-0184-4538-812F-2EB41488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BCD96-EE5C-48C3-B092-ABA630E6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1F0DAA-81EB-499A-9BC5-FCC31E18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463534-4620-4F29-B09E-13AE8984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7DD58B-EE01-42E9-8593-A73156D6F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7588BB-0848-45BD-AFF0-6F96C134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3F54AD-33D9-46E0-B916-B1539E3A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EC3578-ECAA-4011-B661-D0D569DA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067450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9C3FD4-291A-4031-9DE4-FE793C40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373BD-A7E7-4D10-9812-F48F1309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ecdba94fa942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AD68EE-809D-4450-A517-1BF3AAD2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687A1-AE7A-493A-AB2D-0FDBCA3F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B730B-522F-4E7A-BBC7-6FC2B549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8BE0B-E222-4D6B-906D-22FC18DF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A557A4-E1F5-4F76-8EA7-83847AC0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2DFCF-CDF1-4FC7-8576-77761A48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624C2C-FA3F-4A42-B202-BABB7092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0AB52E-5E88-4CE7-9EA3-4A2B74F0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B6E3E6-4B9E-4BE7-AEE7-54DDA78F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E81996-2670-4509-A544-5601F070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EDA653-44AA-4736-8528-77E8B2DB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359ECA-EC5C-4EDF-BC0E-87168A45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4D10E-854D-48B2-A9E0-99285427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870407-3DEB-4335-BD63-901232BF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2BF4F7-707B-4FB4-B3D7-4A5EC4D9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57B3B-070E-4B68-BCD7-CFFCB1B4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ED3599-A685-4148-929E-154C4B72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884753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5F9566-D092-429F-AB1D-A94A360EB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70AE9-0328-4C5E-9B9C-B321034D9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a3e0ea04745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3E3D4B-1FCC-4BD3-B8B7-19C4821C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632884-45B3-4470-BED4-C1FE2F0C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5CAF3F-2DC8-4909-BE9B-3BB6FF7E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6FD9FE-7EB3-4555-B72C-4C16F22A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536C59-3448-4C52-8968-98409774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AC53C-6D0D-4E28-A379-12E1A275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40C54B-9EDA-4FBA-8E6C-43CFDEB6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463C09-A129-433A-8781-6F3B0C37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4E6299-A53B-402C-A58D-AA0FBE628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85A5B-3457-4B9C-8BDE-940232FB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9A0DCD-6B84-4633-A874-692D9DA9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4AA647-048D-4225-8197-B632A5F6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B6CA9E-3952-4092-A19C-B709EE3D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86E67D-3DED-4C0C-B0AE-0DE869F6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8A7C77-89B3-4A00-A752-407A239E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36811A-497A-4ABD-AAAC-AA434879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DA854-7AF6-490C-B992-FE4EB314E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43402283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50ABD5-E859-4BE3-999D-B4CD31354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A6C4BF-B673-451E-8216-071EF082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66186539ff46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BCEB8-CD0B-4F16-9FC3-38788184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14C2B-5DB0-4513-8F9D-ADA7014C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41C9AB-083B-477C-8E76-5053441A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64356-D939-4076-922A-DBC68E2B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基期价格为 HK$86，本期为 HK$107.5。以基期=100的价格指数是：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1381BF-40F8-4AD4-9D0D-5A72DFBB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2·指数计算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A998E-E681-4732-96ED-7C77F6B9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DE1A87-15BB-447D-867C-124AE09E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4435F1-E839-4D1C-9C6C-42872667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775FFD-DD0A-4B08-AAEC-3EC7A2F4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0492CC-2EED-4812-B5D5-9EB09948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F1AFCD-4482-4DD6-AB08-AB62D616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42F36A-9383-46DD-A879-568DA73B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7AC98-2486-412D-9468-374F788D6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B68263-1E18-449C-82EC-2ECBD778B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8E9D85-732E-4CA1-887B-56EB3F06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74218C-E87A-4606-BD49-3D652D07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4B5030-97EF-45D9-9275-F8D8B98A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CC968F-55E4-45DF-8DC5-EDC92879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165A0A-4E53-41C8-BD74-8A1711BFD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062470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8FE767-B67B-443B-B885-DAD223A61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24E74-D164-4D1F-B625-AB5C1AE9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a6f21bed6f4f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561469-6D5E-444B-B9CD-9E2006F8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F5A5A-AEB5-430B-88A2-F48A998A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AAF49-FD69-468D-BE11-A954BDF4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D063F-CA99-4F52-9F64-A70DB819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B9A73-CAB4-429E-A788-A3ACAAF08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数量指数以第 2 年为基年100；第 3 年指数为120。正确解释是：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26376-48EB-48EB-8C06-1E546605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F74BAB-D5E0-4670-BBF0-7757436E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D5A9A-B569-4CD4-B423-35BFB6202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BD27D-8C05-4211-8C86-9EA90C20A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基期价格为 HK$86，本期为 HK$107.5。以基期=100的价格指数是：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2C5299-CB1E-42DC-B287-D92810BA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3F88BA-FC9F-4938-873A-5B5269FA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8F8E00-5517-4C1B-90D7-AD1423D9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AF358-9BED-4B56-9AE6-93C54478C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资料显示工资指数由 107 升至 110（基期=100），同期消费物价指数为 109（基期=100）。若把 110 视为名义工资指数，期末实际工资指数约为：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90358-6D20-4029-9952-CAF128B6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2CDC1F-526E-4436-B55D-2D7120A3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0719E2-8815-4CA0-AF34-155AB516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AAF58F-0DD3-41F3-80A4-F135673A1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654946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61A197-6244-4274-B368-76283808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E9D13-05AA-496F-8984-628FE694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dee9ab43d46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1C7D14-96B5-4AF1-B9C9-1C972FAE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C15D0-1E30-410D-80C8-53A4C214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BEAE5-5AD0-47BD-93D1-D093B128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705D26-BF8A-4F3E-BEA0-D63CD469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9E5E9-4A23-42B9-BD1D-115C28C6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A0D41E-64C9-4A90-A3F5-056F6F30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D4B2F9-B8BF-4E04-BB2B-D97ABC98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129791-8B84-4709-9618-DC2464D1D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解析链：指数=本期值/基期值×100=107.5/86×100=125。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040046-DF24-4EAE-AB0B-C58343F0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B96EE-9DB9-467C-95C4-10D62DD6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58E6F0-7B14-44CB-9E08-0825B36E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11D702-F306-4AE3-84E5-CBC737CF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948660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15756D-1B6F-4FC8-8DB2-7A31919B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39160-50A7-43C6-8C24-47768046A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2ddbe603f48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B3C63-B93D-412F-8082-5AF0646C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E8C9CB-E368-4A54-ADCD-C555FE86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F3DD5-3876-4652-A617-CE1952B2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086BF-349C-4971-8C63-64ECAF96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资料显示工资指数由 107 升至 110（基期=100），同期消费物价指数为 109（基期=100）。若把 110 视为名义工资指数，期末实际工资指数约为：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7A558-CB86-41CD-951D-B6438A84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CD46F-E772-4243-9E62-F1A49D85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AD4F15-4A59-4D7B-A391-6357C020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A64276-6C6B-4A1B-9938-C2C002AB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593AD3-E6B8-4E75-BC32-AB956AD8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BEDA21-1518-4F1A-BFBE-FBDBCC99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348490-A55E-413D-BA6F-D9C7FC46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C4E102-2CC4-4635-8A48-D480D511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965CF3-9AAA-461B-942F-3D68DDE4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1313637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B74100-4378-45CD-8BA3-9C4AC866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3A07A-2029-442B-B573-76D682B98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0974acd6149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CD848D-37B1-4CFC-80BD-A70AB838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D8FE9-50D2-4188-A269-62782FF6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A0B05-2ADB-4F77-AFAC-3ACB1804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F9813-29FF-4BA6-A293-B29735A9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BEC96-4B73-4BE9-9300-9A99006D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E99EE-FE7C-4112-BEA5-E4A7E7445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F4E352-ADAD-41DF-86D3-BF02E90F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高频错因：基期和百分点混淆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971E42-A1BF-44B1-9753-DAC299B3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B390F0-4F02-46FB-BEBF-FC72626D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F86960-9816-4F3C-B574-7E6E7CEB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871EE0-8930-4798-A3EF-A8F71FC7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08C3A-60CE-483F-926F-ABD6B6A7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F5547-A49D-454A-9C89-61C82AC7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386F5-1613-4BA1-9214-4D806454B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076671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2567F5-707F-454A-BDA0-47ED9EE0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69F78C-868C-4A52-9159-08CD6EE1D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df57c7cd146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59DAE2-40CD-4EC8-92CE-4DFD77EC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45BA9-96FA-43BC-98FE-F4B53FF1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22D053-9234-4B70-9FE8-52A9F38E7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D3EB4-47A1-44A7-9661-990E967E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31543-D5A6-41FE-8646-49DE6156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91961-2EA0-4AAA-8C0D-BE5A99EF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8C803C-E444-4DAF-A65F-81377B04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D5A3F6-370A-4F30-AF9C-803A47A3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5110FC-0F4B-454A-83D8-EA5E2A4F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联概念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6B41FB-A944-4888-BC8A-E08DB27F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7860A1-2820-4DEC-A100-A90F4B38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限结论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FBE8C-766B-474C-8A64-F8F655520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2433A0-BF42-4886-A0D6-1F0123C2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81DA44-DA2C-4B6E-8186-A26AFA1A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87EC8-3808-4363-B7D1-3EB1082D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EA43B5-61DC-443D-AD27-A72C2055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58CA1F-C08D-4500-9335-554AF8399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正确结论：3.4%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解析：低通胀下可近似用实际增长≈名义增长−通胀=3.4%。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68B0C0-2926-41FC-9551-814EE080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5726CD-2C5B-4F0A-9222-4F34E8FD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3847E9-C65D-456F-A04A-481594EA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AF52B7-ECA9-431C-B507-11057734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081254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38967-AB5B-4E09-8CAB-C3D6630A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6C9E43-762B-43D6-B4AC-4F171225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4a1a6356049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B37E5-F75D-42CF-9A92-7C2258C8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AD2AA-1872-4991-B440-40F18776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3C8D18-DF82-479B-AD81-B473DA3B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760D7-E11B-4A85-AEA3-038EFB4E0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BA2CAA-56C0-4A9B-A4F3-B875F47D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653AB4-C239-4AF1-8EF0-6A926539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68310C-F5BB-4581-ABE4-7E140293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EE558-15E6-4B87-A239-AE8AA3D2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6A8D92-2FB3-4D3C-8F79-E47444E4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71EDCA-C971-49F8-9CF1-B2E7B900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123915-0D66-44EB-92E9-D2226F13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37127-8032-4ED4-AF69-59FA2803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9C6B58-487E-4FAF-A734-DFCC3FA3B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852CC-CECB-47B5-80FD-EE6075EF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9F24ED-D48E-4B4B-AD41-56758BBB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0E97F3-EBF4-45D9-A0E1-A5BD7108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74B983-E1C5-4032-8E03-5541055F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B45558-E3AA-434F-8AE0-5A5C947B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907C6-EAC4-470D-8016-2310F2ED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9844694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580FDB-2FFB-4A58-8183-EEAE7FA6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3FFEB-1783-4683-A22F-698B3ACC4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1d3562a3646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B18FC-CD04-4084-917C-3F36568DD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D337F-AA42-4134-BDBF-182F5427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CA2CF-B98A-4878-97C6-4653E2E4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96EBF-74B3-451C-AC11-C6B13FD99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经济数据与图表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E5109-38CC-4F73-B9A3-5B2EA595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DB797F-31FA-402B-8218-741D5511F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4A8B68-F1FB-47E3-9E74-5DB2C2E7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FB1E6-4D50-463D-B120-78A092D4F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650BA0-1112-4F4D-B7F1-0A9D17304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752AA-AC3D-4DF1-BD22-D4E1FBE6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274A52-27C5-4E39-A8DB-9F00C7FC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5316A-C01D-4907-A474-71AD4DA2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72FAA-96FD-4A9B-AFC0-D2137AF3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C3389D-7EC6-468F-A4F1-F554DE13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DC2F48-8691-47F9-A5D9-CF11E460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B58508-9E66-4FDC-937F-58613CC8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026F3C-6D7B-4F9F-BF8E-3C7345FB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10948315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CE6276-FFE7-448A-ACC1-D28465A3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D7E8B-4D38-4F98-9442-BD90D482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5112026674a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73755A-19FE-4350-A729-3C64A531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4FDE9-F749-4610-9783-0760157D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FEB2BD-FA03-4D42-A371-3C62631EC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7847FC-7D9E-4467-8D39-91ED2B01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58480-8765-42E8-A71B-8091088D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1A77F5-59D0-4C7A-9CDF-279931796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64D4E8-19C7-4EE4-BF28-5695E081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数据支持相关关系，因果需要机制和控制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F86B41-D73B-478F-9DC8-456111C9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31333F-434B-4A9B-BCE8-32F73476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E5DC4E-EA59-4453-98AE-5B5CBFF3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读单位—算变化—联概念—限结论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412C1-6F09-4CC6-9597-E452A313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688DB-EA5B-4500-9285-EDCAC409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83DD37-D149-4D2C-9D72-D4454BA0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检查：基期和百分点混淆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0AE609-F640-426B-B7AC-2EE74450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20E3FC-BD17-4F2B-8783-16BD060A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C6F030-53E5-4FDE-8E76-2EEEBBB0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78F31E-88A7-42AC-88BD-2857B34E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3197786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6378AD-51ED-42D6-BF34-D970F1E6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CC307-78CE-4FB0-BF47-7AB0789C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a654622334d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5F284-31EE-4DCC-BF65-F7840836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AD600-AC91-411F-8CA6-3492A621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A5B47-60D1-4C56-ACC3-7980B71E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5D8B3-78BB-410A-88C0-0A6C9582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资料显示工资指数由 108 升至 111（基期=100），同期消费物价指数为 110（基期=100）。若把 111 视为名义工资指数，期末实际工资指数约为：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587C3B-1491-409F-918D-CBA2281B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2·双指数换算与证据边界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14C574-4150-458B-B01B-3B5A9AB0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841EC-C1E5-4810-8286-873B36CE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E68732-764A-4023-A2EE-FD084B76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44F79-DD4E-4397-A435-D0CEE30C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F6812C-82AE-47DC-885F-0595A52B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45F66-3AA3-478E-B085-97818E6C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B6A27F-F1A8-4EF5-B59F-343982FA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0AB0A5-A7E1-47D9-9592-06594E813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D3E0B6-31DE-47C7-A5C5-409459B1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97A5CD-EAAE-4A2F-ACFE-791AC3D3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564D2E-FEB3-462E-9F2F-A930D1ED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C97EA-BEEA-45EA-8156-7D7CD3DB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5B7414-5FD4-4D4E-A56B-8FEE9D00C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52E2A6-8035-4EA4-B525-CCDBC70F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8759316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234000-F751-450C-8718-D22F65CA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B38F6-CD90-4120-9C19-5CC920B9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28197cc3c841b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E9737-1A63-4BEF-866C-9F74557F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EA90C-B3A7-441D-838C-EF834AFC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A504BE-5F6F-4112-B7F9-1E04F9CA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E38EC-C513-4A36-92C9-114DF84C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48941-6432-497B-B9F6-E62ADF99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名义收入增长 5.8%，同期物价水平约升 2.4%。以近似法，实际收入增长约为：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74A5F-52F2-48CC-84FB-37507F70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4A18A-1FA4-453F-85A8-19B34798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C23BA5-730B-44DC-870D-3232C68E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2403C1-1376-42B5-824C-2438B86D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资料显示工资指数由 108 升至 111（基期=100），同期消费物价指数为 110（基期=100）。若把 111 视为名义工资指数，期末实际工资指数约为：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88A3DE-CA9D-4C3F-95AA-13A973FA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2BC403-6AD3-446B-8BDA-CB43053E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6CA895-829D-4AAE-BC2C-DAE64276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E8E374-9FF8-4A61-9B58-34CC1C1B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第 5 组地区数据显示教育年数与人均收入正相关。仅凭该横截面资料，最稳妥的结论是：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24BEBA-522A-4EA5-9336-812EE071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D8B385-D44C-491A-A758-28A01323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F20A2E-0E59-441F-9296-03C64628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F3D4CD-03F2-46DB-A89C-096232726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42322035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8E3B45-8719-4F7D-BD7E-63D2BD4B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7430F-75F5-436F-A67E-7353BD20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fe644854b481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53D6D-7008-43BF-8FA5-DFF6CDB1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1CA68C-540B-4684-98EB-42DF435A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DDE1D-21BE-4400-B9F7-5A050A2D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BA0B0-BE5A-4A69-B67A-AE668EC7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基期和百分点混淆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E698F-D22D-4AAC-98A0-FF5B1140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240CC0-A35A-41E1-AB21-5FC0C05F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26C1D0-8C2E-44A8-826B-15540AF2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CD57E0-9AD8-4A3A-93D3-BE999B419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正确结论：100.91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解析链：实际工资指数=名义工资指数/物价指数×100=111/110×100=100.91。应先确认两指数基期一致；即使实际工资上升，资料也未说明因果来源。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D95A6C-D4EC-462E-B87B-C02161C27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A64D97-C235-4BF2-BDA0-FCBFA866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2DD92F-B31F-4FD1-95AF-2B57DB4F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B537D1-DD06-4265-AB07-F5D36245E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5405138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F61E2A-D5BE-4DA9-BB85-557C2B79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B9F37-1AC7-4D44-AB16-E7DE72A0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c3ac93d834d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CCDB8-99B7-4B88-A032-5A6F46074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13F09-31B8-4254-B96C-46CA509D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77B769-169B-4EAC-9BC7-64943110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93145-CBA7-42C4-A704-EC28C248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5 组地区数据显示教育年数与人均收入正相关。仅凭该横截面资料，最稳妥的结论是：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FA811-81A5-4207-B3E6-F91B094B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A7F16-4372-4AE3-923C-A932BBCC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6DFEEF-8143-4252-B1E6-47BF0332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0B87D8-2985-4DAB-9736-D23DDFE1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308786-DB15-4C44-96E5-97F9E4D0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E6BD2A-54FC-46AD-8E33-60F91D91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029B8C-D459-4D6E-9CD3-B2A7AF24C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CB4F0E-2153-4D6C-86F7-26E7A3D1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经济数据与图表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D3DD6D-82AE-4689-A143-6D9B859A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632011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2026-08-19T09:03:57.5950000Z</dcterms:created>
  <dcterms:modified xsi:type="dcterms:W3CDTF">2026-08-19T09:03:57.5950000Z</dcterms:modified>
</coreProperties>
</file>