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fec8b7120247fe" /><Relationship Type="http://schemas.openxmlformats.org/officeDocument/2006/relationships/extended-properties" Target="/docProps/app.xml" Id="R8a9b6f4517b24e21" /><Relationship Type="http://schemas.openxmlformats.org/officeDocument/2006/relationships/officeDocument" Target="/ppt/presentation.xml" Id="R9f124019d62241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629ddc97894db6"/>
  </p:sldMasterIdLst>
  <p:notesMasterIdLst>
    <p:notesMasterId xmlns:r="http://schemas.openxmlformats.org/officeDocument/2006/relationships" r:id="R73e2a34941c64690"/>
  </p:notesMasterIdLst>
  <p:sldIdLst>
    <p:sldId xmlns:r="http://schemas.openxmlformats.org/officeDocument/2006/relationships" id="256" r:id="R9778d65cedb64a9b"/>
    <p:sldId xmlns:r="http://schemas.openxmlformats.org/officeDocument/2006/relationships" id="257" r:id="Re397923676ab4dd9"/>
    <p:sldId xmlns:r="http://schemas.openxmlformats.org/officeDocument/2006/relationships" id="258" r:id="R6b99fb5f103c45df"/>
    <p:sldId xmlns:r="http://schemas.openxmlformats.org/officeDocument/2006/relationships" id="259" r:id="R3201104fbca64e66"/>
    <p:sldId xmlns:r="http://schemas.openxmlformats.org/officeDocument/2006/relationships" id="260" r:id="R90d2e09205974954"/>
    <p:sldId xmlns:r="http://schemas.openxmlformats.org/officeDocument/2006/relationships" id="261" r:id="R3308cabb99224062"/>
    <p:sldId xmlns:r="http://schemas.openxmlformats.org/officeDocument/2006/relationships" id="262" r:id="R1e3f4204264d4a94"/>
    <p:sldId xmlns:r="http://schemas.openxmlformats.org/officeDocument/2006/relationships" id="263" r:id="R268a3613af6c4fc3"/>
    <p:sldId xmlns:r="http://schemas.openxmlformats.org/officeDocument/2006/relationships" id="264" r:id="R6a65f1ade031412d"/>
    <p:sldId xmlns:r="http://schemas.openxmlformats.org/officeDocument/2006/relationships" id="265" r:id="R7387e57c26954b50"/>
    <p:sldId xmlns:r="http://schemas.openxmlformats.org/officeDocument/2006/relationships" id="266" r:id="R0f00c41424394f9b"/>
    <p:sldId xmlns:r="http://schemas.openxmlformats.org/officeDocument/2006/relationships" id="267" r:id="R2b05ae6e02dd4623"/>
    <p:sldId xmlns:r="http://schemas.openxmlformats.org/officeDocument/2006/relationships" id="268" r:id="R9c6c7df98f964c3f"/>
    <p:sldId xmlns:r="http://schemas.openxmlformats.org/officeDocument/2006/relationships" id="269" r:id="R5030e877f66d4f2c"/>
    <p:sldId xmlns:r="http://schemas.openxmlformats.org/officeDocument/2006/relationships" id="270" r:id="Rc57613c623dd4840"/>
    <p:sldId xmlns:r="http://schemas.openxmlformats.org/officeDocument/2006/relationships" id="271" r:id="R7a57d2a685cc40fd"/>
    <p:sldId xmlns:r="http://schemas.openxmlformats.org/officeDocument/2006/relationships" id="272" r:id="R35a74acea19743cf"/>
    <p:sldId xmlns:r="http://schemas.openxmlformats.org/officeDocument/2006/relationships" id="273" r:id="R2dbcecf175584ec3"/>
    <p:sldId xmlns:r="http://schemas.openxmlformats.org/officeDocument/2006/relationships" id="274" r:id="Ra07044b1d3d04693"/>
    <p:sldId xmlns:r="http://schemas.openxmlformats.org/officeDocument/2006/relationships" id="275" r:id="R1863e72003d44153"/>
    <p:sldId xmlns:r="http://schemas.openxmlformats.org/officeDocument/2006/relationships" id="276" r:id="Rde028be5720841ec"/>
    <p:sldId xmlns:r="http://schemas.openxmlformats.org/officeDocument/2006/relationships" id="277" r:id="Rd3211543771347e5"/>
    <p:sldId xmlns:r="http://schemas.openxmlformats.org/officeDocument/2006/relationships" id="278" r:id="R43170da0c19a4740"/>
    <p:sldId xmlns:r="http://schemas.openxmlformats.org/officeDocument/2006/relationships" id="279" r:id="Rdb78d2951de04d68"/>
    <p:sldId xmlns:r="http://schemas.openxmlformats.org/officeDocument/2006/relationships" id="280" r:id="R81230d7268bf4915"/>
    <p:sldId xmlns:r="http://schemas.openxmlformats.org/officeDocument/2006/relationships" id="281" r:id="Rb5afc17ccf0c4010"/>
    <p:sldId xmlns:r="http://schemas.openxmlformats.org/officeDocument/2006/relationships" id="282" r:id="Rb4bf08493ccc4d90"/>
    <p:sldId xmlns:r="http://schemas.openxmlformats.org/officeDocument/2006/relationships" id="283" r:id="Rcd58e4b06d9149a9"/>
    <p:sldId xmlns:r="http://schemas.openxmlformats.org/officeDocument/2006/relationships" id="284" r:id="R72a4c1a881374e33"/>
    <p:sldId xmlns:r="http://schemas.openxmlformats.org/officeDocument/2006/relationships" id="285" r:id="R6cf47edc3130463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b4f74835304f99" /><Relationship Type="http://schemas.openxmlformats.org/officeDocument/2006/relationships/slideMaster" Target="/ppt/slideMasters/slideMaster1.xml" Id="R08629ddc97894db6" /><Relationship Type="http://schemas.openxmlformats.org/officeDocument/2006/relationships/notesMaster" Target="/ppt/notesMasters/notesMaster1.xml" Id="R73e2a34941c64690" /><Relationship Type="http://schemas.openxmlformats.org/officeDocument/2006/relationships/presProps" Target="/ppt/presProps.xml" Id="R61069d36b4c94a37" /><Relationship Type="http://schemas.openxmlformats.org/officeDocument/2006/relationships/tableStyles" Target="/ppt/tableStyles.xml" Id="R3b4b91f014cb4e5e" /><Relationship Type="http://schemas.openxmlformats.org/officeDocument/2006/relationships/slide" Target="/ppt/slides/slide1.xml" Id="R9778d65cedb64a9b" /><Relationship Type="http://schemas.openxmlformats.org/officeDocument/2006/relationships/slide" Target="/ppt/slides/slide2.xml" Id="Re397923676ab4dd9" /><Relationship Type="http://schemas.openxmlformats.org/officeDocument/2006/relationships/slide" Target="/ppt/slides/slide3.xml" Id="R6b99fb5f103c45df" /><Relationship Type="http://schemas.openxmlformats.org/officeDocument/2006/relationships/slide" Target="/ppt/slides/slide4.xml" Id="R3201104fbca64e66" /><Relationship Type="http://schemas.openxmlformats.org/officeDocument/2006/relationships/slide" Target="/ppt/slides/slide5.xml" Id="R90d2e09205974954" /><Relationship Type="http://schemas.openxmlformats.org/officeDocument/2006/relationships/slide" Target="/ppt/slides/slide6.xml" Id="R3308cabb99224062" /><Relationship Type="http://schemas.openxmlformats.org/officeDocument/2006/relationships/slide" Target="/ppt/slides/slide7.xml" Id="R1e3f4204264d4a94" /><Relationship Type="http://schemas.openxmlformats.org/officeDocument/2006/relationships/slide" Target="/ppt/slides/slide8.xml" Id="R268a3613af6c4fc3" /><Relationship Type="http://schemas.openxmlformats.org/officeDocument/2006/relationships/slide" Target="/ppt/slides/slide9.xml" Id="R6a65f1ade031412d" /><Relationship Type="http://schemas.openxmlformats.org/officeDocument/2006/relationships/slide" Target="/ppt/slides/slide10.xml" Id="R7387e57c26954b50" /><Relationship Type="http://schemas.openxmlformats.org/officeDocument/2006/relationships/slide" Target="/ppt/slides/slide11.xml" Id="R0f00c41424394f9b" /><Relationship Type="http://schemas.openxmlformats.org/officeDocument/2006/relationships/slide" Target="/ppt/slides/slide12.xml" Id="R2b05ae6e02dd4623" /><Relationship Type="http://schemas.openxmlformats.org/officeDocument/2006/relationships/slide" Target="/ppt/slides/slide13.xml" Id="R9c6c7df98f964c3f" /><Relationship Type="http://schemas.openxmlformats.org/officeDocument/2006/relationships/slide" Target="/ppt/slides/slide14.xml" Id="R5030e877f66d4f2c" /><Relationship Type="http://schemas.openxmlformats.org/officeDocument/2006/relationships/slide" Target="/ppt/slides/slide15.xml" Id="Rc57613c623dd4840" /><Relationship Type="http://schemas.openxmlformats.org/officeDocument/2006/relationships/slide" Target="/ppt/slides/slide16.xml" Id="R7a57d2a685cc40fd" /><Relationship Type="http://schemas.openxmlformats.org/officeDocument/2006/relationships/slide" Target="/ppt/slides/slide17.xml" Id="R35a74acea19743cf" /><Relationship Type="http://schemas.openxmlformats.org/officeDocument/2006/relationships/slide" Target="/ppt/slides/slide18.xml" Id="R2dbcecf175584ec3" /><Relationship Type="http://schemas.openxmlformats.org/officeDocument/2006/relationships/slide" Target="/ppt/slides/slide19.xml" Id="Ra07044b1d3d04693" /><Relationship Type="http://schemas.openxmlformats.org/officeDocument/2006/relationships/slide" Target="/ppt/slides/slide20.xml" Id="R1863e72003d44153" /><Relationship Type="http://schemas.openxmlformats.org/officeDocument/2006/relationships/slide" Target="/ppt/slides/slide21.xml" Id="Rde028be5720841ec" /><Relationship Type="http://schemas.openxmlformats.org/officeDocument/2006/relationships/slide" Target="/ppt/slides/slide22.xml" Id="Rd3211543771347e5" /><Relationship Type="http://schemas.openxmlformats.org/officeDocument/2006/relationships/slide" Target="/ppt/slides/slide23.xml" Id="R43170da0c19a4740" /><Relationship Type="http://schemas.openxmlformats.org/officeDocument/2006/relationships/slide" Target="/ppt/slides/slide24.xml" Id="Rdb78d2951de04d68" /><Relationship Type="http://schemas.openxmlformats.org/officeDocument/2006/relationships/slide" Target="/ppt/slides/slide25.xml" Id="R81230d7268bf4915" /><Relationship Type="http://schemas.openxmlformats.org/officeDocument/2006/relationships/slide" Target="/ppt/slides/slide26.xml" Id="Rb5afc17ccf0c4010" /><Relationship Type="http://schemas.openxmlformats.org/officeDocument/2006/relationships/slide" Target="/ppt/slides/slide27.xml" Id="Rb4bf08493ccc4d90" /><Relationship Type="http://schemas.openxmlformats.org/officeDocument/2006/relationships/slide" Target="/ppt/slides/slide28.xml" Id="Rcd58e4b06d9149a9" /><Relationship Type="http://schemas.openxmlformats.org/officeDocument/2006/relationships/slide" Target="/ppt/slides/slide29.xml" Id="R72a4c1a881374e33" /><Relationship Type="http://schemas.openxmlformats.org/officeDocument/2006/relationships/slide" Target="/ppt/slides/slide30.xml" Id="R6cf47edc3130463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2dba66f4d548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fb0d6a0f96c4402" /><Relationship Type="http://schemas.openxmlformats.org/officeDocument/2006/relationships/notesMaster" Target="/ppt/notesMasters/notesMaster1.xml" Id="R5838a78bf4b24c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66a7348154e43b1" /><Relationship Type="http://schemas.openxmlformats.org/officeDocument/2006/relationships/notesMaster" Target="/ppt/notesMasters/notesMaster1.xml" Id="Rde02588857a74a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b500031c20841f5" /><Relationship Type="http://schemas.openxmlformats.org/officeDocument/2006/relationships/notesMaster" Target="/ppt/notesMasters/notesMaster1.xml" Id="R737551c022b342a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ff5ee42f0249fe" /><Relationship Type="http://schemas.openxmlformats.org/officeDocument/2006/relationships/notesMaster" Target="/ppt/notesMasters/notesMaster1.xml" Id="Rc53532ba5e0e420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b230fb790c64b4c" /><Relationship Type="http://schemas.openxmlformats.org/officeDocument/2006/relationships/notesMaster" Target="/ppt/notesMasters/notesMaster1.xml" Id="R273791ba1d3243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dc63ac824e4137" /><Relationship Type="http://schemas.openxmlformats.org/officeDocument/2006/relationships/notesMaster" Target="/ppt/notesMasters/notesMaster1.xml" Id="R705060505ea543f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d306e2940d49ba" /><Relationship Type="http://schemas.openxmlformats.org/officeDocument/2006/relationships/notesMaster" Target="/ppt/notesMasters/notesMaster1.xml" Id="Rb00882f726ef46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97b2412b24402b" /><Relationship Type="http://schemas.openxmlformats.org/officeDocument/2006/relationships/notesMaster" Target="/ppt/notesMasters/notesMaster1.xml" Id="R191335625c41454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81f7e3200b04a0d" /><Relationship Type="http://schemas.openxmlformats.org/officeDocument/2006/relationships/notesMaster" Target="/ppt/notesMasters/notesMaster1.xml" Id="Rd476fc9545e94fb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810826af3b54bc5" /><Relationship Type="http://schemas.openxmlformats.org/officeDocument/2006/relationships/notesMaster" Target="/ppt/notesMasters/notesMaster1.xml" Id="R2fff42ff55b947b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ba8659799ca408d" /><Relationship Type="http://schemas.openxmlformats.org/officeDocument/2006/relationships/notesMaster" Target="/ppt/notesMasters/notesMaster1.xml" Id="Ra180553aeef44fb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5e122c51b654c79" /><Relationship Type="http://schemas.openxmlformats.org/officeDocument/2006/relationships/notesMaster" Target="/ppt/notesMasters/notesMaster1.xml" Id="R0d0a6be9aee64fd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27b8a72f1764da6" /><Relationship Type="http://schemas.openxmlformats.org/officeDocument/2006/relationships/notesMaster" Target="/ppt/notesMasters/notesMaster1.xml" Id="Rda4e8685eb914af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c6a9fd8e4184332" /><Relationship Type="http://schemas.openxmlformats.org/officeDocument/2006/relationships/notesMaster" Target="/ppt/notesMasters/notesMaster1.xml" Id="R0de5eeef2af3463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272e829d56a47df" /><Relationship Type="http://schemas.openxmlformats.org/officeDocument/2006/relationships/notesMaster" Target="/ppt/notesMasters/notesMaster1.xml" Id="Rc3a21e4a51174dc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c3fee27ddfd424a" /><Relationship Type="http://schemas.openxmlformats.org/officeDocument/2006/relationships/notesMaster" Target="/ppt/notesMasters/notesMaster1.xml" Id="R7545d9534c1749f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876be01e27d4732" /><Relationship Type="http://schemas.openxmlformats.org/officeDocument/2006/relationships/notesMaster" Target="/ppt/notesMasters/notesMaster1.xml" Id="R368a182b18cb494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e4344c5dcf24335" /><Relationship Type="http://schemas.openxmlformats.org/officeDocument/2006/relationships/notesMaster" Target="/ppt/notesMasters/notesMaster1.xml" Id="Rffdfff4d119c412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01b60b182804e9e" /><Relationship Type="http://schemas.openxmlformats.org/officeDocument/2006/relationships/notesMaster" Target="/ppt/notesMasters/notesMaster1.xml" Id="R4888cb6854114c8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7b1b2a5d8084e53" /><Relationship Type="http://schemas.openxmlformats.org/officeDocument/2006/relationships/notesMaster" Target="/ppt/notesMasters/notesMaster1.xml" Id="R39bfd2bf771647b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4bbb88c8a1d4162" /><Relationship Type="http://schemas.openxmlformats.org/officeDocument/2006/relationships/notesMaster" Target="/ppt/notesMasters/notesMaster1.xml" Id="R2b6f145937bd42b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64718120b194bc4" /><Relationship Type="http://schemas.openxmlformats.org/officeDocument/2006/relationships/notesMaster" Target="/ppt/notesMasters/notesMaster1.xml" Id="R227a60d801ec46c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af208cd3fd045ba" /><Relationship Type="http://schemas.openxmlformats.org/officeDocument/2006/relationships/notesMaster" Target="/ppt/notesMasters/notesMaster1.xml" Id="Ref2528ccc26b485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22e249ba9d145d6" /><Relationship Type="http://schemas.openxmlformats.org/officeDocument/2006/relationships/notesMaster" Target="/ppt/notesMasters/notesMaster1.xml" Id="Rc5760288142640a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647a8564a7840c7" /><Relationship Type="http://schemas.openxmlformats.org/officeDocument/2006/relationships/notesMaster" Target="/ppt/notesMasters/notesMaster1.xml" Id="R5f76dfbdf4b643c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90eec59c4784c77" /><Relationship Type="http://schemas.openxmlformats.org/officeDocument/2006/relationships/notesMaster" Target="/ppt/notesMasters/notesMaster1.xml" Id="R07b2a1c238334dd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556a65d46bf4168" /><Relationship Type="http://schemas.openxmlformats.org/officeDocument/2006/relationships/notesMaster" Target="/ppt/notesMasters/notesMaster1.xml" Id="Rc8c76721fee84a1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484b64e6f5e445a" /><Relationship Type="http://schemas.openxmlformats.org/officeDocument/2006/relationships/notesMaster" Target="/ppt/notesMasters/notesMaster1.xml" Id="R70053fae9fb44f9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0182d22e4ef43e1" /><Relationship Type="http://schemas.openxmlformats.org/officeDocument/2006/relationships/notesMaster" Target="/ppt/notesMasters/notesMaster1.xml" Id="R7e20568d6c0b44e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24e726652e94da0" /><Relationship Type="http://schemas.openxmlformats.org/officeDocument/2006/relationships/notesMaster" Target="/ppt/notesMasters/notesMaster1.xml" Id="R714a078fa643491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的“需求、供给与价格”学习单元。本套课件共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讲稿】明确告诉学生：本单元只训练“需求、供给与价格”。先解释知识范围，再用一句话建立核心判断，最后示范标准方法。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【互动提问】请用自己的话复述“沿曲线移动与整条曲线移动原因不同”，并举一个会触发“价格变化写成需求变化”的错误例子。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Q1：生产原料价格在第 1 季上升。其他因素不变，相关产品市场会出现： 选项为 A.供给减少，供给曲线左移；B.供应量减少，沿供给曲线向左下移动；C.需求减少，需求曲线左移；D.需求量增加，沿需求曲线移动。讲解时强调：沿曲线移动与整条曲线移动原因不同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【预期回答】学生能说出“识别冲击—移动曲线—比较均衡”中的起始动作，并避开“价格变化写成需求变化”。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冲击—移动曲线—比较均衡”，最后给出正确结论“供给减少，供给曲线左移”。完整解析：原料价格是供给的轴外决定因素。单位生产成本上升令每一价格下的供应量下降，所以整条供给曲线左移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1·供给曲线移动。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【预期回答】学生能把失分归入“价格变化写成需求变化”或更精确的个人错因，并写出可执行检查动作。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讲稿】逐项解释“需求、供给与价格”中的专有名词、符号、对象和单位。特别强调：价格变化写成需求变化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讲稿】用“条件—表示—方法—核验”重建本知识点。示范时逐步引用：识别冲击—移动曲线—比较均衡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讲稿】带学生逐句读取任务，不先求答案。要求指出材料中的有效条件，再按“识别冲击—移动曲线—比较均衡”作答。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1·线性市场均衡；用于知识范围与设问结构校准，题目身份为DSE原创模考题，不冒充历届真题（访问日期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1·需求冲击与均衡；用于知识范围与设问结构校准，题目身份为DSE原创模考题，不冒充历届真题（访问日期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讲稿】先展示错误路径，再用解析链复原第一失分点。禁止只说“粗心”；必须落到“价格变化写成需求变化”或更精确的动作。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1·线性市场均衡；用于知识范围与设问结构校准，题目身份为DSE原创模考题，不冒充历届真题（访问日期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1·需求冲击与均衡；用于知识范围与设问结构校准，题目身份为DSE原创模考题，不冒充历届真题（访问日期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Q11：需求 Qd=110−2P，供给 Qs=30+2P。政府把最高价格定为 P=15，短缺量为： 选项为 A.20 单位；B.30 单位；C.40 单位；D.0 单位。讲解时强调：沿曲线移动与整条曲线移动原因不同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【预期回答】学生能说出“识别冲击—移动曲线—比较均衡”中的起始动作，并避开“价格变化写成需求变化”。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1·价格上限与短缺；用于知识范围与设问结构校准，题目身份为DSE原创模考题，不冒充历届真题（访问日期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分步讲评：先重述题目条件，再逐步示范“识别冲击—移动曲线—比较均衡”，最后给出正确结论“20 单位”。完整解析：P=15 时 Qd=80、Qs=60，短缺=Qd−Qs=20。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1·价格上限与短缺；用于知识范围与设问结构校准，题目身份为DSE原创模考题，不冒充历届真题（访问日期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1·价格上限与短缺。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【预期回答】学生能把失分归入“价格变化写成需求变化”或更精确的个人错因，并写出可执行检查动作。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1·价格上限与短缺；用于知识范围与设问结构校准，题目身份为DSE原创模考题，不冒充历届真题（访问日期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讲稿】逐项解释“需求、供给与价格”中的专有名词、符号、对象和单位。特别强调：价格变化写成需求变化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1·价格上限与短缺；用于知识范围与设问结构校准，题目身份为DSE原创模考题，不冒充历届真题（访问日期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讲稿】用“条件—表示—方法—核验”重建本知识点。示范时逐步引用：识别冲击—移动曲线—比较均衡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1·价格上限与短缺；用于知识范围与设问结构校准，题目身份为DSE原创模考题，不冒充历届真题（访问日期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讲稿】带学生逐句读取任务，不先求答案。要求指出材料中的有效条件，再按“识别冲击—移动曲线—比较均衡”作答。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1·需求冲击与均衡；用于知识范围与设问结构校准，题目身份为DSE原创模考题，不冒充历届真题（访问日期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1·线性供求与税楔；用于知识范围与设问结构校准，题目身份为DSE原创模考题，不冒充历届真题（访问日期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讲稿】先展示错误路径，再用解析链复原第一失分点。禁止只说“粗心”；必须落到“价格变化写成需求变化”或更精确的动作。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1·需求冲击与均衡；用于知识范围与设问结构校准，题目身份为DSE原创模考题，不冒充历届真题（访问日期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1·线性供求与税楔；用于知识范围与设问结构校准，题目身份为DSE原创模考题，不冒充历届真题（访问日期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Q21：新技术令某产品单位成本下降 4%。其他因素不变，正确结论是： 选项为 A.需求增加，价格和数量均上升；B.供给减少，价格上升而数量下降；C.供应量增加，供给曲线不变且价格上升；D.供给增加，均衡价格下降而均衡数量上升。讲解时强调：沿曲线移动与整条曲线移动原因不同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【预期回答】学生能说出“识别冲击—移动曲线—比较均衡”中的起始动作，并避开“价格变化写成需求变化”。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1·供给增加；用于知识范围与设问结构校准，题目身份为DSE原创模考题，不冒充历届真题（访问日期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冲击—移动曲线—比较均衡”，最后给出正确结论“供给增加，均衡价格下降而均衡数量上升”。完整解析：成本下降使每一价格下的供应量增加，供给曲线右移；需求不变时价格下降、交易量上升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1·供给增加；用于知识范围与设问结构校准，题目身份为DSE原创模考题，不冒充历届真题（访问日期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1·供给增加。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【预期回答】学生能把失分归入“价格变化写成需求变化”或更精确的个人错因，并写出可执行检查动作。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1·供给增加；用于知识范围与设问结构校准，题目身份为DSE原创模考题，不冒充历届真题（访问日期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讲稿】逐项解释“需求、供给与价格”中的专有名词、符号、对象和单位。特别强调：价格变化写成需求变化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1·供给增加；用于知识范围与设问结构校准，题目身份为DSE原创模考题，不冒充历届真题（访问日期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讲稿】用“条件—表示—方法—核验”重建本知识点。示范时逐步引用：识别冲击—移动曲线—比较均衡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1·供给增加；用于知识范围与设问结构校准，题目身份为DSE原创模考题，不冒充历届真题（访问日期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讲稿】带学生逐句读取任务，不先求答案。要求指出材料中的有效条件，再按“识别冲击—移动曲线—比较均衡”作答。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1·线性供求与税楔；用于知识范围与设问结构校准，题目身份为DSE原创模考题，不冒充历届真题（访问日期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1·线性市场均衡；用于知识范围与设问结构校准，题目身份为DSE原创模考题，不冒充历届真题（访问日期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讲稿】先展示错误路径，再用解析链复原第一失分点。禁止只说“粗心”；必须落到“价格变化写成需求变化”或更精确的动作。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1·线性供求与税楔；用于知识范围与设问结构校准，题目身份为DSE原创模考题，不冒充历届真题（访问日期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1·线性市场均衡；用于知识范围与设问结构校准，题目身份为DSE原创模考题，不冒充历届真题（访问日期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6a03132ce143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168f2f3dd8a4dd0" /><Relationship Type="http://schemas.openxmlformats.org/officeDocument/2006/relationships/slideLayout" Target="/ppt/slideLayouts/slideLayout1.xml" Id="R1e6aec59de2e40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6aec59de2e40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04d98b79474b08" /><Relationship Type="http://schemas.openxmlformats.org/officeDocument/2006/relationships/image" Target="/ppt/media/image.png" Id="Ra7cfc03d09d6494f" /><Relationship Type="http://schemas.openxmlformats.org/officeDocument/2006/relationships/notesSlide" Target="/ppt/notesSlides/notesSlide1.xml" Id="Rf7a3c736bae24b1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2cee4a99a345ec" /><Relationship Type="http://schemas.openxmlformats.org/officeDocument/2006/relationships/image" Target="/ppt/media/image2.png" Id="Re2dff61f1d284f57" /><Relationship Type="http://schemas.openxmlformats.org/officeDocument/2006/relationships/notesSlide" Target="/ppt/notesSlides/notesSlide2.xml" Id="R9c6a110b2a6d44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7ee3769b1545fc" /><Relationship Type="http://schemas.openxmlformats.org/officeDocument/2006/relationships/image" Target="/ppt/media/image3.png" Id="Rd3346473b00245d1" /><Relationship Type="http://schemas.openxmlformats.org/officeDocument/2006/relationships/notesSlide" Target="/ppt/notesSlides/notesSlide3.xml" Id="R0fde6a92ca1143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dd3bd9c8d43c6" /><Relationship Type="http://schemas.openxmlformats.org/officeDocument/2006/relationships/image" Target="/ppt/media/image4.png" Id="R57d1da3e318a4a13" /><Relationship Type="http://schemas.openxmlformats.org/officeDocument/2006/relationships/notesSlide" Target="/ppt/notesSlides/notesSlide4.xml" Id="Rda86b796928943b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2e5142b718489d" /><Relationship Type="http://schemas.openxmlformats.org/officeDocument/2006/relationships/image" Target="/ppt/media/image5.png" Id="Rc5a8ec7ca6ed40e4" /><Relationship Type="http://schemas.openxmlformats.org/officeDocument/2006/relationships/notesSlide" Target="/ppt/notesSlides/notesSlide5.xml" Id="Rbd1d84328e29437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65e3209c164c07" /><Relationship Type="http://schemas.openxmlformats.org/officeDocument/2006/relationships/image" Target="/ppt/media/image6.png" Id="R327870f03a8047fe" /><Relationship Type="http://schemas.openxmlformats.org/officeDocument/2006/relationships/notesSlide" Target="/ppt/notesSlides/notesSlide6.xml" Id="R727b299a350643f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6b14106ba4310" /><Relationship Type="http://schemas.openxmlformats.org/officeDocument/2006/relationships/image" Target="/ppt/media/image7.png" Id="Re05153f4c4d84601" /><Relationship Type="http://schemas.openxmlformats.org/officeDocument/2006/relationships/notesSlide" Target="/ppt/notesSlides/notesSlide7.xml" Id="Rbebab5ebba6c46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3b873854384fbd" /><Relationship Type="http://schemas.openxmlformats.org/officeDocument/2006/relationships/image" Target="/ppt/media/image8.png" Id="Re69f6b18c3914036" /><Relationship Type="http://schemas.openxmlformats.org/officeDocument/2006/relationships/notesSlide" Target="/ppt/notesSlides/notesSlide8.xml" Id="R27d59d19079741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83027a33b34db9" /><Relationship Type="http://schemas.openxmlformats.org/officeDocument/2006/relationships/image" Target="/ppt/media/image9.png" Id="R7f2e2d3d0bf64357" /><Relationship Type="http://schemas.openxmlformats.org/officeDocument/2006/relationships/notesSlide" Target="/ppt/notesSlides/notesSlide9.xml" Id="R74888e4729cf403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2d88d91261434f" /><Relationship Type="http://schemas.openxmlformats.org/officeDocument/2006/relationships/image" Target="/ppt/media/image10.png" Id="Re340444eb25e496f" /><Relationship Type="http://schemas.openxmlformats.org/officeDocument/2006/relationships/notesSlide" Target="/ppt/notesSlides/notesSlide10.xml" Id="Rc4aeb50d50164a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31f53b4f9c4728" /><Relationship Type="http://schemas.openxmlformats.org/officeDocument/2006/relationships/image" Target="/ppt/media/image11.png" Id="Rba9dc48c8e4641c2" /><Relationship Type="http://schemas.openxmlformats.org/officeDocument/2006/relationships/notesSlide" Target="/ppt/notesSlides/notesSlide11.xml" Id="Re04669b8a644411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8279c92f9a4378" /><Relationship Type="http://schemas.openxmlformats.org/officeDocument/2006/relationships/image" Target="/ppt/media/image12.png" Id="R6f7b24ec40b34653" /><Relationship Type="http://schemas.openxmlformats.org/officeDocument/2006/relationships/notesSlide" Target="/ppt/notesSlides/notesSlide12.xml" Id="R737cd15055f648a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8ff463115a4463" /><Relationship Type="http://schemas.openxmlformats.org/officeDocument/2006/relationships/image" Target="/ppt/media/image13.png" Id="R451633ce7eab4b4a" /><Relationship Type="http://schemas.openxmlformats.org/officeDocument/2006/relationships/notesSlide" Target="/ppt/notesSlides/notesSlide13.xml" Id="Reb6fe6d9138b416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7f8461d1df405d" /><Relationship Type="http://schemas.openxmlformats.org/officeDocument/2006/relationships/image" Target="/ppt/media/image14.png" Id="Rc3d677230902485b" /><Relationship Type="http://schemas.openxmlformats.org/officeDocument/2006/relationships/notesSlide" Target="/ppt/notesSlides/notesSlide14.xml" Id="R52dbf66444094c7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5c86b5fda433f" /><Relationship Type="http://schemas.openxmlformats.org/officeDocument/2006/relationships/image" Target="/ppt/media/image15.png" Id="Rebc59c18c79b4283" /><Relationship Type="http://schemas.openxmlformats.org/officeDocument/2006/relationships/notesSlide" Target="/ppt/notesSlides/notesSlide15.xml" Id="R56794a1b8f2445a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838f897444c8b" /><Relationship Type="http://schemas.openxmlformats.org/officeDocument/2006/relationships/image" Target="/ppt/media/image16.png" Id="Rf39d55d964564958" /><Relationship Type="http://schemas.openxmlformats.org/officeDocument/2006/relationships/notesSlide" Target="/ppt/notesSlides/notesSlide16.xml" Id="Rb1a39957786d429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397807d56b4a75" /><Relationship Type="http://schemas.openxmlformats.org/officeDocument/2006/relationships/image" Target="/ppt/media/image17.png" Id="Rbb3fa98cf9924a67" /><Relationship Type="http://schemas.openxmlformats.org/officeDocument/2006/relationships/notesSlide" Target="/ppt/notesSlides/notesSlide17.xml" Id="Rcd5416362d244a3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2f6e3856af40e8" /><Relationship Type="http://schemas.openxmlformats.org/officeDocument/2006/relationships/image" Target="/ppt/media/image18.png" Id="R6dd2e607be464251" /><Relationship Type="http://schemas.openxmlformats.org/officeDocument/2006/relationships/notesSlide" Target="/ppt/notesSlides/notesSlide18.xml" Id="R81cf61d2e58242a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fecde93b4a4c40" /><Relationship Type="http://schemas.openxmlformats.org/officeDocument/2006/relationships/image" Target="/ppt/media/image19.png" Id="R02c8e19ada644d3a" /><Relationship Type="http://schemas.openxmlformats.org/officeDocument/2006/relationships/notesSlide" Target="/ppt/notesSlides/notesSlide19.xml" Id="R7c6f927b65574d1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e0ecee6f8346b7" /><Relationship Type="http://schemas.openxmlformats.org/officeDocument/2006/relationships/image" Target="/ppt/media/image20.png" Id="Rff1c6c00392540c0" /><Relationship Type="http://schemas.openxmlformats.org/officeDocument/2006/relationships/notesSlide" Target="/ppt/notesSlides/notesSlide20.xml" Id="R56c7c8a3430e46f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5506f3c2d74402" /><Relationship Type="http://schemas.openxmlformats.org/officeDocument/2006/relationships/image" Target="/ppt/media/image21.png" Id="R6d2d28b1453f474e" /><Relationship Type="http://schemas.openxmlformats.org/officeDocument/2006/relationships/notesSlide" Target="/ppt/notesSlides/notesSlide21.xml" Id="R5c00631598eb405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8aa9f251a54b09" /><Relationship Type="http://schemas.openxmlformats.org/officeDocument/2006/relationships/image" Target="/ppt/media/image22.png" Id="R8fe7ac44bf4544a6" /><Relationship Type="http://schemas.openxmlformats.org/officeDocument/2006/relationships/notesSlide" Target="/ppt/notesSlides/notesSlide22.xml" Id="Rb1624a5695af499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91a639a5ff48d8" /><Relationship Type="http://schemas.openxmlformats.org/officeDocument/2006/relationships/image" Target="/ppt/media/image23.png" Id="Rf34f53fddbb14dd3" /><Relationship Type="http://schemas.openxmlformats.org/officeDocument/2006/relationships/notesSlide" Target="/ppt/notesSlides/notesSlide23.xml" Id="R671a70984bce479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81b474c0fd4d37" /><Relationship Type="http://schemas.openxmlformats.org/officeDocument/2006/relationships/image" Target="/ppt/media/image24.png" Id="R0012f95b0f8e454e" /><Relationship Type="http://schemas.openxmlformats.org/officeDocument/2006/relationships/notesSlide" Target="/ppt/notesSlides/notesSlide24.xml" Id="R61d8ee67d0be428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1288d871a8450c" /><Relationship Type="http://schemas.openxmlformats.org/officeDocument/2006/relationships/image" Target="/ppt/media/image25.png" Id="Rf64d69e038d94b72" /><Relationship Type="http://schemas.openxmlformats.org/officeDocument/2006/relationships/notesSlide" Target="/ppt/notesSlides/notesSlide25.xml" Id="Rc678d41ecaf1461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fb5f7935244c31" /><Relationship Type="http://schemas.openxmlformats.org/officeDocument/2006/relationships/image" Target="/ppt/media/image26.png" Id="R36c9be9d8b064086" /><Relationship Type="http://schemas.openxmlformats.org/officeDocument/2006/relationships/notesSlide" Target="/ppt/notesSlides/notesSlide26.xml" Id="Reeaddfca53e44ab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0d21d5188b4688" /><Relationship Type="http://schemas.openxmlformats.org/officeDocument/2006/relationships/image" Target="/ppt/media/image27.png" Id="Rf8b26ad34980412c" /><Relationship Type="http://schemas.openxmlformats.org/officeDocument/2006/relationships/notesSlide" Target="/ppt/notesSlides/notesSlide27.xml" Id="Rfe8af8f46a0149b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7feefb43424ae0" /><Relationship Type="http://schemas.openxmlformats.org/officeDocument/2006/relationships/image" Target="/ppt/media/image28.png" Id="R3939fcbd52d1473d" /><Relationship Type="http://schemas.openxmlformats.org/officeDocument/2006/relationships/notesSlide" Target="/ppt/notesSlides/notesSlide28.xml" Id="Rbb302475cbc4408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77e4dd2bbf4f42" /><Relationship Type="http://schemas.openxmlformats.org/officeDocument/2006/relationships/image" Target="/ppt/media/image29.png" Id="R283848c2f5f64c04" /><Relationship Type="http://schemas.openxmlformats.org/officeDocument/2006/relationships/notesSlide" Target="/ppt/notesSlides/notesSlide29.xml" Id="Rd64188a6afae479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53afaeb3c486a" /><Relationship Type="http://schemas.openxmlformats.org/officeDocument/2006/relationships/image" Target="/ppt/media/image30.png" Id="Rf3f39da40ea54b35" /><Relationship Type="http://schemas.openxmlformats.org/officeDocument/2006/relationships/notesSlide" Target="/ppt/notesSlides/notesSlide30.xml" Id="R66d805c01efd45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F5357F-F6C6-499C-9CA5-292C03321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BA78DB-4ECB-4BD3-970A-E1C759CF3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F2481F-0F3E-4880-A639-D5CB139A0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F3265B-4EDF-4ADB-9936-972D31F0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需求、供给与价格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718EB5-356D-42EA-99A7-261DC720D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曲线移动、弹性、均衡和剩余。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15F6F3-CAF0-4E1A-920C-2BECC702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0EB9CD-806F-49BA-BCCB-CD000A0AD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D9B4D9-4D24-4F3F-A4DC-4886937E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278750-03B7-41CE-99EC-4472F6E2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cfc03d09d649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075930-A542-4E74-929E-B1AA1F32A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5A4DA7-5ECE-4C23-9809-CC0972F7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939E58-0505-4879-82AE-89B7C1957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9CD6CE-CCEA-4DC2-B9B9-E8E657D92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D63521-8B86-4DE7-B072-DD862658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A6125B-F246-46F9-B54A-5B49C79AC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EF60CF-43A5-4585-9B53-EBF216BD4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527F71-E28C-41BB-ADA3-5C0698EE5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3400DD-51B8-4BAE-ACAF-D51EBC712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048684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5E7467-90A0-42A1-B41A-B1857D994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688587-CB0E-4FDE-8253-CDABEAE95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dff61f1d284f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2D61AD-246B-444F-92FD-D974E3A75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EB615F-4EB8-476D-8368-79A18A6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24418F-702F-4F37-A998-D2A649729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24D26-6E9D-4966-AD17-BE43C1EB6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33AC29-05F4-4073-98EC-4E6938B53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F49E53-5851-4688-BBE2-9D8B0E187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F2EA54-79BB-4592-9098-652D56CB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134979-82B7-4193-8D49-516BFB709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9671D5-4B8F-4688-BA94-E78003742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B46EAD-50AE-43E8-B92D-608CD336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710F7-6FEE-4ACD-A118-11074EA8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9BD12C-4369-4216-8C1C-691CCFB70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92090F-5653-49A2-A81B-DF70D064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261244-752D-437E-84EA-4A070B77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A37281-89BC-4318-BEFD-1485B496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7A412B-8F9A-4EA5-A280-D8CD1860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C206A6-DCBD-4B0E-A2A2-A119E030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成功标准｜沿曲线移动与整条曲线移动原因不同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B3EC41-CC24-499D-B503-3165861E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C5C661-A708-47C0-939C-35190E441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125C9E-608E-4187-B083-24924D70F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486593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B3AB83-513E-4D15-9A0B-07A59AC58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B6A3EE-1226-4ADD-A104-8DFE9BA7B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346473b00245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8C2161-82FD-4CC6-A18D-A67CB9173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需求、供给与价格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FB8A3C-A720-42E4-957F-57715C503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CEC4E8-4CB9-473D-B733-3C1A50F5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DD5F93-B1E3-457E-92E7-B2B69AA5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FA4599-B0B9-4D43-B476-95BD8DE22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EEA459-DDC5-4807-8746-CF7FFC26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边界提醒｜价格变化写成需求变化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482524-FB59-41FB-8DD8-4E0FAF5C0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AE9C55-CA05-4E2A-A18E-7D102F084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53037B-1757-413F-88E7-445C8338C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曲线移动、弹性、均衡和剩余。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D5082A-D778-45E1-9E76-42D7274FB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3529D4-5888-4FC8-B3F5-BC1016F2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45AB5A-8E8E-496F-A4AB-D5C1CACC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1595B1-6235-4657-8517-1D481D423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1·供给曲线移动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366E45-FED4-4742-B975-60D94AF8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F7E86C-E748-4889-BDED-AE7B926FF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A24B48-E8FB-4F62-8ECB-B184BE7C7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D36AA3-358C-4174-B05B-3AE98DB3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3341769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B3CB8D-DE4B-4AEB-AEE5-D0D31E263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33E200-D10F-44C6-883C-8A8256F02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d1da3e318a4a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8F6A2-9DAF-45AD-A363-1634BB4ED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F122DF-8299-4AB1-9F29-98BAAEB5A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C5F8A0-BECA-403F-A923-639FE81C9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能解释“沿曲线移动与整条曲线移动原因不同”，并识别一个反例或边界。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6C8297-4B56-401C-B10F-E14413FC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8B83A3-14A0-48C4-8A34-757E1457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E459BF-5D9F-42DB-82FB-14AA6192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生产原料价格在第 1 季上升。其他因素不变，相关产品市场会出现：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376A1B-D860-47FF-BBF8-7771BF2F4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高频错因：价格变化写成需求变化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31B256-5930-4F64-8B02-8B661820F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7AB6CE-9ED8-4914-8C8F-A4D72E97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4A0EB8-8386-4D5C-861B-7A81B3B4E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DE76A9-2DFC-460B-889E-B1055A5F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4A6559-3593-45D0-85A0-2BA776F49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FB7F7C-8F21-4E4C-AE3B-88EAA4B4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3200CA-7005-4642-8A91-269546C2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969535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759BE5-F307-4375-8C23-E90500E15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195AEA-D279-4D23-B51E-9CCB69A5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a8ec7ca6ed40e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C37710-6D66-46F1-A3A0-DEDC12A2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847506-6D9E-412B-AFDC-30A8C6728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0B8AE2-C502-4C1E-89AC-03C39D8C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76C7C9-3324-4EDA-81C0-CB73EE8D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A86488-4B0F-46ED-84D2-8F67D6872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6C468F-290F-4C2B-B9D0-39AB914B1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50E891-5E1D-4F29-B779-46CA323C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移动曲线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C7A454-4510-4B37-AB9B-8C621D7F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48A35E-3628-4A34-A67B-902687C6B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比较均衡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370144-D03B-40FE-9654-DF8A69B6B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BD5D03-A4CC-4BDC-A6B1-0D000E919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3F2702-7184-4E91-8915-A9B3CBCCA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生产原料价格在第 1 季上升。其他因素不变，相关产品市场会出现：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388E3D-399C-4271-8147-AF35D755A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403B40-B67F-4B10-A811-E40BCBFBE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24029D-8DBC-4626-B327-65F3E0E57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正确结论：供给减少，供给曲线左移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解析：原料价格是供给的轴外决定因素。单位生产成本上升令每一价格下的供应量下降，所以整条供给曲线左移。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32FABB-9936-48C8-B21C-544C3188B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A6ED43-B739-4C1B-A94F-496BB7B65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E0E55B-CDB0-4DB8-BC26-145893CA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33DF44-5414-4546-8AA1-F3483D717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230520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D29C4A-2AE2-41C5-BBC1-03FF24C99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589B8F-5C24-490F-8186-C07B40D54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7870f03a8047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16456C-4E0C-4F0C-997D-D2504DD06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0D3556-B70F-4581-BA40-FF48A5FCD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4DFBF-D6C8-49B1-91DA-07102431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A208D0-D7BC-48A6-B53E-F26ACAA0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1298C0-503C-4AC0-98D6-D0F7D06E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A086B5-F42D-4926-AF0B-E2F0829A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77CDCE-97D5-496D-8095-7942F7FC4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6EB1EE-5490-4B6C-B2E6-B705F898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BC2A55-46F2-457A-AA58-7C1116038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298155-8E1F-489E-A551-D3CA279F8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549240-0266-4ACE-B08D-0B58386CD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5ECF91-DA7C-43A1-83AB-D81FA1A6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4DC119-815D-449B-8466-8CC5DF31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8A5DEB-4F1C-44B9-ADBD-A60E1CF53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823DFE-FD78-4A20-859C-CAF51594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62CF9E-80B5-4B21-95DF-C9281757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136ED1-CB5A-4DC6-B18A-21913C0A9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A83DB0-1C2F-42E5-9CB2-B1EB9EC40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37A699-5A47-4CFD-9497-05C763F9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229560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621DBB-2514-4A1C-A316-580BC7839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27E52E-092D-4053-A092-36C92CAB5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5153f4c4d846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3FBCE-6CA8-4E3E-B5C4-F71D22AB6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2B9E93-D0E5-48F8-BD03-87701DE7E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A95B24-96B9-4E84-8EC7-3E9EF07C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8B6633-E28F-4A30-8542-CC225E2E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需求、供给与价格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349AC9-78DF-4BD5-A19C-BB9F931E1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883565-2317-4665-A09C-081ACC0E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5A71A5-33E4-4328-9158-1D718B7EA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E104C5-02F3-4E8D-AA99-E93496940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9DB2DE-B372-456A-A31A-42568CFC7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3A32ED-B857-4B71-861F-6B2E72371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296D88-DDC4-4C5B-B5B6-9641F9CF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C9F819-71D3-41E1-8193-634132C28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4AA943-AF8A-4C38-964E-25D0C1BE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539B3-11AC-477B-8BA5-3B150E86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FE6A4F-F379-4BEB-8280-B4965FAF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30B170-6309-44A8-AC10-63C4E2E0C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CEAA1E-E9DC-43E9-8065-AA4BEBD4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7598335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85612A-C5B6-428E-A555-E99EC054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A0403A-C5A6-44AB-A091-EEE37E362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9f6b18c39140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714C9-DDEB-41EB-9CF9-52387ED4B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D3F092-FAE3-4019-88DC-DE285CC7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560782-BA1C-4FEA-AC4A-175AABE9F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ABE38A-0CB2-4D44-AF57-DF4977121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生产原料价格在第 1 季上升。其他因素不变，相关产品市场会出现：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F2B2E4-BEC4-499A-A641-042EFE4FC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8F221D-669A-416C-84A2-F619E0B9E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15EFF6-ADFC-4497-AE49-1C7AA98E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2BB708-F78D-4ADB-AEE0-79E6CC007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B4BAB5-ED48-46BC-BD38-14948D744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BAA9A9-A3DC-46D7-99E6-0F9F51A0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3E2691-3D16-4F76-A913-DC40AD11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EC8EFE-715D-4340-9D94-48B953B60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CC86E6-A0AB-4A3D-A2ED-D5D0C9D1F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DA04DC-2EF0-427C-9FF0-43CCAF1F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57F506-40ED-46FF-BE31-FE76AFEFD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811B4F-459B-41EC-9F80-1C98BB3E0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F80DE0-D546-4EF0-BDD6-F6F0BE1CF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8017786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1C92A8-90CB-4E0C-8F98-F7011398C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0FED08-8D2F-4FAF-B900-A0913B93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2e2d3d0bf643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365AD6-A88C-4746-82AE-2DEB3057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3916DD-C472-49EE-AB9D-ACDC09583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7795BD-C12A-4C9A-8511-991D8567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3D70A-D522-453D-A25B-C52841BE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市场需求为 Qd=105−2P，供给为 Qs=25+2P。均衡价格和数量是：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8B2CDC-4278-4523-BDC5-5038A98B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1·线性市场均衡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8E4B61-0C44-4262-9150-7320E49B8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97B47D-2243-4095-93ED-39021914E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CAD886-55A5-43A9-BEA5-0FBB7E118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5D184F-4591-4829-9B66-B053696B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6CB427-4D8A-4D6D-8E48-C0C9F90C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F07785-AE16-4306-882A-59E40B7EF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7EB679-7ADC-4B70-AFB0-21B10760D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5C984C-CD9A-4F8A-B136-4385B700C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C096FA-E731-43DF-B849-4F4E7753A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B14C58-F6FC-41E7-93D4-D4D1E2DE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142D12-9A84-4404-810A-FD3D66D86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5C7B24-D548-4E44-9DEA-A9E7F5FE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615BB6-DB7A-459A-9931-DA8B84DE2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05AE0B-229E-48FF-8B9C-E0621E03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379912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ECAC83-6FC5-4C72-ABF0-5F566B975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9C6D8C-5883-408E-8A09-A50CBE7D3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40444eb25e49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B69189-A0BC-4256-A25B-DEB5CAAE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C6BCEF-B433-4AE1-8F19-6B15640E6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DE7D60-068A-46E7-A2F6-892DA4514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6CEB15-06BA-4091-94F1-4D2190518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A7809B-0C88-4867-92F8-9B89F9A6A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生产原料价格在第 1 季上升。其他因素不变，相关产品市场会出现：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EC2E37-477B-418D-8638-CC815B13C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F09733-D00F-4692-9984-9C360247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BDB1A9-BC0A-4232-89BC-1B9B362F2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80AB19-366E-474A-80D4-D98738DC5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市场需求为 Qd=105−2P，供给为 Qs=25+2P。均衡价格和数量是：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A57C72-DB97-49DE-9180-94503840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678B6D-5E1E-4DA1-B8C7-8BD8C07C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F82023-2781-48EF-A782-40F211405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DA0763-7FF9-4ED8-912B-CDB595E42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某正常物品消费者收入上升 2%；其他因素不变。市场均衡最可能如何改变？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A48A28-8046-4A0D-9E67-DEC3614CE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D124A7-8EC6-4B14-88B1-0095416FA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881A8C-3E6C-4478-AD0D-587A405FD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C61235-C1A6-4E00-9EDD-B472AC6B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295835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E9F222-F235-4CBF-B550-B00DB98C6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9BEB1E-5991-4FA6-BE5B-B3A049EFD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9dc48c8e4641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4FCFAA-15C1-44D1-B48A-68D3A3CE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78567D-12A1-492C-BF24-455EBF86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82BDF3-02F0-4AAC-B589-9D5B0F9E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3D07AD-8E8F-4ADF-AE69-D23BFDD75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22C5A4-6542-4BEF-8905-927C88AF3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BF31A8-7B83-46C8-869D-1DFB8FC6F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1F649A-7CF2-453B-A191-27140D132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A38D08-6F76-48ED-B641-5B4DDC9E7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正确结论：P=20，Q=65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解析链：令 Qd=Qs：105−2P=25+2P，所以 P=20；代回得 Q=65。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E2F5C6-30E3-4A5E-B4E8-87D97AA50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B82A40-3180-48D1-9EF8-E5D4A00F9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F81478-7A6B-45B0-BB96-5136AD42F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BE8939-7422-4CE3-806E-48EFB91E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0403015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E8CF74-ECE6-477F-B53F-175DA3AD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BCBD98-83EE-4123-84D9-762FA032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7b24ec40b346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F3E1BC-FDED-4BB0-A8E4-C08052F43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18BCE6-D476-453F-9C22-7A88FB8CA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12CA2C-F1AA-458E-B7B2-B38C9CEA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C4034C-0A1A-43D2-9216-44A95387A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某正常物品消费者收入上升 2%；其他因素不变。市场均衡最可能如何改变？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D19B75-D9FD-4705-BFBC-63B2CE007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66EC11-25C2-4A21-84B0-751FC9F4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8CC16F-D9DB-46CA-A88B-3145447ED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FD3275-5D43-41E7-A25F-0B6E0F58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105153-2103-40E6-839A-1FC20F10C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189747-6B5C-4582-9C13-E6307FA50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292E35-37AD-4D29-9A58-E56D64FBA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5A77D6-1D46-4AB7-BE21-69E8867D2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774FFC-DAD2-42CE-82BB-D720C23C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661186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E70AEC-62D0-495F-B66B-C8DA54654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DDDEB0-45CB-4FCB-8B60-A5E2939E0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1633ce7eab4b4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2A6D81-7621-4588-9D89-C751B913A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5E9E33-6AC2-4272-8079-5DA42E55C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9EF49B-219D-4C85-8864-2823179C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能独立执行“识别冲击—移动曲线—比较均衡”，并说明每一步理由。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39E09C-96B7-4699-BBFA-9569DD490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29DB5A-C86B-4321-8F17-CF29D4E86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E8D698-735E-43D4-A740-CE4ADAB26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需求 Qd=110−2P，供给 Qs=30+2P。政府把最高价格定为 P=15，短缺量为：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FDBD2E-1AE3-4C08-A352-8E7B8657C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高频错因：价格变化写成需求变化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64EFA1-630C-4C5D-9BD6-42AAFE92F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BCCAF2-7773-4385-9DFF-78EFF880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FEF56D-62AB-40ED-B2D1-FD15D39E3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63DAA3-E5E4-4706-882B-4ED5C462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AAC621-8C20-483C-B040-9D6161B0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46E81E-7BFE-4F14-B6F2-B26098791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AAD5AA-D717-40D1-A5EA-0F7454F3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2138347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07B755-40B7-4667-B128-829F67B42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288FA-9EB8-4534-95C6-3ED2E79DA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d677230902485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C0894C-A16F-4F53-80B7-1AA63FCF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937F95-7972-403D-BF9E-33C2A266C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A2E534-CC4B-4998-A4E1-2180080D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C2864E-9997-4DA2-A272-EF209A0E1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B49CD1-25B4-4A6B-B9C1-86E9A543B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194883-5242-41C2-B8D5-6B695F5FA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0245DD-DA61-4132-84F8-C6359C9B9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移动曲线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6987E0-0538-4DA6-895F-8E0C1C488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77B0B3-F187-46B0-A4C3-56010BFC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比较均衡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5EA886-BC8A-4428-BC97-7B6AF33C5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FAD83F-B028-4E89-89E3-B0CF092B4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FE7667-8DE1-435E-B76C-893723A4B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需求 Qd=110−2P，供给 Qs=30+2P。政府把最高价格定为 P=15，短缺量为：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632C1C-FB73-4953-AE62-C69E763A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181CAD-548A-48A5-81D1-910CF928F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F8384B-2F95-4617-A370-D691282C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正确结论：20 单位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解析：P=15 时 Qd=80、Qs=60，短缺=Qd−Qs=20。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172C06-F984-488C-93A0-693F826B2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00232C-4DCB-43EF-9B93-A96ADE1A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201169-695A-4471-B115-CCE5086B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963DF1-CCAC-4C0E-B2B3-54AEC6638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3195898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3AA60C-1356-42C8-A25D-CBCBCEE05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85FFA6-137A-497B-AD68-C79F389AD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c59c18c79b42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C6A51D-B0A7-4EA0-A055-12078564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5E25FB-1D15-4CE1-8440-0469CA47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7F15A-A373-4866-9DF0-1DADE749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3B51EE-6FA3-45B9-9461-20D1DD8A3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AB10E9-4518-4586-9256-D9674180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2F1CB4-168C-48E0-B406-9AE6B8B2D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F4CB5B-736A-42A0-ADF7-301134869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76AA24-BEED-4762-A588-A5F6E38F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0E9494-A46F-444C-9F70-09D09997F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43FACA-69E0-4E7C-B6A4-680C78E7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592D5B-832A-45D0-BE96-E54406001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1FA625-C751-449E-A4B6-2D1B7E99A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CEF041-8B1C-4EA5-B54E-8E7FD9798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BD20FD-8E52-4507-BAE2-E37552CA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E12A28-6585-45C4-8CCD-48737715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BAAACB-D8FC-41DA-BC42-D380BCA71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8F8375-892D-41CA-AF8A-619B9750D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B3D087-FE23-4AC1-B546-4FFE2C523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6AC16D-A6EE-4B68-A4D9-71118BA7C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3554341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2FE1EE-5705-4236-A3E3-07A1B543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024407-58C0-487E-87EF-36A924F9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9d55d9645649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67F882-0257-4072-A99A-807D5432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0722D7-B2DE-470E-8B99-D58666DB8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AD1241-924A-4595-BA14-65A97199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3336AC-D518-435D-B801-6575EAAA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需求、供给与价格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F70DE-DEE4-4BF9-8A86-F753BFE66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DE94FA-2F8E-4C0D-BCD0-D9D4E0849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30CD07-BEED-45A2-BCF5-2B35AA1A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FB3B81-56D6-40EA-97B8-A2CBF94B7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98A14B-6686-4780-8B9A-C56941E5B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B41881-8425-4C12-9CD0-FE934E70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71C034-E3F5-4059-9614-9868C3BB6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A92C5E-0CEF-43DB-9D16-F5EF5DD74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6872E5-D703-4F5E-AD0A-76D8764A2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2FF68A-6A76-4746-A2B6-E1A7045BD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E3F0D7-E491-4DF5-B54B-42A3CBCF3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4F7A18-ED1C-4ED6-8B02-906DF0C8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3A9933-699C-4626-A546-8DFE339F9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4379619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DCB9A9-3308-456B-9504-2AC697E1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54B38-C6EF-48EA-A2D5-72260505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3fa98cf9924a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E810BF-E426-4F9B-8E7D-9F8AED333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EB9D48-7996-4FAD-81D6-9E1A2683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0B88A3-58C9-45C4-ABB1-5B8F0FA8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D4F46B-E32E-4301-B8F4-AFB4D7BB0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需求 Qd=110−2P，供给 Qs=30+2P。政府把最高价格定为 P=15，短缺量为：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30A746-B6B8-44E0-915E-1E195C6DB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2F487-EC4D-4FEA-A177-581309C55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9ACA4C-EE8C-4E57-B7A6-FC7E78536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49A233-0506-458A-B30C-F0CBE323F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B996F0-4198-4A30-ADD3-BCB33825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5BA233-AC7E-4428-883A-951F06AD2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E8A086-EC43-4AE2-BD9C-141574E1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18C1C6-6C3A-4158-ABED-81EDC0C76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4294E7-497D-4F97-BD0E-390FC39A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AF42E0-D36B-4C9F-BF50-557CE1B4B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F9259F-D771-4735-BD14-43CF20D7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31511D-438E-47A3-9DF7-9D6E3B6FB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49707B-BB66-4893-9C00-7DB860612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8300648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1E44ED-CFE3-4445-87B9-90ED557FF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369DE5-BEF3-476D-A01D-13BB316E6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d2e607be4642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0E6B9A-F551-4960-809D-CAEC3371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8352E-3740-4AC5-BD78-F3C7C67B8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53690A-AB61-476E-AC7A-DD1892D9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7EA1A2-0176-4FEB-8559-A68375902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某正常物品消费者收入上升 3%；其他因素不变。市场均衡最可能如何改变？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C9B9BA-CB72-458C-8BEE-E5C777B7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1·需求冲击与均衡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FFF302-4B59-4A96-B6E2-74535C30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B20F5E-7E71-4FD5-89B0-E0E86778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19EB22-221C-4620-97C1-94F3520CE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9F6F84-64D7-4BC8-B3EA-059948F6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98D859-C077-46A5-8AEF-796F1AEF4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BEFEF1-3542-4B5E-BA16-24A3C579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9A8842-7A9F-4834-9DF1-0E2600E59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6EACBC-0309-4FA9-9DCF-A9E2BD861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6DA234-15DD-44D5-898A-3979B377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7DBA1B-DC87-44ED-9EE3-423760C84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CBA905-C219-471A-9B2C-726BADB3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FD436E-3F03-4391-91AD-CDA98842D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8ECFA7-C2DB-440F-821F-C3A0E886C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25A907-38F6-446B-9EA1-34599C45E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33236459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D33E64-8545-4293-B1B0-D62A7524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C044B-5354-42E4-BE5C-B90570104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c8e19ada644d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A5E8AE-FD05-4787-A871-9CDDE407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FE556D-1F81-4843-B879-26528347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725454-CDCA-4776-94BA-B31A67718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A04F04-548C-4399-BE20-0731CD359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AD4D1C-AE71-4728-BBC2-BBB858011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需求 Qd=110−2P，供给 Qs=30+2P。政府把最高价格定为 P=15，短缺量为：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DA070F-2E07-4FE7-8FF8-032E4ABB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C67D13-E3AD-4A70-BD68-222E39977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012FA1-5523-4C94-B6B2-A3DB4DFFC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B7D436-698B-4041-9E4E-3D7BB27B2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某正常物品消费者收入上升 3%；其他因素不变。市场均衡最可能如何改变？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678954-98AE-4D1F-8803-CEE47B747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653371-8253-495B-943D-298C0A0DC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B7BD1F-742F-4468-B650-70631834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A2A131-EE42-4B01-BE50-74944D4B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1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某共享充电服务的需求为 Qd=144−2Pb，供给为 Qs=24+2Ps。每宗交易征收 HK$12 从量税，故 Pb−Ps=12。税后买方价与卖方净价分别是：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B5AF56-53A9-4D3F-AE3F-B3B86F8E2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C1BFD8-F006-4DBE-807B-39EA9304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A449EF-CA39-47B3-A500-BE600869B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12D01A-4159-4DA3-BE34-8C848707A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3089104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91C687-62C3-42DD-9F36-13C45D710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43EC1D-BF9B-40ED-93F9-E57F12EAB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1c6c00392540c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FFB192-F3EE-4A01-87F3-0E57390F2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9A6728-EE1D-4B5C-AED1-AB6E60F0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948957-7A4C-4F8E-8575-087B51B3C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27DA3A-5291-40DC-8808-41EFDFF8F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7F939F-9948-482F-9683-28A6056B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F0AF77-1C2D-4CA8-8A7B-E345B92A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63B02F-4F1E-482B-93E3-158111C89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102D8B-8DB7-42E9-8179-6E75299A8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正确结论：需求增加，均衡价格和均衡数量均上升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解析链：正常物品的收入上升使需求曲线右移；供给曲线不变时，新均衡价格和数量均较高。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2E12EB-B271-4DFE-9B2C-E3A931679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6F1954-4031-4429-83E6-018C92B0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180E14-AF42-4BDB-BAB2-68658B0AC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47D061-6490-4E72-9092-0D3D8A19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4306826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02A66F-66E9-4970-93EF-9F2271AA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52CADE-AD79-48A1-8F16-F838F17CB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2d28b1453f47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A66918-E2B8-45AB-8AE6-EE808F44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D89FED-CD51-42E6-9728-26807DDE9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08AEFB-2B5A-4D28-95DA-B8B25CC8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D6AA1D-57B2-438A-B465-4F9CBB7AF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某共享充电服务的需求为 Qd=144−2Pb，供给为 Qs=24+2Ps。每宗交易征收 HK$12 从量税，故 Pb−Ps=12。税后买方价与卖方净价分别是：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DD24B2-BD22-41C9-9EB2-1338FAD41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97ADD5-07C3-4DED-8884-BBA1668BE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040CA4-F098-4379-BFE7-5CD60076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FE0649-23B3-4CDA-B368-428284933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9125D2-BF61-454D-A87F-754508B3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EA0A17-3662-4E08-A03A-2FF4A890A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66D6D3-9A34-4CF6-8E7A-D1C5B6E33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418A88-3C1B-4697-B16E-AB6CFCC3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7FAD15-562B-46B1-AAF3-0DAED75A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0674842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BC6BD8-FAE2-4BC3-86F0-74B864CA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5A36D9-49CF-4839-AC51-8C2462E96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e7ac44bf4544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F829B1-5072-4A1E-9A8A-6E03EF03A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338C4-58B1-4CAF-8470-6022F0FE5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0A11F8-0FCC-4089-888E-CEF4AC981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F8E482-B453-4374-8039-96A1EFDA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D33FE3-CEA2-4476-972F-25DF57EAB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17C791-9D27-4F31-AE49-7617D8513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新技术令某产品单位成本下降 4%。其他因素不变，正确结论是：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143DE7-0BB2-4E17-94FC-E9D9AA2A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高频错因：价格变化写成需求变化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5A134A-F24A-4444-B6F2-EF015A7A6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6D54A3-C94B-47CF-A52B-762CFDE51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91F273-D984-4F56-87B6-DCED5573D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D73C1D-9670-4E19-B762-09BC1442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1F1221-111C-471B-830C-9B9D67A46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12908A-1F46-45D4-9CA5-4273F634E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CB4BB1-EB51-4CA1-BBEC-660D04A1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8548006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19349E-0020-44B0-9B53-D9E5CD4D8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66B6B7-2A37-44CF-91EB-B89EE268C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4f53fddbb14d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526CD0-CA46-4CFA-8C60-E314EC07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D05924-8AB0-40D6-9036-EA692A9C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6862BB-E128-455C-8B37-25601196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B40647-BA2E-484F-9A26-55ADE1287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DC3A7A-0AD0-4F7B-A014-176CBEE33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E5CDE1-7162-48BA-811C-C7DB1BFB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95A4AE-335F-458E-87FD-2B5A1E4A1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移动曲线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E1826F-8F03-47CA-9007-EC9117B3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571077-A08E-40EB-AC06-27261455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比较均衡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BBA9BD-82ED-47AC-B95B-6862208CD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A2DA8A-667D-4C7A-B9AF-8C8520054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2923D8-9D0D-476C-B7F5-A60341AD0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新技术令某产品单位成本下降 4%。其他因素不变，正确结论是：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8253F1-46C1-4D8A-A88C-1E290E05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0AD707-5CCB-487F-A820-18688DC8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75A592-0731-4D1D-9161-96F4D45F3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正确结论：供给增加，均衡价格下降而均衡数量上升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解析：成本下降使每一价格下的供应量增加，供给曲线右移；需求不变时价格下降、交易量上升。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A2666A-A7FE-4A02-BEB1-0DBCF2DBC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09140B-FEDB-46E4-9B4F-DC3DFC28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DB03EC-9E09-4DA6-BB66-60A165381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721675-B397-49B0-85E7-B3E18C71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3500279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B125CE-FB88-4E2E-9F2C-E9560F0A1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2BC48C-6DA7-4DA8-8E97-1E6F2FD0F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12f95b0f8e45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00F67-B0CD-40EE-8C59-1D6A7247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99A6CB-20CE-40F5-A822-7D4964010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FCD368-435A-473C-AB46-452BC077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D07705-4DB7-4176-84E0-37DE670D1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4799B2-67F5-408C-AD86-6DEE87F3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39961F-4129-45EE-B309-EC7A786E7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ADB72C-47D4-4988-A44B-3B120E375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C02E9A-37AC-4392-8404-7C91FDC87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344715-A61B-483D-A693-9578BD65E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3E2677-A0CE-4A98-8BEF-7C9A736C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AC7511-A089-48B2-99AD-D51E3269B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6A7E50-9BB5-47A2-BDCE-E6177CBB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90317E-2198-421D-83FC-3720F66A7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5819F1-8C5E-463A-87E1-A7DAD8E60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8416C1-F51D-4E61-BEA3-C160995E9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979C8F-D789-4BF9-8913-AC10F7B75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6FA482-E24A-4157-BBFF-455C83519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427181-EBA2-4EA2-9C97-774B1023E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02AFBC-2F64-4FE9-8843-2A9DC6B6E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08036491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050D91-187A-4A2C-BAAF-BF7EA5321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CB5ADE-656C-48ED-BE1E-C262EF6BC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4d69e038d94b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EA96A6-DF7B-408D-833A-AF9B8230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001BA5-9BC2-4C00-954E-80D7A6CDF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E1B917-5590-400A-BB2C-ACED960BB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51FD69-833D-49AC-97E0-B5AC2112D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需求、供给与价格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CA337F-E10F-4419-9129-CF8C08401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17E0AC-26ED-41EB-B747-06720F07D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C60882-451A-4AEE-85E6-9D260C81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F9F723-4581-4A1A-95B1-02BB85DE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28BA74-82D4-4109-A17A-4F99F144B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0CF701-72CB-43FD-8DC2-36ADB0D12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D67DAB-1F09-452A-A5D7-2815F502A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53DF45-8C98-4625-8228-B462E4BED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8F022A-5F2E-49D7-A391-4927B1CE6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BC2297-28AD-49C7-90C1-49F616CC1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DB190E-1266-4432-A798-65156CA5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7B6AD9-2A67-476C-B185-980701B13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C7A7A1-10D6-4FD5-A519-F5D90167A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0339278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0D02EC-DA6A-44C5-B0F7-A4ACDB59E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DF8B7D-DD97-4253-8F2C-F682AAB4B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c9be9d8b06408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F73CAD-442F-46DD-AE78-88A369A76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0F7459-417E-4FE4-BA56-3ABC3962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F1D0C4-B4E0-4453-9998-B8916BF34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88702A-2D0D-453C-BF2C-38DE84C12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新技术令某产品单位成本下降 4%。其他因素不变，正确结论是：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E35BD6-138D-4340-B8E2-81F18B606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65B117-C1DA-4B41-828B-C13386AE5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979405-7867-4FEC-9756-BCD2F1822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6BFAD1-F262-4FA4-BCCA-C77A52A89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B6C880-3ECF-443A-82D5-F28E8842A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41A9D4-7469-445C-B82A-0D3A2DC99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9BC11A-26AF-48C1-8416-D906C53DA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9051FB-1895-4BC8-96F0-25F365EA9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77D112-83E7-49CE-8981-ADD3BB8ED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58D98E-6C35-43FC-BC83-D5FD3829C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46F1EE-6B4B-431E-A1F2-4738908CC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984E36-16CA-4281-96F7-6EDDFC934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EB927A-0E51-4D2B-8C4D-40B8F90FB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5918084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C7A701-48FF-4313-8278-4BB811161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E9A523-678E-40CE-9472-150EC150A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b26ad3498041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F84342-DAE5-4581-B9E9-34E4ABD91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4F1333-1A96-4F41-A4C5-03BE3B99A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B99E18-A43E-4AB8-89EB-B34794E8A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45F282-3C83-472E-AD56-00EB73EF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某共享充电服务的需求为 Qd=148−2Pb，供给为 Qs=28+2Ps。每宗交易征收 HK$12 从量税，故 Pb−Ps=12。税后买方价与卖方净价分别是：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F75A3B-B1D7-49AB-812C-EB646DE3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1·线性供求与税楔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D2357E-D283-499C-A6A5-E43B50991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E23AD2-0832-4DBC-8292-A6D8CE8F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6F83D1-19FA-46E2-8EEA-23DA5F4C0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AAE9D6-C18B-4B84-8AD7-711E024DD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5F4C5C-78AB-4847-8D1C-8109BAF80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D47337-EEDF-4F8A-B232-B7597545B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4CA946-3634-4CE3-A995-E8A22A5F4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283B27-2E56-4E90-88F7-C484AD4F2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563C78-3922-453A-9BD6-A74297E79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A6263E-46BC-4923-BE96-439806FE1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72B5BD-E183-4644-B544-AF6AAC83D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29D61B-11F7-4633-A617-0871D67FC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70E650-592E-4640-981E-45C4D655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BDFF6D-1E50-40BF-A81F-ACE30C7D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7471750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EA883D-27CB-48CA-8618-54FA0815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F64A82-5531-414A-99F8-0C199929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39fcbd52d147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2E75F8-F37B-44D4-8DB5-83EA917F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09827-0A8C-40B8-902B-EBA7C9C1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4D21B6-BBF1-4930-BA0B-23301F136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CAD32A-4FCF-48E1-A028-D1CB41BC1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772499-4D3B-4E46-B647-D796470F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新技术令某产品单位成本下降 4%。其他因素不变，正确结论是：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F7B682-5720-4D1E-BC4C-DA9DE236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0BAFBD-BE1D-4965-A15F-C366B785D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3EFCB2-8774-47FF-8EA9-45C2FC1D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9883E0-472F-4043-AAB3-99F12D865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1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某共享充电服务的需求为 Qd=148−2Pb，供给为 Qs=28+2Ps。每宗交易征收 HK$12 从量税，故 Pb−Ps=12。税后买方价与卖方净价分别是：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455950-BCAE-4D31-A94C-29A0906D5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256D0A-BAEC-44DA-AC79-6B32649A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F0A4AD-692E-454F-BE93-F4FA6A1CE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2BF89A-6E1D-40E8-B5BA-92262C3EB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市场需求为 Qd=125−2P，供给为 Qs=45+2P。均衡价格和数量是：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99EA5A-4318-4E48-971E-0BC5A99E9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8C48C2-0C0A-47C6-992C-64288A2BB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4DB87D-190E-49BE-8E28-29C54C5F9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24BB9C-E677-47B0-B90D-E9066172D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3292230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F24E66-D7B2-4087-AE13-000F22D05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854CD5-A225-4F4C-823B-794A2994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3848c2f5f64c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DE1069-BF51-447A-83B2-9495A7631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7B3CA1-4813-415D-B55E-8617F25E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5E1BBE-A354-405C-871B-6C619D113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8F3C58-DEED-4A73-893F-6DA5DE59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4918BB-F402-415C-9802-BCA3DD76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65DA59-1C29-4604-BCEF-74DBFEB05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9DA5FE-4034-4412-994B-9A1F85861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C194BD-5D2C-4D84-9EFE-5588E1EC4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正确结论：Pb=HK$36；Ps=HK$24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解析链：税楔条件是 Pb=Ps+12。令需求量等于供应量：148−2(Ps+12)=28+2Ps，得 Ps=HK$24、Pb=HK$36；再代回两式可得相同交易量，形成第二次核对。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CCF36C-FF2C-4C15-A96D-471A25EAE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C2D7F1-EBD1-44DC-AF36-3D0B6C1C7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6292F2-F165-40EE-A734-D67611660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39D6DB-9769-4D23-B0FD-B288201A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9279008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91D48F-B859-42E8-B477-357532564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13965E-3C80-49D9-87E2-2D34237F9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f39da40ea54b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BC176F-02A9-425D-AC04-68777EC37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238195-A303-456B-AF79-9B09832A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EC0552-71A9-4629-9810-8221AA7A8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D32F78-1196-469C-AC68-E89A2526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市场需求为 Qd=125−2P，供给为 Qs=45+2P。均衡价格和数量是：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B07E2F-8FE9-4A6B-9D4A-EC9DA435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D2293A-85B7-4459-B578-52519AA58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A18639-C0CD-4AEF-9FAD-E3CEADEB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1EEF55-7785-4504-B913-6DFDE239E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58F945-07F9-4F4A-824B-636974F9C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0AF602-7D71-4190-A1A1-D3B044ACE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CFF440-2D4B-47EC-A4A2-478844058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63EF3A-C521-44D2-B324-6743DCD18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需求、供给与价格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74D07F-2635-46A4-8F76-D95FDBEB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499562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2026-08-19T09:03:02.9960000Z</dcterms:created>
  <dcterms:modified xsi:type="dcterms:W3CDTF">2026-08-19T09:03:02.9960000Z</dcterms:modified>
</coreProperties>
</file>