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94b0e0618734c95" /><Relationship Type="http://schemas.openxmlformats.org/officeDocument/2006/relationships/extended-properties" Target="/docProps/app.xml" Id="Rc4e3cab64bdc4579" /><Relationship Type="http://schemas.openxmlformats.org/officeDocument/2006/relationships/officeDocument" Target="/ppt/presentation.xml" Id="R324a139a3d4b4bc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423f78f9ede4627"/>
  </p:sldMasterIdLst>
  <p:notesMasterIdLst>
    <p:notesMasterId xmlns:r="http://schemas.openxmlformats.org/officeDocument/2006/relationships" r:id="Rb4d9188218c04b4f"/>
  </p:notesMasterIdLst>
  <p:sldIdLst>
    <p:sldId xmlns:r="http://schemas.openxmlformats.org/officeDocument/2006/relationships" id="256" r:id="R75c0916a42114491"/>
    <p:sldId xmlns:r="http://schemas.openxmlformats.org/officeDocument/2006/relationships" id="257" r:id="Rba79be0676db441d"/>
    <p:sldId xmlns:r="http://schemas.openxmlformats.org/officeDocument/2006/relationships" id="258" r:id="Rc2eebe4a8d8a49d2"/>
    <p:sldId xmlns:r="http://schemas.openxmlformats.org/officeDocument/2006/relationships" id="259" r:id="R31742d0783064547"/>
    <p:sldId xmlns:r="http://schemas.openxmlformats.org/officeDocument/2006/relationships" id="260" r:id="Rc6bd5c456c4340c4"/>
    <p:sldId xmlns:r="http://schemas.openxmlformats.org/officeDocument/2006/relationships" id="261" r:id="Rc322555ba75146cd"/>
    <p:sldId xmlns:r="http://schemas.openxmlformats.org/officeDocument/2006/relationships" id="262" r:id="Ra7659e8abce4418c"/>
    <p:sldId xmlns:r="http://schemas.openxmlformats.org/officeDocument/2006/relationships" id="263" r:id="Ra6ba3753b0b54c50"/>
    <p:sldId xmlns:r="http://schemas.openxmlformats.org/officeDocument/2006/relationships" id="264" r:id="Rfa41a6d570bb4374"/>
    <p:sldId xmlns:r="http://schemas.openxmlformats.org/officeDocument/2006/relationships" id="265" r:id="R232a9c3e9dcb4de2"/>
    <p:sldId xmlns:r="http://schemas.openxmlformats.org/officeDocument/2006/relationships" id="266" r:id="R45dde43bc9a94a3e"/>
    <p:sldId xmlns:r="http://schemas.openxmlformats.org/officeDocument/2006/relationships" id="267" r:id="Rfbe1e3ca2f8d4f5d"/>
    <p:sldId xmlns:r="http://schemas.openxmlformats.org/officeDocument/2006/relationships" id="268" r:id="Rafe6d9b0bfe642f7"/>
    <p:sldId xmlns:r="http://schemas.openxmlformats.org/officeDocument/2006/relationships" id="269" r:id="Rfb259c51ef714c9b"/>
    <p:sldId xmlns:r="http://schemas.openxmlformats.org/officeDocument/2006/relationships" id="270" r:id="R38d9c33b60a04cfd"/>
    <p:sldId xmlns:r="http://schemas.openxmlformats.org/officeDocument/2006/relationships" id="271" r:id="R6a831335606343a1"/>
    <p:sldId xmlns:r="http://schemas.openxmlformats.org/officeDocument/2006/relationships" id="272" r:id="R3e4e1801679843be"/>
    <p:sldId xmlns:r="http://schemas.openxmlformats.org/officeDocument/2006/relationships" id="273" r:id="R32e75e6156914a43"/>
    <p:sldId xmlns:r="http://schemas.openxmlformats.org/officeDocument/2006/relationships" id="274" r:id="Raa621982aa904543"/>
    <p:sldId xmlns:r="http://schemas.openxmlformats.org/officeDocument/2006/relationships" id="275" r:id="R22da09fee5294d2d"/>
    <p:sldId xmlns:r="http://schemas.openxmlformats.org/officeDocument/2006/relationships" id="276" r:id="Rde0a05d549d44b0a"/>
    <p:sldId xmlns:r="http://schemas.openxmlformats.org/officeDocument/2006/relationships" id="277" r:id="R986df417f0ae4c26"/>
    <p:sldId xmlns:r="http://schemas.openxmlformats.org/officeDocument/2006/relationships" id="278" r:id="Rcd31f1981c914047"/>
    <p:sldId xmlns:r="http://schemas.openxmlformats.org/officeDocument/2006/relationships" id="279" r:id="Ra8d2ca9b6bd644c2"/>
    <p:sldId xmlns:r="http://schemas.openxmlformats.org/officeDocument/2006/relationships" id="280" r:id="Rbfce67efa89d4cde"/>
    <p:sldId xmlns:r="http://schemas.openxmlformats.org/officeDocument/2006/relationships" id="281" r:id="R18ac485d5d2e42fe"/>
    <p:sldId xmlns:r="http://schemas.openxmlformats.org/officeDocument/2006/relationships" id="282" r:id="R2638e41c402247d8"/>
    <p:sldId xmlns:r="http://schemas.openxmlformats.org/officeDocument/2006/relationships" id="283" r:id="Rcb5f9281dcd94eb8"/>
    <p:sldId xmlns:r="http://schemas.openxmlformats.org/officeDocument/2006/relationships" id="284" r:id="R18a40cd043c54009"/>
    <p:sldId xmlns:r="http://schemas.openxmlformats.org/officeDocument/2006/relationships" id="285" r:id="R976cef2ebf80486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2abff38630149bd" /><Relationship Type="http://schemas.openxmlformats.org/officeDocument/2006/relationships/slideMaster" Target="/ppt/slideMasters/slideMaster1.xml" Id="R5423f78f9ede4627" /><Relationship Type="http://schemas.openxmlformats.org/officeDocument/2006/relationships/notesMaster" Target="/ppt/notesMasters/notesMaster1.xml" Id="Rb4d9188218c04b4f" /><Relationship Type="http://schemas.openxmlformats.org/officeDocument/2006/relationships/presProps" Target="/ppt/presProps.xml" Id="Rdb41c8344f5546d9" /><Relationship Type="http://schemas.openxmlformats.org/officeDocument/2006/relationships/tableStyles" Target="/ppt/tableStyles.xml" Id="Rc08b5f855deb46e8" /><Relationship Type="http://schemas.openxmlformats.org/officeDocument/2006/relationships/slide" Target="/ppt/slides/slide1.xml" Id="R75c0916a42114491" /><Relationship Type="http://schemas.openxmlformats.org/officeDocument/2006/relationships/slide" Target="/ppt/slides/slide2.xml" Id="Rba79be0676db441d" /><Relationship Type="http://schemas.openxmlformats.org/officeDocument/2006/relationships/slide" Target="/ppt/slides/slide3.xml" Id="Rc2eebe4a8d8a49d2" /><Relationship Type="http://schemas.openxmlformats.org/officeDocument/2006/relationships/slide" Target="/ppt/slides/slide4.xml" Id="R31742d0783064547" /><Relationship Type="http://schemas.openxmlformats.org/officeDocument/2006/relationships/slide" Target="/ppt/slides/slide5.xml" Id="Rc6bd5c456c4340c4" /><Relationship Type="http://schemas.openxmlformats.org/officeDocument/2006/relationships/slide" Target="/ppt/slides/slide6.xml" Id="Rc322555ba75146cd" /><Relationship Type="http://schemas.openxmlformats.org/officeDocument/2006/relationships/slide" Target="/ppt/slides/slide7.xml" Id="Ra7659e8abce4418c" /><Relationship Type="http://schemas.openxmlformats.org/officeDocument/2006/relationships/slide" Target="/ppt/slides/slide8.xml" Id="Ra6ba3753b0b54c50" /><Relationship Type="http://schemas.openxmlformats.org/officeDocument/2006/relationships/slide" Target="/ppt/slides/slide9.xml" Id="Rfa41a6d570bb4374" /><Relationship Type="http://schemas.openxmlformats.org/officeDocument/2006/relationships/slide" Target="/ppt/slides/slide10.xml" Id="R232a9c3e9dcb4de2" /><Relationship Type="http://schemas.openxmlformats.org/officeDocument/2006/relationships/slide" Target="/ppt/slides/slide11.xml" Id="R45dde43bc9a94a3e" /><Relationship Type="http://schemas.openxmlformats.org/officeDocument/2006/relationships/slide" Target="/ppt/slides/slide12.xml" Id="Rfbe1e3ca2f8d4f5d" /><Relationship Type="http://schemas.openxmlformats.org/officeDocument/2006/relationships/slide" Target="/ppt/slides/slide13.xml" Id="Rafe6d9b0bfe642f7" /><Relationship Type="http://schemas.openxmlformats.org/officeDocument/2006/relationships/slide" Target="/ppt/slides/slide14.xml" Id="Rfb259c51ef714c9b" /><Relationship Type="http://schemas.openxmlformats.org/officeDocument/2006/relationships/slide" Target="/ppt/slides/slide15.xml" Id="R38d9c33b60a04cfd" /><Relationship Type="http://schemas.openxmlformats.org/officeDocument/2006/relationships/slide" Target="/ppt/slides/slide16.xml" Id="R6a831335606343a1" /><Relationship Type="http://schemas.openxmlformats.org/officeDocument/2006/relationships/slide" Target="/ppt/slides/slide17.xml" Id="R3e4e1801679843be" /><Relationship Type="http://schemas.openxmlformats.org/officeDocument/2006/relationships/slide" Target="/ppt/slides/slide18.xml" Id="R32e75e6156914a43" /><Relationship Type="http://schemas.openxmlformats.org/officeDocument/2006/relationships/slide" Target="/ppt/slides/slide19.xml" Id="Raa621982aa904543" /><Relationship Type="http://schemas.openxmlformats.org/officeDocument/2006/relationships/slide" Target="/ppt/slides/slide20.xml" Id="R22da09fee5294d2d" /><Relationship Type="http://schemas.openxmlformats.org/officeDocument/2006/relationships/slide" Target="/ppt/slides/slide21.xml" Id="Rde0a05d549d44b0a" /><Relationship Type="http://schemas.openxmlformats.org/officeDocument/2006/relationships/slide" Target="/ppt/slides/slide22.xml" Id="R986df417f0ae4c26" /><Relationship Type="http://schemas.openxmlformats.org/officeDocument/2006/relationships/slide" Target="/ppt/slides/slide23.xml" Id="Rcd31f1981c914047" /><Relationship Type="http://schemas.openxmlformats.org/officeDocument/2006/relationships/slide" Target="/ppt/slides/slide24.xml" Id="Ra8d2ca9b6bd644c2" /><Relationship Type="http://schemas.openxmlformats.org/officeDocument/2006/relationships/slide" Target="/ppt/slides/slide25.xml" Id="Rbfce67efa89d4cde" /><Relationship Type="http://schemas.openxmlformats.org/officeDocument/2006/relationships/slide" Target="/ppt/slides/slide26.xml" Id="R18ac485d5d2e42fe" /><Relationship Type="http://schemas.openxmlformats.org/officeDocument/2006/relationships/slide" Target="/ppt/slides/slide27.xml" Id="R2638e41c402247d8" /><Relationship Type="http://schemas.openxmlformats.org/officeDocument/2006/relationships/slide" Target="/ppt/slides/slide28.xml" Id="Rcb5f9281dcd94eb8" /><Relationship Type="http://schemas.openxmlformats.org/officeDocument/2006/relationships/slide" Target="/ppt/slides/slide29.xml" Id="R18a40cd043c54009" /><Relationship Type="http://schemas.openxmlformats.org/officeDocument/2006/relationships/slide" Target="/ppt/slides/slide30.xml" Id="R976cef2ebf80486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dcda43c322c4a8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642f47b2ec74626" /><Relationship Type="http://schemas.openxmlformats.org/officeDocument/2006/relationships/notesMaster" Target="/ppt/notesMasters/notesMaster1.xml" Id="Rc882949fd25944a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6df8dc801194dfa" /><Relationship Type="http://schemas.openxmlformats.org/officeDocument/2006/relationships/notesMaster" Target="/ppt/notesMasters/notesMaster1.xml" Id="Refe99cd8842c46f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2b44870dfaf4603" /><Relationship Type="http://schemas.openxmlformats.org/officeDocument/2006/relationships/notesMaster" Target="/ppt/notesMasters/notesMaster1.xml" Id="R10cde8fdbce44a7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87caac579c743c9" /><Relationship Type="http://schemas.openxmlformats.org/officeDocument/2006/relationships/notesMaster" Target="/ppt/notesMasters/notesMaster1.xml" Id="Rc5bf9ae5b8f7400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36e28aa01d747c6" /><Relationship Type="http://schemas.openxmlformats.org/officeDocument/2006/relationships/notesMaster" Target="/ppt/notesMasters/notesMaster1.xml" Id="R144eafdc19884e4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9660c09f6b649df" /><Relationship Type="http://schemas.openxmlformats.org/officeDocument/2006/relationships/notesMaster" Target="/ppt/notesMasters/notesMaster1.xml" Id="R8ecace5c84c44b3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9da1f6ef4e84bff" /><Relationship Type="http://schemas.openxmlformats.org/officeDocument/2006/relationships/notesMaster" Target="/ppt/notesMasters/notesMaster1.xml" Id="R37322a1e94e14fc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e032c43c43b4278" /><Relationship Type="http://schemas.openxmlformats.org/officeDocument/2006/relationships/notesMaster" Target="/ppt/notesMasters/notesMaster1.xml" Id="R56b3bd38518c4cd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a72a20ba4b34beb" /><Relationship Type="http://schemas.openxmlformats.org/officeDocument/2006/relationships/notesMaster" Target="/ppt/notesMasters/notesMaster1.xml" Id="R1d2fe7c83c314b0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84b266cf58343ad" /><Relationship Type="http://schemas.openxmlformats.org/officeDocument/2006/relationships/notesMaster" Target="/ppt/notesMasters/notesMaster1.xml" Id="Rc230b49b7287435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2be7de76dc94f93" /><Relationship Type="http://schemas.openxmlformats.org/officeDocument/2006/relationships/notesMaster" Target="/ppt/notesMasters/notesMaster1.xml" Id="R9d4e1a39ae1f435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8a44351ac434748" /><Relationship Type="http://schemas.openxmlformats.org/officeDocument/2006/relationships/notesMaster" Target="/ppt/notesMasters/notesMaster1.xml" Id="R5876725cdd164eb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fcd9ad25ef3414b" /><Relationship Type="http://schemas.openxmlformats.org/officeDocument/2006/relationships/notesMaster" Target="/ppt/notesMasters/notesMaster1.xml" Id="R7e9550e5a02e40b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8118831d31349c0" /><Relationship Type="http://schemas.openxmlformats.org/officeDocument/2006/relationships/notesMaster" Target="/ppt/notesMasters/notesMaster1.xml" Id="Rf746662eac15466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2631514f35c4b5b" /><Relationship Type="http://schemas.openxmlformats.org/officeDocument/2006/relationships/notesMaster" Target="/ppt/notesMasters/notesMaster1.xml" Id="R90255c0f2fc4481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7fbfb247e7d4fcf" /><Relationship Type="http://schemas.openxmlformats.org/officeDocument/2006/relationships/notesMaster" Target="/ppt/notesMasters/notesMaster1.xml" Id="Rbd10e48be9774c9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dc294aa693c422f" /><Relationship Type="http://schemas.openxmlformats.org/officeDocument/2006/relationships/notesMaster" Target="/ppt/notesMasters/notesMaster1.xml" Id="Rf92d3202644d4e5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fa8fa440a564f3e" /><Relationship Type="http://schemas.openxmlformats.org/officeDocument/2006/relationships/notesMaster" Target="/ppt/notesMasters/notesMaster1.xml" Id="R926b01d3fd3e4fb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0037c36ec6d42b1" /><Relationship Type="http://schemas.openxmlformats.org/officeDocument/2006/relationships/notesMaster" Target="/ppt/notesMasters/notesMaster1.xml" Id="R04eb3822ac64405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2a54c3815fb414e" /><Relationship Type="http://schemas.openxmlformats.org/officeDocument/2006/relationships/notesMaster" Target="/ppt/notesMasters/notesMaster1.xml" Id="R9fad176bf2b142f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15ca542a2434b40" /><Relationship Type="http://schemas.openxmlformats.org/officeDocument/2006/relationships/notesMaster" Target="/ppt/notesMasters/notesMaster1.xml" Id="Ra0a655a105be417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27cb04cbca9416c" /><Relationship Type="http://schemas.openxmlformats.org/officeDocument/2006/relationships/notesMaster" Target="/ppt/notesMasters/notesMaster1.xml" Id="R603bf8328bf849c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d91a2d51f9d4ce2" /><Relationship Type="http://schemas.openxmlformats.org/officeDocument/2006/relationships/notesMaster" Target="/ppt/notesMasters/notesMaster1.xml" Id="R36f64302d2794bf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42c1e9f4fda403e" /><Relationship Type="http://schemas.openxmlformats.org/officeDocument/2006/relationships/notesMaster" Target="/ppt/notesMasters/notesMaster1.xml" Id="Rc760b1b8e9aa492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26b5e7a6eb4436f" /><Relationship Type="http://schemas.openxmlformats.org/officeDocument/2006/relationships/notesMaster" Target="/ppt/notesMasters/notesMaster1.xml" Id="Rced5f57233f74ce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0ab3eefcd6e482a" /><Relationship Type="http://schemas.openxmlformats.org/officeDocument/2006/relationships/notesMaster" Target="/ppt/notesMasters/notesMaster1.xml" Id="R06f23ab281c44109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b428c7f33ed48de" /><Relationship Type="http://schemas.openxmlformats.org/officeDocument/2006/relationships/notesMaster" Target="/ppt/notesMasters/notesMaster1.xml" Id="Rebdc8be88bc64035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3ae1f59e3e943f8" /><Relationship Type="http://schemas.openxmlformats.org/officeDocument/2006/relationships/notesMaster" Target="/ppt/notesMasters/notesMaster1.xml" Id="R88ab457db23d4e6a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959dde41be64159" /><Relationship Type="http://schemas.openxmlformats.org/officeDocument/2006/relationships/notesMaster" Target="/ppt/notesMasters/notesMaster1.xml" Id="R64d2136072964aa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2955ac9e10f470c" /><Relationship Type="http://schemas.openxmlformats.org/officeDocument/2006/relationships/notesMaster" Target="/ppt/notesMasters/notesMaster1.xml" Id="R8934c32b93ad4ae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经济 的“政策评价与经济论证”学习单元。本套课件共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2·最低工资与劳动市场；用于知识范围与设问结构校准，题目身份为DSE原创模考题，不冒充历届真题（访问日期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2·最低工资与劳动市场；用于知识范围与设问结构校准，题目身份为DSE原创模考题，不冒充历届真题（访问日期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讲稿】明确告诉学生：本单元只训练“政策评价与经济论证”。先解释知识范围，再用一句话建立核心判断，最后示范标准方法。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【互动提问】请用自己的话复述“评价不是列优缺点，而是给条件化判断”，并举一个会触发“结论与前文分析脱节”的错误例子。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2·最低工资与劳动市场；用于知识范围与设问结构校准，题目身份为DSE原创模考题，不冒充历届真题（访问日期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Q1：在竞争性低薪劳工市场，法定最低工资由每小时 HK$41 上调至 HK$44，且新水平高于均衡工资。其他因素不变，最可能出现： 选项为 A.劳动需求曲线必右移，就业必增加；B.劳动供应量减少并出现劳工短缺；C.劳动需求量减少、劳动供应量增加，形成超额劳动供应；幅度取决于供求弹性；D.企业劳动成本下降，产品供给增加。讲解时强调：评价不是列优缺点，而是给条件化判断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【预期回答】学生能说出“界定—机制—证据—反方—结论”中的起始动作，并避开“结论与前文分析脱节”。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2·最低工资与劳动市场；用于知识范围与设问结构校准，题目身份为DSE原创模考题，不冒充历届真题（访问日期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界定—机制—证据—反方—结论”，最后给出正确结论“劳动需求量减少、劳动供应量增加，形成超额劳动供应；幅度取决于供求弹性”。完整解析：具约束力的最低工资把工资定在均衡以上；企业沿劳动需求曲线减少雇用，劳动者沿劳动供应曲线增加求职，形成超额供应。实际幅度取决于弹性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2·最低工资与劳动市场；用于知识范围与设问结构校准，题目身份为DSE原创模考题，不冒充历届真题（访问日期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Economics 2012-2024、2022 综合卷、适用届别 Sample Paper、Practice Paper 与评分资料｜Paper 2·最低工资与劳动市场。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【预期回答】学生能把失分归入“结论与前文分析脱节”或更精确的个人错因，并写出可执行检查动作。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2·最低工资与劳动市场；用于知识范围与设问结构校准，题目身份为DSE原创模考题，不冒充历届真题（访问日期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讲稿】逐项解释“政策评价与经济论证”中的专有名词、符号、对象和单位。特别强调：结论与前文分析脱节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2·最低工资与劳动市场；用于知识范围与设问结构校准，题目身份为DSE原创模考题，不冒充历届真题（访问日期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讲稿】用“条件—表示—方法—核验”重建本知识点。示范时逐步引用：界定—机制—证据—反方—结论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2·最低工资与劳动市场；用于知识范围与设问结构校准，题目身份为DSE原创模考题，不冒充历届真题（访问日期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讲稿】带学生逐句读取任务，不先求答案。要求指出材料中的有效条件，再按“界定—机制—证据—反方—结论”作答。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2·材料与持份者；用于知识范围与设问结构校准，题目身份为DSE原创模考题，不冒充历届真题（访问日期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2·补贴政策净效益；用于知识范围与设问结构校准，题目身份为DSE原创模考题，不冒充历届真题（访问日期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讲稿】先展示错误路径，再用解析链复原第一失分点。禁止只说“粗心”；必须落到“结论与前文分析脱节”或更精确的动作。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2·材料与持份者；用于知识范围与设问结构校准，题目身份为DSE原创模考题，不冒充历届真题（访问日期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2·补贴政策净效益；用于知识范围与设问结构校准，题目身份为DSE原创模考题，不冒充历届真题（访问日期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Q11：某论述题资料只能证明第 2 项政策后产出与就业同时上升。最合适的结论是： 选项为 A.政策已被完全证明是唯一原因；B.资料完全没有任何价值；C.资料支持同时变化；若要断定政策导致结果，还需排除其他同期因素并说明传导机制；D.只要两个指标同向便可省略理论。讲解时强调：评价不是列优缺点，而是给条件化判断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【预期回答】学生能说出“界定—机制—证据—反方—结论”中的起始动作，并避开“结论与前文分析脱节”。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2·证据边界；用于知识范围与设问结构校准，题目身份为DSE原创模考题，不冒充历届真题（访问日期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界定—机制—证据—反方—结论”，最后给出正确结论“资料支持同时变化；若要断定政策导致结果，还需排除其他同期因素并说明传导机制”。完整解析：答案既不应过度推断，也不应否定资料；应写出现有证据支持到哪里，以及因果所需的额外机制和控制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2·证据边界；用于知识范围与设问结构校准，题目身份为DSE原创模考题，不冒充历届真题（访问日期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Economics 2012-2024、2022 综合卷、适用届别 Sample Paper、Practice Paper 与评分资料｜Paper 2·证据边界。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【预期回答】学生能把失分归入“结论与前文分析脱节”或更精确的个人错因，并写出可执行检查动作。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2·证据边界；用于知识范围与设问结构校准，题目身份为DSE原创模考题，不冒充历届真题（访问日期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讲稿】逐项解释“政策评价与经济论证”中的专有名词、符号、对象和单位。特别强调：结论与前文分析脱节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2·证据边界；用于知识范围与设问结构校准，题目身份为DSE原创模考题，不冒充历届真题（访问日期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讲稿】用“条件—表示—方法—核验”重建本知识点。示范时逐步引用：界定—机制—证据—反方—结论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2·证据边界；用于知识范围与设问结构校准，题目身份为DSE原创模考题，不冒充历届真题（访问日期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讲稿】带学生逐句读取任务，不先求答案。要求指出材料中的有效条件，再按“界定—机制—证据—反方—结论”作答。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2·补贴政策净效益；用于知识范围与设问结构校准，题目身份为DSE原创模考题，不冒充历届真题（访问日期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2·材料评价与条件化结论；用于知识范围与设问结构校准，题目身份为DSE原创模考题，不冒充历届真题（访问日期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讲稿】先展示错误路径，再用解析链复原第一失分点。禁止只说“粗心”；必须落到“结论与前文分析脱节”或更精确的动作。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2·补贴政策净效益；用于知识范围与设问结构校准，题目身份为DSE原创模考题，不冒充历届真题（访问日期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2·材料评价与条件化结论；用于知识范围与设问结构校准，题目身份为DSE原创模考题，不冒充历届真题（访问日期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Q21：政府在经济衰退期启动第 4 项公共交通基建；工程短期增加政府购买，落成后可降低企业运输时间。其他因素不变，较合理的分析是： 选项为 A.短期总需求必减少，长期生产能力必不变；B.短期总需求增加；若项目确实提高生产力，长期生产能力亦可能上升；C.短期只影响长期总供给，政府购买不属于总需求；D.任何基建都保证社会净收益为正，无须比较机会成本。讲解时强调：评价不是列优缺点，而是给条件化判断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【预期回答】学生能说出“界定—机制—证据—反方—结论”中的起始动作，并避开“结论与前文分析脱节”。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2·财政政策短期与长期；用于知识范围与设问结构校准，题目身份为DSE原创模考题，不冒充历届真题（访问日期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界定—机制—证据—反方—结论”，最后给出正确结论“短期总需求增加；若项目确实提高生产力，长期生产能力亦可能上升”。完整解析：施工期政府购买直接进入总需求；落成后的运输效率若提高全要素生产力，可扩张长期生产能力。净效益仍须比较资源机会成本、时滞和项目成效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2·财政政策短期与长期；用于知识范围与设问结构校准，题目身份为DSE原创模考题，不冒充历届真题（访问日期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Economics 2012-2024、2022 综合卷、适用届别 Sample Paper、Practice Paper 与评分资料｜Paper 2·财政政策短期与长期。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【预期回答】学生能把失分归入“结论与前文分析脱节”或更精确的个人错因，并写出可执行检查动作。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2·财政政策短期与长期；用于知识范围与设问结构校准，题目身份为DSE原创模考题，不冒充历届真题（访问日期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讲稿】逐项解释“政策评价与经济论证”中的专有名词、符号、对象和单位。特别强调：结论与前文分析脱节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2·财政政策短期与长期；用于知识范围与设问结构校准，题目身份为DSE原创模考题，不冒充历届真题（访问日期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讲稿】用“条件—表示—方法—核验”重建本知识点。示范时逐步引用：界定—机制—证据—反方—结论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2·财政政策短期与长期；用于知识范围与设问结构校准，题目身份为DSE原创模考题，不冒充历届真题（访问日期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讲稿】带学生逐句读取任务，不先求答案。要求指出材料中的有效条件，再按“界定—机制—证据—反方—结论”作答。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2·材料评价与条件化结论；用于知识范围与设问结构校准，题目身份为DSE原创模考题，不冒充历届真题（访问日期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2·材料与持份者；用于知识范围与设问结构校准，题目身份为DSE原创模考题，不冒充历届真题（访问日期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讲稿】先展示错误路径，再用解析链复原第一失分点。禁止只说“粗心”；必须落到“结论与前文分析脱节”或更精确的动作。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2·材料评价与条件化结论；用于知识范围与设问结构校准，题目身份为DSE原创模考题，不冒充历届真题（访问日期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2·材料与持份者；用于知识范围与设问结构校准，题目身份为DSE原创模考题，不冒充历届真题（访问日期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0558c8eb81440d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27945ceb7c34179" /><Relationship Type="http://schemas.openxmlformats.org/officeDocument/2006/relationships/slideLayout" Target="/ppt/slideLayouts/slideLayout1.xml" Id="R13e645851726479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3e645851726479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bea97b980a47e4" /><Relationship Type="http://schemas.openxmlformats.org/officeDocument/2006/relationships/image" Target="/ppt/media/image.png" Id="R5a54338043c74dd4" /><Relationship Type="http://schemas.openxmlformats.org/officeDocument/2006/relationships/notesSlide" Target="/ppt/notesSlides/notesSlide1.xml" Id="R3ceb1e50cd67409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149dc4bc1f4dcb" /><Relationship Type="http://schemas.openxmlformats.org/officeDocument/2006/relationships/image" Target="/ppt/media/image2.png" Id="Rccda9fe9d41d46d0" /><Relationship Type="http://schemas.openxmlformats.org/officeDocument/2006/relationships/notesSlide" Target="/ppt/notesSlides/notesSlide2.xml" Id="Rb92d8f0ad094438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85e6afccde4611" /><Relationship Type="http://schemas.openxmlformats.org/officeDocument/2006/relationships/image" Target="/ppt/media/image3.png" Id="R9cefbc49ec314b36" /><Relationship Type="http://schemas.openxmlformats.org/officeDocument/2006/relationships/notesSlide" Target="/ppt/notesSlides/notesSlide3.xml" Id="R66aab1b3ce1f424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c5853c03b944b7" /><Relationship Type="http://schemas.openxmlformats.org/officeDocument/2006/relationships/image" Target="/ppt/media/image4.png" Id="R16ba7a53b3004066" /><Relationship Type="http://schemas.openxmlformats.org/officeDocument/2006/relationships/notesSlide" Target="/ppt/notesSlides/notesSlide4.xml" Id="R2edb67fb3e3d435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695a7c8dbd4a58" /><Relationship Type="http://schemas.openxmlformats.org/officeDocument/2006/relationships/image" Target="/ppt/media/image5.png" Id="Rd714a2c01e8c47e7" /><Relationship Type="http://schemas.openxmlformats.org/officeDocument/2006/relationships/notesSlide" Target="/ppt/notesSlides/notesSlide5.xml" Id="R7571e4380c42474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c9f1bcac73487d" /><Relationship Type="http://schemas.openxmlformats.org/officeDocument/2006/relationships/image" Target="/ppt/media/image6.png" Id="Rc1e020fc027a404c" /><Relationship Type="http://schemas.openxmlformats.org/officeDocument/2006/relationships/notesSlide" Target="/ppt/notesSlides/notesSlide6.xml" Id="Rf1f2ddc46adb442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b82ca2d4aa411a" /><Relationship Type="http://schemas.openxmlformats.org/officeDocument/2006/relationships/image" Target="/ppt/media/image7.png" Id="Rfa6a3eb2181a4de3" /><Relationship Type="http://schemas.openxmlformats.org/officeDocument/2006/relationships/notesSlide" Target="/ppt/notesSlides/notesSlide7.xml" Id="R4aa606770a41477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45719e6d984e8b" /><Relationship Type="http://schemas.openxmlformats.org/officeDocument/2006/relationships/image" Target="/ppt/media/image8.png" Id="R4c39351a8fa2483e" /><Relationship Type="http://schemas.openxmlformats.org/officeDocument/2006/relationships/notesSlide" Target="/ppt/notesSlides/notesSlide8.xml" Id="Rd5a46d08e13d407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f5bff792e24310" /><Relationship Type="http://schemas.openxmlformats.org/officeDocument/2006/relationships/image" Target="/ppt/media/image9.png" Id="Rd7c75ef647274e9b" /><Relationship Type="http://schemas.openxmlformats.org/officeDocument/2006/relationships/notesSlide" Target="/ppt/notesSlides/notesSlide9.xml" Id="Rd97328501c2c40f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27375df2e64018" /><Relationship Type="http://schemas.openxmlformats.org/officeDocument/2006/relationships/image" Target="/ppt/media/image10.png" Id="R39e6a4b6129f4c9e" /><Relationship Type="http://schemas.openxmlformats.org/officeDocument/2006/relationships/notesSlide" Target="/ppt/notesSlides/notesSlide10.xml" Id="R25b901a0d97f449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dace3fe77a4658" /><Relationship Type="http://schemas.openxmlformats.org/officeDocument/2006/relationships/image" Target="/ppt/media/image11.png" Id="R2c0c53ecf5764006" /><Relationship Type="http://schemas.openxmlformats.org/officeDocument/2006/relationships/notesSlide" Target="/ppt/notesSlides/notesSlide11.xml" Id="R3f04a0a8c35f46b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f49d87152349e4" /><Relationship Type="http://schemas.openxmlformats.org/officeDocument/2006/relationships/image" Target="/ppt/media/image12.png" Id="R5140442a11914f23" /><Relationship Type="http://schemas.openxmlformats.org/officeDocument/2006/relationships/notesSlide" Target="/ppt/notesSlides/notesSlide12.xml" Id="Rc56c1dd9d35f469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be1996542f440d" /><Relationship Type="http://schemas.openxmlformats.org/officeDocument/2006/relationships/image" Target="/ppt/media/image13.png" Id="R915e88ff977f4a6d" /><Relationship Type="http://schemas.openxmlformats.org/officeDocument/2006/relationships/notesSlide" Target="/ppt/notesSlides/notesSlide13.xml" Id="Rb936bfe583284ba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7ee745704b4edc" /><Relationship Type="http://schemas.openxmlformats.org/officeDocument/2006/relationships/image" Target="/ppt/media/image14.png" Id="R2d45e85a40024ed8" /><Relationship Type="http://schemas.openxmlformats.org/officeDocument/2006/relationships/notesSlide" Target="/ppt/notesSlides/notesSlide14.xml" Id="R7d0e0b2d5e4a437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725ca3cddf4c16" /><Relationship Type="http://schemas.openxmlformats.org/officeDocument/2006/relationships/image" Target="/ppt/media/image15.png" Id="R884dc7a63cf548bc" /><Relationship Type="http://schemas.openxmlformats.org/officeDocument/2006/relationships/notesSlide" Target="/ppt/notesSlides/notesSlide15.xml" Id="Rc77dc34760e24e9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8bb295fbe542bc" /><Relationship Type="http://schemas.openxmlformats.org/officeDocument/2006/relationships/image" Target="/ppt/media/image16.png" Id="Rd3200c8438ae4377" /><Relationship Type="http://schemas.openxmlformats.org/officeDocument/2006/relationships/notesSlide" Target="/ppt/notesSlides/notesSlide16.xml" Id="R34069fc6d22a4a9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3e114af8f5408c" /><Relationship Type="http://schemas.openxmlformats.org/officeDocument/2006/relationships/image" Target="/ppt/media/image17.png" Id="R4a5c209df5c645e9" /><Relationship Type="http://schemas.openxmlformats.org/officeDocument/2006/relationships/notesSlide" Target="/ppt/notesSlides/notesSlide17.xml" Id="Rbd1189215bfa432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e80da387bf4da2" /><Relationship Type="http://schemas.openxmlformats.org/officeDocument/2006/relationships/image" Target="/ppt/media/image18.png" Id="Rb7ce4797a0774bcc" /><Relationship Type="http://schemas.openxmlformats.org/officeDocument/2006/relationships/notesSlide" Target="/ppt/notesSlides/notesSlide18.xml" Id="R23988779608047a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fe485594784786" /><Relationship Type="http://schemas.openxmlformats.org/officeDocument/2006/relationships/image" Target="/ppt/media/image19.png" Id="R1cf8c02482ab494d" /><Relationship Type="http://schemas.openxmlformats.org/officeDocument/2006/relationships/notesSlide" Target="/ppt/notesSlides/notesSlide19.xml" Id="R3039eb730878451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6ccbf14a684946" /><Relationship Type="http://schemas.openxmlformats.org/officeDocument/2006/relationships/image" Target="/ppt/media/image20.png" Id="Ra3a4380cf4914c2d" /><Relationship Type="http://schemas.openxmlformats.org/officeDocument/2006/relationships/notesSlide" Target="/ppt/notesSlides/notesSlide20.xml" Id="R26d022dc0e1a41c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9d57f5255f43c3" /><Relationship Type="http://schemas.openxmlformats.org/officeDocument/2006/relationships/image" Target="/ppt/media/image21.png" Id="R7c4b04ebf9d94fe5" /><Relationship Type="http://schemas.openxmlformats.org/officeDocument/2006/relationships/notesSlide" Target="/ppt/notesSlides/notesSlide21.xml" Id="R012e7325a7134ae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58256f3e244bd3" /><Relationship Type="http://schemas.openxmlformats.org/officeDocument/2006/relationships/image" Target="/ppt/media/image22.png" Id="Rc914612342f84eb3" /><Relationship Type="http://schemas.openxmlformats.org/officeDocument/2006/relationships/notesSlide" Target="/ppt/notesSlides/notesSlide22.xml" Id="R75f346604ab8456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fb625515a14e46" /><Relationship Type="http://schemas.openxmlformats.org/officeDocument/2006/relationships/image" Target="/ppt/media/image23.png" Id="Rd10ff75d730c4275" /><Relationship Type="http://schemas.openxmlformats.org/officeDocument/2006/relationships/notesSlide" Target="/ppt/notesSlides/notesSlide23.xml" Id="R79fed19c7b2c4d8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b3e86ac1db455c" /><Relationship Type="http://schemas.openxmlformats.org/officeDocument/2006/relationships/image" Target="/ppt/media/image24.png" Id="Red3540473f554505" /><Relationship Type="http://schemas.openxmlformats.org/officeDocument/2006/relationships/notesSlide" Target="/ppt/notesSlides/notesSlide24.xml" Id="R9a87e6b95dd7452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61a1db675d42ad" /><Relationship Type="http://schemas.openxmlformats.org/officeDocument/2006/relationships/image" Target="/ppt/media/image25.png" Id="Rf9b16300aa1b4ea5" /><Relationship Type="http://schemas.openxmlformats.org/officeDocument/2006/relationships/notesSlide" Target="/ppt/notesSlides/notesSlide25.xml" Id="Rc1fc0884e7f14bc6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dcf81769584185" /><Relationship Type="http://schemas.openxmlformats.org/officeDocument/2006/relationships/image" Target="/ppt/media/image26.png" Id="Rdec22c6ab47c4ad7" /><Relationship Type="http://schemas.openxmlformats.org/officeDocument/2006/relationships/notesSlide" Target="/ppt/notesSlides/notesSlide26.xml" Id="R5ec9293ff3874065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87c2a1c1df4f96" /><Relationship Type="http://schemas.openxmlformats.org/officeDocument/2006/relationships/image" Target="/ppt/media/image27.png" Id="R0af9e606d8fb4c1b" /><Relationship Type="http://schemas.openxmlformats.org/officeDocument/2006/relationships/notesSlide" Target="/ppt/notesSlides/notesSlide27.xml" Id="Rc88d8f69714d4ed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2b31b53ca44063" /><Relationship Type="http://schemas.openxmlformats.org/officeDocument/2006/relationships/image" Target="/ppt/media/image28.png" Id="Rb9eb15e463694b9b" /><Relationship Type="http://schemas.openxmlformats.org/officeDocument/2006/relationships/notesSlide" Target="/ppt/notesSlides/notesSlide28.xml" Id="R7641e676587d4ba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2ae85e9a7a4f01" /><Relationship Type="http://schemas.openxmlformats.org/officeDocument/2006/relationships/image" Target="/ppt/media/image29.png" Id="Rff673dd1a6464201" /><Relationship Type="http://schemas.openxmlformats.org/officeDocument/2006/relationships/notesSlide" Target="/ppt/notesSlides/notesSlide29.xml" Id="R0329034d6f8446e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5642c5d89a40e3" /><Relationship Type="http://schemas.openxmlformats.org/officeDocument/2006/relationships/image" Target="/ppt/media/image30.png" Id="R50bbfb1fe6ab4e58" /><Relationship Type="http://schemas.openxmlformats.org/officeDocument/2006/relationships/notesSlide" Target="/ppt/notesSlides/notesSlide30.xml" Id="R45282e05a79e492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C6E997-1328-401F-B854-124D56168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C99C7A-357C-4FEA-BF05-61311731E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C0CB7A-8DFE-432A-BBEC-E895452D5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ECON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6F2735-832C-4DB5-AA94-39583EBD7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政策评价与经济论证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4D7735-B8A4-4CF5-82FD-93F026970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多角度、条件、短长期与利益相关者。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DE23A1-B4D9-439C-854B-3D7D31A11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E8E6D5-6262-49DF-804F-56058F75B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8AEC10-8DA9-4C73-952F-64EE35853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E8C6A3-C4ED-432E-B74A-763053E22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54338043c74dd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80DB60-11C3-4CC3-9FC4-E9311839D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D75635-24C8-48E4-953B-2A8C7B6D0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61BF4F-F94E-4AAB-B493-6B70E9C03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A05537-B829-44AF-9D3D-5B8059DB7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9DF50A-005A-4D8D-9312-0B2F34274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D33601-E8E2-4E11-8DB2-D5A566E8F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1BE523-F46B-4CEC-97AE-939E0E0D0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9B5E86-CFE4-44B5-84C2-9B546441C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8EC0C6-6C7D-4541-B8D5-0CDDF532E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46740017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06D9ED-BEAA-407E-B8EA-0AFAAFFEB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A600B9-E879-4EDF-A62C-BE0161A03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da9fe9d41d46d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33E4E8-F1B3-4C4B-AEBE-9D56FEF30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64554C-8190-40F8-852B-A043C2B5B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9BD96D-9A0A-4BCC-8D0F-979E3EB77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052CDC-AE5B-40CB-A359-2074AC62B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0ABB39-A276-49D6-A3E9-781AC4686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2CB893-CAF7-4E88-9D5D-F93C69434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7DB8CB-D1A6-4B75-924B-6AB20DB29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838577-47A0-434F-904B-5E31DB251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67A0FE-6615-4CE6-8258-752DFE5C4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6E637B-FFB4-4728-87D1-F964D02F3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76C349-372B-4B28-97C4-E99A0B8DC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A06EE4-F70A-4151-B0E3-F3EB0949C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70DFEC-9E5D-4176-9498-E37FABB68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72FDBF-D63C-4F0E-BFD7-785739F4E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18FBEE-71A4-4487-A0D8-F35B970A3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F40E33-7E3C-4315-87BD-96213B732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306E1D-9B5E-447F-89C7-4756624D3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成功标准｜评价不是列优缺点，而是给条件化判断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A4247B-29FD-4DCD-822D-9F9D8A734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FAC1E8-1350-4D3F-9D04-13762A0F4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430E05A-3776-49CF-8A88-31870A46F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3654906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685F3C-ABEF-4FAE-BE2B-CA999BF63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BEDEC6-9F82-4BD3-8FD6-BFD273799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efbc49ec314b3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1ECA27-7E9D-43A1-9437-0208CF84A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政策评价与经济论证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1DE9F1-50DE-414B-BA0D-A4154A4E8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61C599-B5C5-4190-8294-74C2CD1E7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B2E6E5-C7A0-4624-A4C2-62F5FFAD9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53A06C-B56D-40F7-B81F-46886BFD2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评价不是列优缺点，而是给条件化判断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57EE7A-C823-41EA-AA90-E3479DCDC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边界提醒｜结论与前文分析脱节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3651F2-F6AD-4733-856B-6F8FC4299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100B03-9F16-4408-8271-C2A80219E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BB4E2C-BE99-45E2-8D87-92A30892C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多角度、条件、短长期与利益相关者。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78A750-C94E-4520-B2C0-BF5310652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EFBD3B-B27B-4C19-B83C-85FD7B2FF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15A9BE-A186-4F5E-8E40-E92A42C1D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界定—机制—证据—反方—结论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7F4388-7441-48BB-9635-FE6732011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Economics 2012-2024、2022 综合卷、适用届别 Sample Paper、Practice Paper 与评分资料｜Paper 2·最低工资与劳动市场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ABFD91-ABCF-4E16-AEE5-05E4B73F7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8B7B67-FE61-4AB0-864B-1A2B54D0E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528FB6-5609-459B-979A-1E9AE78B1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C5F170-A145-45E5-BC6A-2AB9656AD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82194502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531387-0E81-46D2-91A9-C9AD0EAF6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A724A1-B951-4F72-AC85-978552ED0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ba7a53b300406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294A90-BEA5-4DD4-A6A1-AD48F8E9C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C89D20-F332-4E75-B7F6-85AA242E0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D853CD-C782-4675-82D3-59853E5C5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能解释“评价不是列优缺点，而是给条件化判断”，并识别一个反例或边界。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81336A-002F-44CC-A8B9-7619EF0CA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5F6F5C-DD4D-4889-AAD7-EB44AC6B2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0F04E8-31F3-47A7-8C6E-CCFB00DB8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在竞争性低薪劳工市场，法定最低工资由每小时 HK$41 上调至 HK$44，且新水平高于均衡工资。其他因素不变，最可能出现：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F950B3-EE80-4CE0-A01C-B7D00A665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高频错因：结论与前文分析脱节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93D499-13A6-46A4-ABD6-5BCDEA0E2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4DA5D6-1D45-4F21-9CE7-D7863D1E8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7B3963-7362-482A-90AA-FA54FF414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评价不是列优缺点，而是给条件化判断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13AACE-F45C-48B0-97E6-C4C99BDC5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48D7E5-CBB1-4387-BC71-E098CE1EF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4B47DF-DA37-4ABA-B5C8-3A4639089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922E94-FE8C-468E-887E-13C98C5B3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24142846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1BCC02F-4564-4E0A-AD31-E55AE15A3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57F589-3538-4509-944F-9E17CAB38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14a2c01e8c47e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C5ED45-8B89-4B03-8EAF-05D2E69EB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7DFADE-5D59-4A2F-A773-52ABB2265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748659-BEA0-476F-951B-9D0EA87C6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B2E64D-7B4F-4C70-A99F-298A11717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A57804-3A4E-48E1-B781-9A9D707C1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界定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03F0BB-C81F-40E8-8720-78A0F6340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9BBA33-9EAC-4BAC-BAA0-7CD64A52B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974F73-7DF6-4A7E-8D38-91B3736B7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ED2F49-45E5-4AEB-B253-62D1E154E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证据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5357C5-B64F-49E8-859E-AE33B9119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03C127-EE3F-4236-9EC5-C60FBA2C8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反方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60E210-56CC-47C3-BC72-F207534C3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85025C-691B-4014-88D3-5AF6CB721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5C4280-6848-40B5-BB74-002B64C52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在竞争性低薪劳工市场，法定最低工资由每小时 HK$41 上调至 HK$44，且新水平高于均衡工资。其他因素不变，最可能出现：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C88C89-DA20-4590-809F-4DA9EA470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0C4A00-7136-429C-AD6B-B5BB297B3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F8C686-7E38-479A-B24F-A3BED6F8E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26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正确结论：劳动需求量减少、劳动供应量增加，形成超额劳动供应；幅度取决于供求弹性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解析：具约束力的最低工资把工资定在均衡以上；企业沿劳动需求曲线减少雇用，劳动者沿劳动供应曲线增加求职，形成超额供应。实际幅度取决于弹性。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0AB7AE-C3A2-4AB7-9D38-C3407B477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0FEBE9-74E7-4514-82AB-634AD641C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95DBF8-7852-46D7-9DBB-C657E20BE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B1C3D12-CB5E-4BBE-B43F-446266759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12589881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8CF73C-1575-4CE3-8117-951E99886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AF84BF-966D-40FF-B12C-49B5396F8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e020fc027a404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63445E-0DAB-45D6-85B9-417EA30D0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3F96F4-F667-4A26-8E04-6FDA6341F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1B19E6-C284-4D9C-B6D7-36EFB4B36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C6CB55-298D-44E2-9665-131BE8B45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B60FEF-8AEE-4750-84D0-D012212AE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8C069A-A47D-47CC-9FDB-9035D1357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752BDE-7E42-4BF0-A384-F7EF44FE6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F74E1E-44EF-4480-9A3A-615E833FB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C79635-E746-4577-A7D7-5E2224538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CDE625-D98E-4202-8663-16301404B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E00F9B-963E-4550-B9B9-D58287884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39CF57-04E6-42BA-A789-A52AC4A01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1280E5-CB3E-42F1-85C0-DEFD658B8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结论与前文分析脱节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C5E850-8CB8-452A-B987-A50BA2011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6DBB71-0526-43EC-8563-FE014AF5F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CC7816-02EA-4674-9AA4-DD42F5C1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4B1641-477D-411A-9F3F-22FB6FBE2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716985-7378-418E-8BED-89388B4F0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3818E8-2980-4FD0-BF8D-E87390BA2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84743686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AC6CC3-4F61-46AA-8C29-E3C7D6D73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F36B5D-F9CA-4322-9E28-09BC0DAF6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6a3eb2181a4de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04BA04-1334-41D9-9287-3486424FC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A46A78-9560-47E6-A977-065DD4EAB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BD4D76-7729-4650-A8FD-7FCDAA21B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220BA0-A7BF-4B0E-B45E-16BA3049A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政策评价与经济论证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31860E-3693-43FC-8C00-223C3A7A7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CE87F8-9F3F-4626-80FB-81347B6C7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3D0D79-2829-4B5B-8BCC-989599BC5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评价不是列优缺点，而是给条件化判断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A38B98-2FEB-449F-B833-9DD7B99BA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276B01-314E-448B-844E-8142A2BF0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021E5C-76D7-4DA6-80C1-80F866407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界定—机制—证据—反方—结论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8DEF78-365E-4CEC-8DA5-160E1496F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401FE3-7674-412B-873B-0AAE9EF33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1046ED-1F9C-4D95-821B-8AA6DE2DA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结论与前文分析脱节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C57500-DEDB-46B9-9677-5AC320CE3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D05BFC-1908-421E-A597-0BA084D1B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8845EC-F795-41E8-B816-22D6740E1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943F7D-9C1E-413E-8029-020E5FDB5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40554609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17CA18-EB78-4DF6-AFB1-0D56AD902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A48CA4-D8E0-47DC-8E71-B07D0D321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39351a8fa2483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69F8D6-68DC-4879-A181-2E5D7EFCE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1AB3D8-9329-40E6-8A2C-2B9884829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5AC58C-E096-42D4-82FD-398CC48D8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614A86-FC5A-49A7-9032-24799F12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在竞争性低薪劳工市场，法定最低工资由每小时 HK$41 上调至 HK$44，且新水平高于均衡工资。其他因素不变，最可能出现：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41E63C-42D5-4EC3-BE9E-3CA92DDD3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7A89AD-24C6-4FE6-8D6D-BA8EBDB5A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9C99D5-181D-4E50-BC66-A0291F116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评价不是列优缺点，而是给条件化判断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10FFC5-FC04-4E41-AC6A-F44FD9D4D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9A3A97-A252-493D-894C-EE696EBFE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131334-8B59-4C3D-A2DB-EB5CFA711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界定—机制—证据—反方—结论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5DC313-249D-4506-8A83-EB283E8FC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4CF320-41D3-4AC2-955D-7818FCFB4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E19B11-71DB-4244-B162-584B39DF4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检查：结论与前文分析脱节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84A5B1-AB2A-4FF9-BA84-2D1AD53F2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03428F-A021-4A42-B550-9A9BAF3BE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843D8A-B749-4548-94B4-76CFA89F2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200E3A-87DA-4B07-BA09-2F7618F1E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94969922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0D12853-BC40-4B1A-8F53-B92E52CCD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3F578E-8A8F-4B90-88A9-85D7D19DB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c75ef647274e9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F25CD6-4491-45B5-8045-1EA5207BB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A1BD71-E6A1-41FA-B062-98D894D77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FA6F8B-19EC-435C-BC37-C70C4331E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4E15E2-3B0F-4226-AD5A-C7287EDAD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材料显示第 1 项交通政策使平均通勤时间下降，但低收入区改善较少。评价时应：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FE87C7-850F-4E67-AAC2-9745877C8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2·材料与持份者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444952-A7A8-4A97-A8DD-7DE1A1B58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C62391-31D6-4BCA-86A9-651F17F36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F4F6C0-FD29-4F2B-9476-2BEBE70FA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944601-7FC0-4BB2-AB46-E036AE417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4C0BBC-BECE-40DC-84AA-2DFDDF268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F34CBB-4724-41DF-A7D2-D160703BA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74473A-A1DF-4436-9B68-270921495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561C50-3230-457B-A498-754668C5E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076144-8D23-4888-8AE3-3FE4AE986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1C48C7-CEB4-4C0A-9CF8-27C16D0A8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03CA93-3895-45F4-A05E-59D7FBE99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51BDCA-139D-4867-BD17-F13795B79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6D9310-56D5-41C3-8AEF-7A27E8936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7BCCCA-9405-40A9-B247-AD0E39FD3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66752590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D35691-BC16-43C6-BDCD-615CC81E1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610AE5-977C-4A26-9B2D-D18B913DF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e6a4b6129f4c9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13B555-C9C1-4617-A05C-37D6FF4BC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C64984-E309-4835-AD61-3F51D6D6D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436CBD-4E0C-4092-820E-3B3EB249E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296B46-389E-48C2-9513-A355A58C1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E4345D-935B-4E4F-995A-547F978D6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在竞争性低薪劳工市场，法定最低工资由每小时 HK$41 上调至 HK$44，且新水平高于均衡工资。其他因素不变，最可能出现：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E5D330-031E-4EE4-A5AF-6C6FCE771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FC3352-DC71-4174-80A4-FF21DB974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BFF965-2431-44AB-9BEA-AAB0B45D0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F9772F-17E5-4365-8D88-A7FA49252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材料显示第 1 项交通政策使平均通勤时间下降，但低收入区改善较少。评价时应：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1697F7-ABBF-44C6-882E-2B245CD4E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E126A4-B089-4726-8406-EE9C50BA5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667E18-4747-45EF-892A-6E5CFD3DA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29B6CC-196E-42B9-AC68-5F48E13E5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政府拟为第 2 批节能设备提供补贴。研究显示使用设备带来未反映在市场价格中的减排利益，但行政成本高且部分买家本来就会购买。以下评价最完整：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42E5E2-0289-4AC2-9724-404F848C4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10E2E9-FDFA-4D5E-A124-EB7BFAD51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E25A06-AA72-4714-B308-2FB759C6C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098923-0F02-4776-9574-09786E5EE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37890831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A0BB57-E2A9-46D8-A177-1C0428F5E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7F988C-1CEA-47D3-958A-AAE642591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0c53ecf576400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85AD52-D866-4522-BBDE-7697F6035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E95672-C7C6-48C0-80EB-A231F0F74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F6DF35-808A-4FBD-ACB7-CCB99B0CE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8FCA8A-1FCA-44A3-BA73-3DAA1E83C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结论与前文分析脱节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65445D-E17D-45DF-B171-88E0FE99B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7351AF-9D8E-4B1E-B65A-4472FF98F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57C2F7-FC6D-4085-A73D-0EEA4174E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5BFB6B-560D-4938-95F5-3AFD6D7CD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正确结论：结合平均效率收益与不同地区/收入组的分配效果，再按政策目标权衡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解析链：平均效果可能掩盖群体差异；评价要回扣材料、利益相关者和政策目标。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AC6B75-B19C-4F18-809D-59FBF9531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2E609D-4DBB-4E4B-8776-5AFCA9F8C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E50C39-C1EA-4FD4-B04B-2FF88FE57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599DFA-8A70-4B24-86FE-DA6CA95FE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21161791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BB68BD-6B40-4147-8758-1878D47B4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D3DEC1-487B-4320-B527-30EED3C82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40442a11914f2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A12856-FCE8-4BDB-A46A-37745CBAB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122B0E-29E8-4E28-80E3-5089BFBB3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80E0E4-4244-46AC-8B5B-3AF139310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CB18F9-89B8-419F-A52A-0F6C78CD5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政府拟为第 2 批节能设备提供补贴。研究显示使用设备带来未反映在市场价格中的减排利益，但行政成本高且部分买家本来就会购买。以下评价最完整：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342912-ACCC-4E83-91D8-A7AA1C7C0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10A6A8-D1F9-4C45-91B0-6D1158783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8219A9-A5B1-4506-B4D1-D689BDCDB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B26EF8-974F-4A4D-99B5-499A2FEF5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5ED483-395C-4D45-996B-156145146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DA0CD2-94E0-4075-95D9-B3DA96E5D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32EA21-33AD-4E93-B412-C149DFE18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B45814-F5B7-4341-8CCA-ED9FFD461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8DD95A-5180-4FB4-B545-2F80866A4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3440747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AB80B9-2BE5-4F6D-80C7-E7DF2A6CD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FBD28D-CFF4-49AE-918E-758A49059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5e88ff977f4a6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4CEA15-86DD-4139-B83D-B890D7FDD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240587-8320-4669-891C-9866C8A2A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A70619-D4F7-414B-B35E-E232155D6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能独立执行“界定—机制—证据—反方—结论”，并说明每一步理由。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7C8814-A590-471A-BD6D-1E02E84F3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904D6F-7DA8-4FF8-B9CB-FC8D43F0E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3FBC6E-F090-45AA-A086-77205FBCC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某论述题资料只能证明第 2 项政策后产出与就业同时上升。最合适的结论是：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C5FA0E-80E4-40D0-8465-119741911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高频错因：结论与前文分析脱节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5EFFE5-C805-4336-863E-D69E9DE03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1A6D53-1489-409C-8E1E-71F71A7EE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440DA9-C721-44E5-BE8B-29FDB633E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评价不是列优缺点，而是给条件化判断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D3E627-BE09-426C-A664-A69D37481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6CB3BD-B7E5-4547-B856-1AE2D2BE4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7EBF72-AEBB-45DE-9FF7-BFE9BE6BD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53D452-726D-4650-8378-95746F187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6621300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701C9CE-B6BB-4836-BE10-A46BFA932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0B331C-EAC2-4608-868F-591C2B501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45e85a40024ed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8F3FC3-BFD8-4B1C-9598-046386DBF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50A664-566F-4C4E-B05A-D2C35B1A1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2697D3-14BE-4BE0-9161-AB997C2E3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1562F7-CA00-4CA3-A830-2802C3E9A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80308C-6442-42AA-BD83-F5755AC45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界定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F67211-1928-49B5-BC07-195D3D7C5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93D0B5-8DA2-467E-B067-BC9683C03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9EFBCD-5D03-4C50-94F8-F0EF9C563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34B079-E5FF-4E62-BF19-CAF013B66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证据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4E778C-6241-4F78-84FA-C88806EE4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4FB793-80FF-433D-8016-A6164854A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反方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EEFABD-D5A9-4883-A9A6-042B8B293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4152BA-2D44-4071-815F-EB6359CB3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EFE018-8492-4BFF-88A9-46353B246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某论述题资料只能证明第 2 项政策后产出与就业同时上升。最合适的结论是：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058619-8F0A-4C56-A363-16D4FF3FC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7E61DC-CCDD-423A-A291-5E2927C29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77A7BC-D861-4B30-AA02-6C5C8F012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正确结论：资料支持同时变化；若要断定政策导致结果，还需排除其他同期因素并说明传导机制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解析：答案既不应过度推断，也不应否定资料；应写出现有证据支持到哪里，以及因果所需的额外机制和控制。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D3C22C-87F3-42B1-BAAC-A6AC4D310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803C79-A7D9-4D3A-B819-A29FFAD13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F1CB13A-A8D4-4AAE-BF55-47434398A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D7E0B52-C8D4-48B6-AF3F-CE9C4E873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99748120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CBBF1B-6839-49DE-9938-6F50610A7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BB8E03-D0E3-426A-98B5-D80FB5F7B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4dc7a63cf548b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2242E4-6865-4253-B9EB-3EB2BAF22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8B1721-800E-462B-B85F-1619AE1BE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4CF21C-2676-46F4-8F06-CB7303D72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BB066C-4220-4F6D-B0A9-DC8F7F41B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89EF0E-8C87-4AE6-AF66-92A8A5E85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F3189F-989E-4572-8541-DCBAA0563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46642A-161E-4C73-8AE4-D38F2EEC3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6E5808-7996-49B0-BC06-8094ACCC9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129B19-F0D0-4771-B1A8-32F55B827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6A1690-84D3-467B-A39B-9E81B34A5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44143E-8845-434E-8FCA-B22B94FAE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12178B-BA3E-4DC8-ABD8-8A2D7D26B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A05002-27AE-4DB8-84C8-F6B7FDC4B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结论与前文分析脱节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3AAFC6-4086-4194-A22E-080CA8CAF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2B9D3D-9E57-486D-BC9B-641859876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2B31FB-C4DE-4C22-9B5D-4395C153B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99558B-603F-42CE-A284-74A1CD421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10C005-4697-4876-A210-176BAB325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9DC8D2-7C79-437B-A853-80807AA3C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75199772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E0F552-7BB1-410E-81C2-C7DB58B71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BB5630-8CE0-4491-8A24-1760FF97A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200c8438ae437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A805FF-AF03-411F-B645-40C927C65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A00960-A350-4BF9-9EFE-C040F7474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BF26A3-1E90-424B-9730-2EC85900F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C1C4E7-8398-4650-8EF8-12137352A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政策评价与经济论证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FC62F1-6084-4DB2-99BE-AB59873A7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6114B8-23E2-484E-B450-B71317642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2229D3-8F42-4CE0-825E-9C1022199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评价不是列优缺点，而是给条件化判断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E7A381-7599-4017-A50D-8B01C4DED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6BE75B-9033-48A2-B726-48FA96161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D0BB13-45A5-4932-AC82-DEE7A2A2C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界定—机制—证据—反方—结论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92E186-1D4A-4B2D-88DD-CCA0FA39A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26516A-F0CF-4829-8064-EF72D64E9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FFD3E2-3A10-48C1-8331-B61F24170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结论与前文分析脱节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8FDC4B-7C04-4895-8A0A-F89AD5F78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C7AB29-9A8C-4A4B-9104-79CF03A68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B96C2E-E026-4C78-B1F7-2FB6E2215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6DF648-79A3-4CAA-B4E6-418F8569C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23692689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CAE4F8-A1D2-4967-8DEF-3873BB73D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F41915-A291-48FC-8245-C0FD0AF0B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5c209df5c645e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C6A593-6243-4653-93E1-602C0E5B8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0E3055-4442-41E8-A721-4E536D2C5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A39EA0-FE02-4D66-B14C-F8D370F4D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6EF6A8-811C-4AF1-BDF9-F488930F8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某论述题资料只能证明第 2 项政策后产出与就业同时上升。最合适的结论是：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DF75C3-6574-4C74-AE74-9053E678B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C2B356-AE24-4442-A68C-08C1C5193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306DFD-B129-4BCD-83C9-F3F1AA629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评价不是列优缺点，而是给条件化判断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F93A2A-B7F5-4F18-8A34-4C0DD8947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C5D746-8FC8-4410-96F7-A83C9EA70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617D83-1998-4F5B-8869-E6D52E13B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界定—机制—证据—反方—结论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BBC287-F877-48AD-90C9-60F1EA335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5C259A-D4C7-4170-A366-E283DA611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561E2E-3CAF-4EC9-9036-ADA738D3E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检查：结论与前文分析脱节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8929C0-8C86-47F8-9EEA-A9B4D1DE6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0E0A67-A353-4976-8214-9E17D4BAC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C7B4C8-4C9E-4B66-9ABB-80ADFBCDE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F8839F-6162-49D2-8071-854D6A0BA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57054309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099A4EA-0966-4E8C-9FCB-F770182FD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C7EC7A-32DF-4998-845C-B24657B01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ce4797a0774bc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887521-394C-47B4-9109-B2B279A36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54FC13-697D-4405-B8DA-B6FCEA89E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509C76-B756-48B2-9CBB-870D3D295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8FA59A-125C-4B4B-AD1A-326DE2B09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政府拟为第 3 批节能设备提供补贴。研究显示使用设备带来未反映在市场价格中的减排利益，但行政成本高且部分买家本来就会购买。以下评价最完整：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40D588-8F98-4EC2-839E-CB59FC8CA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2·补贴政策净效益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B6C69E-A237-4ADF-8029-AEA1F944F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D0D506-41C5-459C-803B-CD07A0243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1EA8A3-DC80-4BC1-AC1B-5301309ED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079A5D-7E32-4679-A050-A5925CA0D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DD0BA0-32B1-4345-81D0-53F162022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730349-5F66-42AA-8A2D-422C768D6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168B4B-7050-42FA-8A29-2CF78CB0B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3091C4-BC14-49B2-B98A-93D2B0517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15D555-27EA-49AA-8186-C144CD146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556173-B3B9-4A8B-B9AB-4AB7BF9BD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400308-6E91-4641-88CE-EB5C83AFA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E2FE56-3729-49DF-B61C-244F4BDE9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9AE35E-8870-4F60-8F0C-90861069A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5C5D5A-32D5-4A0F-950A-141207C85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83094244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079942-4F0E-44FF-BFC3-2655B204A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736E89-0C6E-4608-BE2F-84F40F9FC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f8c02482ab494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638038-9660-4A9E-8E84-31E6E8661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87DECD-3D45-461A-8131-90FE4CAC8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92A62E-F9FC-4411-B5D8-82AEE2C7B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9F7453-7AF6-4D70-9747-1411D5FD0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E3CB9F-49B3-4428-A605-4A4ABFA67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某论述题资料只能证明第 2 项政策后产出与就业同时上升。最合适的结论是：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7AC4BE-844E-4E0B-AE4A-C5097E514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8E464A-3A52-410A-9818-055D37963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653DE3-F5A1-4D4B-95D0-0FB124C4F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4F5850-94D4-4122-B8F3-3F9EBC2BD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政府拟为第 3 批节能设备提供补贴。研究显示使用设备带来未反映在市场价格中的减排利益，但行政成本高且部分买家本来就会购买。以下评价最完整：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2AB9DD-8D95-4EDD-87D1-DD9CA42DD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F3027A-4CC3-426A-BFDD-5C58EED6B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504684-EF79-47DC-B526-60E195486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E084A3-0730-4E47-BF5E-6B07040D7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资料：某区电动车充电位使用率高，但繁忙时段排队；新增充电位可降低等候成本，也可能把需求由公共交通转向私家车。评价政府补贴新增第 3 批充电位的最佳结论是：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3CA228-7529-4422-B42A-A75BC2B31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898AF4-21D3-4B7F-A599-16E6930CE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075109-131B-4590-9335-3C1F95811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1A62D3-ACDE-4E93-AC9A-F9100A2FB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4978467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3D90AE-7A54-449C-B772-239D6057B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29ADF3-033D-4A74-A5EE-3E56FD70A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a4380cf4914c2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74B86D-529A-46B2-B748-9BCEC4A29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251296-4738-4D9E-B9EE-4298AD663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881A8A-D919-4585-B0C6-4538447CE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AB5700-9A83-404F-B82A-F6708C137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结论与前文分析脱节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07C6FB-33E2-4F84-B745-518140AD3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C17C36-444F-4B68-8734-9F7232BF3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CD2F0F-6696-46D8-B1E3-87292D164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9F54EF-3219-4BE4-8502-A19CCB818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正确结论：补贴可把外部利益部分内部化并增加采用量，但净效益须扣除财政、行政和对原有买家的额外补贴成本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解析链：正外部利益构成干预依据；补贴降低使用者的有效成本并提高采用量，但最优政策仍取决于外部利益大小、反应弹性及财政和行政成本。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DF6DB9-36F9-495C-A34E-005E8D043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EF2EF3-74BF-4B8E-B355-EE18FAA4C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3AF823-3F66-4483-94A7-33522C654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621A92-8E3F-44C8-86D2-32FF2870D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10509909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EB1D41-78D1-498C-8F32-8933636B2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033A68-EF02-43E0-8111-A1CA21E80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4b04ebf9d94fe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7E1A6A-C6D0-4CA3-ACBD-7DF9AA04B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433CBF-FABD-4C01-91F8-690595D5D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213055-3868-4B55-AA3E-682260C87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19CA18-19EA-4C27-825F-69EFF18C7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资料：某区电动车充电位使用率高，但繁忙时段排队；新增充电位可降低等候成本，也可能把需求由公共交通转向私家车。评价政府补贴新增第 3 批充电位的最佳结论是：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7DAA7F-C89C-42DA-B954-F437D464D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33B7EB-60DB-4A33-9E72-980BC5275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E5A861-8223-492C-B6B1-920C90024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FF0756-9A87-44AD-A475-5C83E6FBC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536310-1C20-4FE4-9D4C-96A737C4D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2CC4B9-3726-4687-B45E-A6D74C5E9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7846B9-4A20-4BA8-B8D5-E993FC63E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A94184-01E5-4676-B8A0-E5D80C182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CE1E9B-D3CB-4449-81D5-83D5062FF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20398812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689BAA-3CC1-4A7B-AC57-C517552FA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347284-E099-4A39-A43D-05D7A936C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14612342f84eb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1538FA-9794-4DC7-8666-BF773257C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8225D8-853A-4919-80C7-5CB3B5120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5845AC-946D-4105-8250-3016190F5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01AB1F-8A69-4D77-B2FC-F657D2A6D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D476D1-26ED-422F-BC1C-20F5C0518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60507B-B27D-4179-B2A8-6F0036E08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政府在经济衰退期启动第 4 项公共交通基建；工程短期增加政府购买，落成后可降低企业运输时间。其他因素不变，较合理的分析是：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EBCAF6-8C04-41DA-9077-27276D1EC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高频错因：结论与前文分析脱节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75D9F2-052E-4725-8FE0-C7FF9B25B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8CFB45-25BC-4717-AE9F-3B53801B7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917DAA-2065-46A2-83C4-69AFB7C9A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评价不是列优缺点，而是给条件化判断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284575-5C44-46AD-A3F0-F949B418E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48EB85-CAB8-49DC-A474-4B612546A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981F3F-F7A6-4133-9668-0F93C7EE3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D6E509-8F15-4F81-B17B-DF2B6347F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46848210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5AE40A2-34A4-48F6-9B5B-857C035B6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6783D0-9D4A-46B3-BD73-852B80E4D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0ff75d730c427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0FE0D5-E67F-43D6-A593-8A7990BA9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6FA221-6823-4F2C-BAC8-11DAD627E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44F6E8-A80A-4291-9384-562C4F64F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9C864C-5D0F-44BD-B7C3-25C924561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F7A364-EA77-482E-B6F5-F6FA8F039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界定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2282D6-0026-4408-AA72-F8A92E2FD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2600DC-4C08-45BA-8419-B0A27A571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9A1F97-72F5-4A04-883B-C84CAD0EB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07A98E-FFA8-49FF-950E-B9647F6F2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证据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D58F88-0AE5-4C1E-B8D8-A043492B2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CEC93A-2C0E-40F1-9F43-3C65C4691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反方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1C23FF-2D51-4E14-9460-C8AE774DC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CA1A56-6988-4DF1-BF7B-302B0AA22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158110-EEED-47C7-8620-8E43AE996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政府在经济衰退期启动第 4 项公共交通基建；工程短期增加政府购买，落成后可降低企业运输时间。其他因素不变，较合理的分析是：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4BE8CC-D2A9-4985-B865-CAE2C4DB0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11A348-D0A4-4CFE-8A86-836D24E87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03AA91-1441-40DA-9FED-1C8CD5DDD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26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正确结论：短期总需求增加；若项目确实提高生产力，长期生产能力亦可能上升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解析：施工期政府购买直接进入总需求；落成后的运输效率若提高全要素生产力，可扩张长期生产能力。净效益仍须比较资源机会成本、时滞和项目成效。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0AF18D-27A9-4A7A-ADE8-2211FA468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D78E6D-D73A-436E-804A-517C2F3E6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73199A5-D62B-4806-B46F-F351BD3EA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3C0C1DA-522E-4B27-8DC5-1A825BFF8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17254636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75F46BF-D6D7-4296-B51C-C290CE52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9D4AC5-1582-4413-99BE-40998AAE5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3540473f55450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822D2B-D917-4E4D-A7C3-E5533D776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1740C0-6884-4C50-883F-1FC2D13BF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3AC276-6733-414B-86FF-590DB2F96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302028-7148-49A0-ABD0-82AB4E9DC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2F11BD-6B64-4D8E-9E91-91B3C3F00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786703-A36B-408C-9C3E-100C96867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682ADD-124E-40A3-90CA-CDE2DE2CD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445B4C-A773-4B5C-869B-89CF232D9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E8C654-431C-413B-8435-688A6EF6C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57B6A7-FC2F-456D-959D-4181BAFBF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BE4912-F7E8-464A-962D-B0FD2BB4C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3F3EB1-BC3D-4A51-A136-3C4E3A4ED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D3B972-684B-44F4-9667-FD23261B2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结论与前文分析脱节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3D6C41-6B59-4008-8D2D-721A6DAAA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69C724-B117-47F4-A7CA-327CCCC4D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52AF50-08FB-4FD6-9CD5-03324F676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1FEFB4-2083-4653-A421-F2E322F82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75188D-7575-4A70-BCD8-2415E9E51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227781-58D5-445F-AC1E-20F085FFA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200491207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12688F-7528-4950-87BD-257111DEB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595AAA-857F-4119-B129-EE1D64D07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b16300aa1b4ea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99CAD0-C7E8-45DB-BEEC-EFF82DFEE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1801FA-9CBA-4E3C-9214-53DCA6B3D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DDE22F-922A-499C-9C17-E5A54FC79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7A0B30-5381-4B2F-8FE3-AD07D1571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政策评价与经济论证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44335B-0040-4891-94B1-AC7614C24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BD2CDA-5710-4402-B2BE-3631048AE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1DA507-9C26-4AB9-AAE9-64C788DB4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评价不是列优缺点，而是给条件化判断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FED62E-28D1-4025-8780-F0057BA47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BF79A5-4111-41B0-AA08-AD47D7AA7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019983-0A00-4A3A-A582-198501CBD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界定—机制—证据—反方—结论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79C8F4-4A28-4939-9D73-09BA45DB0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269159-95A2-4771-8E42-4D8DFC7FF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B226B4-0640-4867-8B3B-F9D2A2769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结论与前文分析脱节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662B25-1273-422C-B6A8-2FE1B337A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942F13-BAA5-44EE-8EBF-79B3DF9F3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ED7650-BAE7-4CC2-86E8-4D63186F3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DDC69C-73F0-40C3-B9D4-477EF9C07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48560649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0D8927-1E5B-4745-8CBD-DBDC159EC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92590D-B7C3-400E-85FD-4F38778A1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c22c6ab47c4ad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A4EE32-BF3A-4BF9-AC0E-DA5EA1C4B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5EB297-106A-4DD3-A604-B6840994B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AD4EED-C88F-43C9-AFB3-693924942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898367-2F12-451E-AA96-8E7478D27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政府在经济衰退期启动第 4 项公共交通基建；工程短期增加政府购买，落成后可降低企业运输时间。其他因素不变，较合理的分析是：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017295-B6FF-4081-84AB-C0BD2FCBD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7B8CC4-6D2D-467C-8357-E476BCE53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48CABF-EEC9-4E24-93CE-051CE2D1E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评价不是列优缺点，而是给条件化判断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DE85E6-74BA-406C-874B-C15D66454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477EA5-F6DB-40B3-B222-74A57777E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5904AD-3B2E-4853-B5A1-46DEABD70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界定—机制—证据—反方—结论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71069D-97FF-4D90-9048-50151C5EB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D23F84-3438-49FF-8624-0073820C0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4D8036-9376-4574-8963-4894F06CF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检查：结论与前文分析脱节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EB9CE6-7537-494A-891C-8AE2570D0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265F5A-D2CD-4A9D-AAEC-0416B29D7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AAEBB0-80DB-42BE-B6A3-3FBD2E664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156394-F81E-4D47-9D8D-1B44B034B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60432860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34C9DD-7E2A-4BD5-BC28-7E3DB60AD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084CC3-D5CB-4688-AB31-383F2429C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f9e606d8fb4c1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88BD8D-6DC1-496E-B0B0-80AB5F7E7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D9A179-D382-486D-861A-C112FEE9D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D65C18-994E-4E54-BDD0-A394D5E5A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45DE06-C11C-4DCF-BA7C-04F3B0C36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资料：某区电动车充电位使用率高，但繁忙时段排队；新增充电位可降低等候成本，也可能把需求由公共交通转向私家车。评价政府补贴新增第 4 批充电位的最佳结论是：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75E03F-775C-46E4-BD0E-6D05EF164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2·材料评价与条件化结论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61795D-C2A3-4A43-BEEC-A79E0AC64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A2E671-F94B-4CBC-84EE-1604BD639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F4D3C8-C173-49E1-9ADE-CAD8FD75F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460042-DD3D-49D3-8147-E022D814E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7F0D1F-9158-47AE-930F-67D2D70E7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2E1EC9-2269-4F92-A517-6D499EF76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C6F600-B570-4473-AB3F-4FF353729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A9DF59-17FF-4610-95DE-41AB9219D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BD93CC-A356-4AAE-A2AE-A79FD31A7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879E1F-ECB0-4C62-AA65-3F732F677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D98638-610A-480D-AF3D-5057EF2F5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236D7D-E2E7-40E7-9683-110342C0B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B0A44A-F416-4AB5-B2B7-841E079E2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381B69-CEA8-4E47-9A29-E86963DEE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08505956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19CD40-FAEB-4BF9-B7DE-D89FA8FF6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2ADD9D-F43D-476D-B5E6-0D88AB308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eb15e463694b9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E38288-DB68-4209-ADAF-A11069183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A7F7D1-75F6-40C9-ADC7-9755C8EF1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096852-6C70-40AD-8DEA-29338A37B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0F7B76-C2E9-4670-A861-0BB930680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0BE73D-8DD7-4F71-82B5-449BD2163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政府在经济衰退期启动第 4 项公共交通基建；工程短期增加政府购买，落成后可降低企业运输时间。其他因素不变，较合理的分析是：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0BD560-3646-49C3-9DF6-1775116DD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675DFC-6A04-4CCD-92B1-C16E37498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A107CB-5A59-4785-9A9A-905FAA7C8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9C80FC-1811-45FA-9AA6-1903F4A25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资料：某区电动车充电位使用率高，但繁忙时段排队；新增充电位可降低等候成本，也可能把需求由公共交通转向私家车。评价政府补贴新增第 4 批充电位的最佳结论是：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4CE3ED-2B3C-418A-8DEF-E3ABDF580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309F72-47A3-4359-A089-8C616C30A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051D41-BE91-4A26-A354-2EB227087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5FD3D1-8A53-4006-A18B-5CEF50C38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材料显示第 5 项交通政策使平均通勤时间下降，但低收入区改善较少。评价时应：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57EC78-BA77-40CC-BE9E-FA1AB88E7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EF74BF-D011-412D-9E49-D7C9DB80E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E33E1C-F4A5-431D-B5FF-58B0EF4E8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F899E2-AE6B-470B-AB49-CC3A8BD1D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17874336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FC3E10-F34B-4C68-8BD7-E0ECFDBAE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200CB1-8626-4BA0-AF39-487F83DE3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673dd1a646420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191B32-8725-45B6-94D0-6733FEAA3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984AA5-AD3E-48B5-A28D-E4E9B410B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EC8F61-29CB-4E56-8CFD-EF677BC03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239C83-0735-4CD7-A2A1-71115A798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结论与前文分析脱节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E628FD-540A-4B2A-8FF5-DACA512B7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ACD026-E324-457C-A9F5-333A5A6A3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0E68FE-C748-40BF-838D-6C6A8821F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5F82E2-64F6-42A0-9481-19A6674D1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正确结论：先比较新增一批的边际社会利益与边际社会成本，并按挤拥、替代效应、需求弹性及长期电网成本作条件化结论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解析链：有效评价链为目标→材料事实→机制→副作用→依赖条件→结论。高使用率支持潜在边际利益，但公共交通替代、挤拥及电网成本会改变社会净利益；政策规模须在 MSB 与 MSC 的边际比较下决定。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BB78D8-F90C-4EBA-9EBE-BF397D9F5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99695C-A4EC-414D-8A7E-057A08D79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E28679-D706-413A-B12A-29935075C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9DECC8-E934-4425-AD57-3DC766B7F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708323929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ACFD48-705A-4638-82FB-4BF591628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93FFCE-CC04-442D-A1EF-4154C4D4D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bbfb1fe6ab4e5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4D0E79-7D44-42F7-8ADD-2B9894746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1D93FE-A52C-4BB8-B6A6-E39FB469A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B937DF-5BC8-4D22-AEFA-188D6E3B4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E43652-4FE1-4C90-86DA-D58BAEACB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材料显示第 5 项交通政策使平均通勤时间下降，但低收入区改善较少。评价时应：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26E54B-936B-4417-B036-8A4E68F19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686A92-6481-4018-AB36-FF49F762D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951284-4B5B-4BF2-AD2D-81A9680D3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2A0476-B300-4DF4-894D-C8A9799D0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CE057C-74A8-4E1F-83DF-8FFD2DB37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0D67CD-611C-4698-A039-FFDBC826A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D0C496-C08E-4AA1-96D0-B9F7EDE54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38B84D-4F87-46F4-A79B-C4C5A8DB8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政策评价与经济论证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4D2E70-94FD-42C2-88E5-9651854EE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38907046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2026-08-19T09:04:00.8390000Z</dcterms:created>
  <dcterms:modified xsi:type="dcterms:W3CDTF">2026-08-19T09:04:00.8390000Z</dcterms:modified>
</coreProperties>
</file>