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e046cd58e34fd1" /><Relationship Type="http://schemas.openxmlformats.org/officeDocument/2006/relationships/extended-properties" Target="/docProps/app.xml" Id="R8c2607e7dae140e0" /><Relationship Type="http://schemas.openxmlformats.org/officeDocument/2006/relationships/officeDocument" Target="/ppt/presentation.xml" Id="R2fae460597b24f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a3d3e62edc401b"/>
  </p:sldMasterIdLst>
  <p:notesMasterIdLst>
    <p:notesMasterId xmlns:r="http://schemas.openxmlformats.org/officeDocument/2006/relationships" r:id="R54a2bdac3937495c"/>
  </p:notesMasterIdLst>
  <p:sldIdLst>
    <p:sldId xmlns:r="http://schemas.openxmlformats.org/officeDocument/2006/relationships" id="256" r:id="Rc9eff17507614fd6"/>
    <p:sldId xmlns:r="http://schemas.openxmlformats.org/officeDocument/2006/relationships" id="257" r:id="R8b7537ee78104406"/>
    <p:sldId xmlns:r="http://schemas.openxmlformats.org/officeDocument/2006/relationships" id="258" r:id="R41f7db70ebe4418c"/>
    <p:sldId xmlns:r="http://schemas.openxmlformats.org/officeDocument/2006/relationships" id="259" r:id="Rc4c81e717bba40d2"/>
    <p:sldId xmlns:r="http://schemas.openxmlformats.org/officeDocument/2006/relationships" id="260" r:id="Rf3c81fea27114343"/>
    <p:sldId xmlns:r="http://schemas.openxmlformats.org/officeDocument/2006/relationships" id="261" r:id="Rf6bd82b435804400"/>
    <p:sldId xmlns:r="http://schemas.openxmlformats.org/officeDocument/2006/relationships" id="262" r:id="R4dda9652a03845eb"/>
    <p:sldId xmlns:r="http://schemas.openxmlformats.org/officeDocument/2006/relationships" id="263" r:id="R5545ca897f19489d"/>
    <p:sldId xmlns:r="http://schemas.openxmlformats.org/officeDocument/2006/relationships" id="264" r:id="R6b0b81e0a83d427d"/>
    <p:sldId xmlns:r="http://schemas.openxmlformats.org/officeDocument/2006/relationships" id="265" r:id="R42d976c5010c4c33"/>
    <p:sldId xmlns:r="http://schemas.openxmlformats.org/officeDocument/2006/relationships" id="266" r:id="R35b889cba0ef4b2f"/>
    <p:sldId xmlns:r="http://schemas.openxmlformats.org/officeDocument/2006/relationships" id="267" r:id="R65f79478fa8f4fd0"/>
    <p:sldId xmlns:r="http://schemas.openxmlformats.org/officeDocument/2006/relationships" id="268" r:id="Ra1705a2d0e2e41ef"/>
    <p:sldId xmlns:r="http://schemas.openxmlformats.org/officeDocument/2006/relationships" id="269" r:id="Rf658a9cbb0fc44d7"/>
    <p:sldId xmlns:r="http://schemas.openxmlformats.org/officeDocument/2006/relationships" id="270" r:id="R93ba3f4d18a54662"/>
    <p:sldId xmlns:r="http://schemas.openxmlformats.org/officeDocument/2006/relationships" id="271" r:id="R87e528d248ac4e86"/>
    <p:sldId xmlns:r="http://schemas.openxmlformats.org/officeDocument/2006/relationships" id="272" r:id="Rc781d87268734103"/>
    <p:sldId xmlns:r="http://schemas.openxmlformats.org/officeDocument/2006/relationships" id="273" r:id="Rea59c3f0a5ce4c3f"/>
    <p:sldId xmlns:r="http://schemas.openxmlformats.org/officeDocument/2006/relationships" id="274" r:id="Re2045cac157841e5"/>
    <p:sldId xmlns:r="http://schemas.openxmlformats.org/officeDocument/2006/relationships" id="275" r:id="R447bef81144f4836"/>
    <p:sldId xmlns:r="http://schemas.openxmlformats.org/officeDocument/2006/relationships" id="276" r:id="Rdc81631da588442f"/>
    <p:sldId xmlns:r="http://schemas.openxmlformats.org/officeDocument/2006/relationships" id="277" r:id="R3ba0c40a44154640"/>
    <p:sldId xmlns:r="http://schemas.openxmlformats.org/officeDocument/2006/relationships" id="278" r:id="R85e77c9ea96a4000"/>
    <p:sldId xmlns:r="http://schemas.openxmlformats.org/officeDocument/2006/relationships" id="279" r:id="Rb19a1afb697f4d9e"/>
    <p:sldId xmlns:r="http://schemas.openxmlformats.org/officeDocument/2006/relationships" id="280" r:id="Raf660ac9b99440f2"/>
    <p:sldId xmlns:r="http://schemas.openxmlformats.org/officeDocument/2006/relationships" id="281" r:id="Rd066e369459e4c87"/>
    <p:sldId xmlns:r="http://schemas.openxmlformats.org/officeDocument/2006/relationships" id="282" r:id="R5b4ad7e3a67e45af"/>
    <p:sldId xmlns:r="http://schemas.openxmlformats.org/officeDocument/2006/relationships" id="283" r:id="Rb378969f8ddc406c"/>
    <p:sldId xmlns:r="http://schemas.openxmlformats.org/officeDocument/2006/relationships" id="284" r:id="R9f4c4024b54f487e"/>
    <p:sldId xmlns:r="http://schemas.openxmlformats.org/officeDocument/2006/relationships" id="285" r:id="Rb63250ea8e034e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df03a7bb6c4aed" /><Relationship Type="http://schemas.openxmlformats.org/officeDocument/2006/relationships/slideMaster" Target="/ppt/slideMasters/slideMaster1.xml" Id="R80a3d3e62edc401b" /><Relationship Type="http://schemas.openxmlformats.org/officeDocument/2006/relationships/notesMaster" Target="/ppt/notesMasters/notesMaster1.xml" Id="R54a2bdac3937495c" /><Relationship Type="http://schemas.openxmlformats.org/officeDocument/2006/relationships/presProps" Target="/ppt/presProps.xml" Id="R918975d2fd984bf4" /><Relationship Type="http://schemas.openxmlformats.org/officeDocument/2006/relationships/tableStyles" Target="/ppt/tableStyles.xml" Id="Ra44afb8c29dd4c1c" /><Relationship Type="http://schemas.openxmlformats.org/officeDocument/2006/relationships/slide" Target="/ppt/slides/slide1.xml" Id="Rc9eff17507614fd6" /><Relationship Type="http://schemas.openxmlformats.org/officeDocument/2006/relationships/slide" Target="/ppt/slides/slide2.xml" Id="R8b7537ee78104406" /><Relationship Type="http://schemas.openxmlformats.org/officeDocument/2006/relationships/slide" Target="/ppt/slides/slide3.xml" Id="R41f7db70ebe4418c" /><Relationship Type="http://schemas.openxmlformats.org/officeDocument/2006/relationships/slide" Target="/ppt/slides/slide4.xml" Id="Rc4c81e717bba40d2" /><Relationship Type="http://schemas.openxmlformats.org/officeDocument/2006/relationships/slide" Target="/ppt/slides/slide5.xml" Id="Rf3c81fea27114343" /><Relationship Type="http://schemas.openxmlformats.org/officeDocument/2006/relationships/slide" Target="/ppt/slides/slide6.xml" Id="Rf6bd82b435804400" /><Relationship Type="http://schemas.openxmlformats.org/officeDocument/2006/relationships/slide" Target="/ppt/slides/slide7.xml" Id="R4dda9652a03845eb" /><Relationship Type="http://schemas.openxmlformats.org/officeDocument/2006/relationships/slide" Target="/ppt/slides/slide8.xml" Id="R5545ca897f19489d" /><Relationship Type="http://schemas.openxmlformats.org/officeDocument/2006/relationships/slide" Target="/ppt/slides/slide9.xml" Id="R6b0b81e0a83d427d" /><Relationship Type="http://schemas.openxmlformats.org/officeDocument/2006/relationships/slide" Target="/ppt/slides/slide10.xml" Id="R42d976c5010c4c33" /><Relationship Type="http://schemas.openxmlformats.org/officeDocument/2006/relationships/slide" Target="/ppt/slides/slide11.xml" Id="R35b889cba0ef4b2f" /><Relationship Type="http://schemas.openxmlformats.org/officeDocument/2006/relationships/slide" Target="/ppt/slides/slide12.xml" Id="R65f79478fa8f4fd0" /><Relationship Type="http://schemas.openxmlformats.org/officeDocument/2006/relationships/slide" Target="/ppt/slides/slide13.xml" Id="Ra1705a2d0e2e41ef" /><Relationship Type="http://schemas.openxmlformats.org/officeDocument/2006/relationships/slide" Target="/ppt/slides/slide14.xml" Id="Rf658a9cbb0fc44d7" /><Relationship Type="http://schemas.openxmlformats.org/officeDocument/2006/relationships/slide" Target="/ppt/slides/slide15.xml" Id="R93ba3f4d18a54662" /><Relationship Type="http://schemas.openxmlformats.org/officeDocument/2006/relationships/slide" Target="/ppt/slides/slide16.xml" Id="R87e528d248ac4e86" /><Relationship Type="http://schemas.openxmlformats.org/officeDocument/2006/relationships/slide" Target="/ppt/slides/slide17.xml" Id="Rc781d87268734103" /><Relationship Type="http://schemas.openxmlformats.org/officeDocument/2006/relationships/slide" Target="/ppt/slides/slide18.xml" Id="Rea59c3f0a5ce4c3f" /><Relationship Type="http://schemas.openxmlformats.org/officeDocument/2006/relationships/slide" Target="/ppt/slides/slide19.xml" Id="Re2045cac157841e5" /><Relationship Type="http://schemas.openxmlformats.org/officeDocument/2006/relationships/slide" Target="/ppt/slides/slide20.xml" Id="R447bef81144f4836" /><Relationship Type="http://schemas.openxmlformats.org/officeDocument/2006/relationships/slide" Target="/ppt/slides/slide21.xml" Id="Rdc81631da588442f" /><Relationship Type="http://schemas.openxmlformats.org/officeDocument/2006/relationships/slide" Target="/ppt/slides/slide22.xml" Id="R3ba0c40a44154640" /><Relationship Type="http://schemas.openxmlformats.org/officeDocument/2006/relationships/slide" Target="/ppt/slides/slide23.xml" Id="R85e77c9ea96a4000" /><Relationship Type="http://schemas.openxmlformats.org/officeDocument/2006/relationships/slide" Target="/ppt/slides/slide24.xml" Id="Rb19a1afb697f4d9e" /><Relationship Type="http://schemas.openxmlformats.org/officeDocument/2006/relationships/slide" Target="/ppt/slides/slide25.xml" Id="Raf660ac9b99440f2" /><Relationship Type="http://schemas.openxmlformats.org/officeDocument/2006/relationships/slide" Target="/ppt/slides/slide26.xml" Id="Rd066e369459e4c87" /><Relationship Type="http://schemas.openxmlformats.org/officeDocument/2006/relationships/slide" Target="/ppt/slides/slide27.xml" Id="R5b4ad7e3a67e45af" /><Relationship Type="http://schemas.openxmlformats.org/officeDocument/2006/relationships/slide" Target="/ppt/slides/slide28.xml" Id="Rb378969f8ddc406c" /><Relationship Type="http://schemas.openxmlformats.org/officeDocument/2006/relationships/slide" Target="/ppt/slides/slide29.xml" Id="R9f4c4024b54f487e" /><Relationship Type="http://schemas.openxmlformats.org/officeDocument/2006/relationships/slide" Target="/ppt/slides/slide30.xml" Id="Rb63250ea8e034e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da19a4afb449f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c3ca6b28ba441d" /><Relationship Type="http://schemas.openxmlformats.org/officeDocument/2006/relationships/notesMaster" Target="/ppt/notesMasters/notesMaster1.xml" Id="Rddb170d78e264f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40a831ea2149e8" /><Relationship Type="http://schemas.openxmlformats.org/officeDocument/2006/relationships/notesMaster" Target="/ppt/notesMasters/notesMaster1.xml" Id="R5d8deb4934d143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c6d064a30b4c12" /><Relationship Type="http://schemas.openxmlformats.org/officeDocument/2006/relationships/notesMaster" Target="/ppt/notesMasters/notesMaster1.xml" Id="R94d03dcb81764c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9ce56c9a23444e7" /><Relationship Type="http://schemas.openxmlformats.org/officeDocument/2006/relationships/notesMaster" Target="/ppt/notesMasters/notesMaster1.xml" Id="Rab6175f15e2b42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0fffc988394e4c" /><Relationship Type="http://schemas.openxmlformats.org/officeDocument/2006/relationships/notesMaster" Target="/ppt/notesMasters/notesMaster1.xml" Id="R272c3205e7ed48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5dbffdef254090" /><Relationship Type="http://schemas.openxmlformats.org/officeDocument/2006/relationships/notesMaster" Target="/ppt/notesMasters/notesMaster1.xml" Id="Rf8b7b32d2c1d42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d9deecc9b942b7" /><Relationship Type="http://schemas.openxmlformats.org/officeDocument/2006/relationships/notesMaster" Target="/ppt/notesMasters/notesMaster1.xml" Id="R1fc7143856f24c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88480c79d24461" /><Relationship Type="http://schemas.openxmlformats.org/officeDocument/2006/relationships/notesMaster" Target="/ppt/notesMasters/notesMaster1.xml" Id="R2b3bba28c0e044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5a29ee23ed48a7" /><Relationship Type="http://schemas.openxmlformats.org/officeDocument/2006/relationships/notesMaster" Target="/ppt/notesMasters/notesMaster1.xml" Id="R880b06fd122e4b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b09bda1c6d4967" /><Relationship Type="http://schemas.openxmlformats.org/officeDocument/2006/relationships/notesMaster" Target="/ppt/notesMasters/notesMaster1.xml" Id="R3bbbde7493ba46d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76d601a2164fee" /><Relationship Type="http://schemas.openxmlformats.org/officeDocument/2006/relationships/notesMaster" Target="/ppt/notesMasters/notesMaster1.xml" Id="Rab1a2bdb800a43a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b777bb853e8450c" /><Relationship Type="http://schemas.openxmlformats.org/officeDocument/2006/relationships/notesMaster" Target="/ppt/notesMasters/notesMaster1.xml" Id="R8d4575b8126f464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b20f6f02003444c" /><Relationship Type="http://schemas.openxmlformats.org/officeDocument/2006/relationships/notesMaster" Target="/ppt/notesMasters/notesMaster1.xml" Id="R57633ecc055b446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a427d982444d37" /><Relationship Type="http://schemas.openxmlformats.org/officeDocument/2006/relationships/notesMaster" Target="/ppt/notesMasters/notesMaster1.xml" Id="R896e040344574e0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fc6cd0715004739" /><Relationship Type="http://schemas.openxmlformats.org/officeDocument/2006/relationships/notesMaster" Target="/ppt/notesMasters/notesMaster1.xml" Id="R2d1f632ba8a9417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09949d6bee34d8d" /><Relationship Type="http://schemas.openxmlformats.org/officeDocument/2006/relationships/notesMaster" Target="/ppt/notesMasters/notesMaster1.xml" Id="R9a28a28e233c463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5168800c8d4f15" /><Relationship Type="http://schemas.openxmlformats.org/officeDocument/2006/relationships/notesMaster" Target="/ppt/notesMasters/notesMaster1.xml" Id="R01cc2c8b545b4ec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bc867bd78204f55" /><Relationship Type="http://schemas.openxmlformats.org/officeDocument/2006/relationships/notesMaster" Target="/ppt/notesMasters/notesMaster1.xml" Id="Re9031db3e6554f7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969feb019c64dbe" /><Relationship Type="http://schemas.openxmlformats.org/officeDocument/2006/relationships/notesMaster" Target="/ppt/notesMasters/notesMaster1.xml" Id="Rc3b12a9c3d1b4c4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8f1f719606f4035" /><Relationship Type="http://schemas.openxmlformats.org/officeDocument/2006/relationships/notesMaster" Target="/ppt/notesMasters/notesMaster1.xml" Id="Rc7e0f538cb42430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570297ad15c438e" /><Relationship Type="http://schemas.openxmlformats.org/officeDocument/2006/relationships/notesMaster" Target="/ppt/notesMasters/notesMaster1.xml" Id="R96424a3c448e477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549bbe6f83e4a64" /><Relationship Type="http://schemas.openxmlformats.org/officeDocument/2006/relationships/notesMaster" Target="/ppt/notesMasters/notesMaster1.xml" Id="R576488e58acf464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ee3e7fdda464ec1" /><Relationship Type="http://schemas.openxmlformats.org/officeDocument/2006/relationships/notesMaster" Target="/ppt/notesMasters/notesMaster1.xml" Id="R686b2aeeb44049c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b4f837bc34e4706" /><Relationship Type="http://schemas.openxmlformats.org/officeDocument/2006/relationships/notesMaster" Target="/ppt/notesMasters/notesMaster1.xml" Id="R92385a339200482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8971304bed54fbc" /><Relationship Type="http://schemas.openxmlformats.org/officeDocument/2006/relationships/notesMaster" Target="/ppt/notesMasters/notesMaster1.xml" Id="R45fba81439b242c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fde1ea74d2847a4" /><Relationship Type="http://schemas.openxmlformats.org/officeDocument/2006/relationships/notesMaster" Target="/ppt/notesMasters/notesMaster1.xml" Id="Rf0b9577d6541439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ce698084c244aee" /><Relationship Type="http://schemas.openxmlformats.org/officeDocument/2006/relationships/notesMaster" Target="/ppt/notesMasters/notesMaster1.xml" Id="R7fcd8ecf1d924a2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59fb710a28042cd" /><Relationship Type="http://schemas.openxmlformats.org/officeDocument/2006/relationships/notesMaster" Target="/ppt/notesMasters/notesMaster1.xml" Id="R8a94076fed24496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a00efb4dca94be5" /><Relationship Type="http://schemas.openxmlformats.org/officeDocument/2006/relationships/notesMaster" Target="/ppt/notesMasters/notesMaster1.xml" Id="R67a214c8e80f4fe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2dd96cd49c84d91" /><Relationship Type="http://schemas.openxmlformats.org/officeDocument/2006/relationships/notesMaster" Target="/ppt/notesMasters/notesMaster1.xml" Id="R7a07b9f5071c45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的“企业与生产”学习单元。本套课件共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讲稿】明确告诉学生：本单元只训练“企业与生产”。先解释知识范围，再用一句话建立核心判断，最后示范标准方法。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【互动提问】请用自己的话复述“短期与长期由可变投入决定”，并举一个会触发“平均量与边际量混淆”的错误例子。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Q1：某厂每月生产 110 件产品，固定成本为 HK$1,100，可变成本为 HK$2,200。其平均总成本是： 选项为 A.HK$30 每件；B.HK$20 每件；C.HK$10 每件；D.HK$3,300 每件。讲解时强调：短期与长期由可变投入决定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【预期回答】学生能说出“分成本—算平均/边际—判决策”中的起始动作，并避开“平均量与边际量混淆”。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分步讲评：先重述题目条件，再逐步示范“分成本—算平均/边际—判决策”，最后给出正确结论“HK$30 每件”。完整解析：平均总成本=(固定成本+可变成本)/产量=(1100+2200)/110=HK$30。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1·平均成本。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【预期回答】学生能把失分归入“平均量与边际量混淆”或更精确的个人错因，并写出可执行检查动作。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讲稿】逐项解释“企业与生产”中的专有名词、符号、对象和单位。特别强调：平均量与边际量混淆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讲稿】用“条件—表示—方法—核验”重建本知识点。示范时逐步引用：分成本—算平均/边际—判决策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讲稿】带学生逐句读取任务，不先求答案。要求指出材料中的有效条件，再按“分成本—算平均/边际—判决策”作答。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讲稿】先展示错误路径，再用解析链复原第一失分点。禁止只说“粗心”；必须落到“平均量与边际量混淆”或更精确的动作。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Q11：某公司把第 2 间工厂与现有采购合并后，因批量采购而降低投入平均价格。这最能说明： 选项为 A.内部规模经济中的采购经济；B.边际报酬递减必然消失；C.外部不经济；D.固定成本变成可变成本。讲解时强调：短期与长期由可变投入决定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【预期回答】学生能说出“分成本—算平均/边际—判决策”中的起始动作，并避开“平均量与边际量混淆”。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成本—算平均/边际—判决策”，最后给出正确结论“内部规模经济中的采购经济”。完整解析：企业规模扩大后以更大采购量取得折扣，是来自企业内部扩张的采购经济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1·规模经济。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【预期回答】学生能把失分归入“平均量与边际量混淆”或更精确的个人错因，并写出可执行检查动作。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讲稿】逐项解释“企业与生产”中的专有名词、符号、对象和单位。特别强调：平均量与边际量混淆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讲稿】用“条件—表示—方法—核验”重建本知识点。示范时逐步引用：分成本—算平均/边际—判决策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讲稿】带学生逐句读取任务，不先求答案。要求指出材料中的有效条件，再按“分成本—算平均/边际—判决策”作答。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讲稿】先展示错误路径，再用解析链复原第一失分点。禁止只说“粗心”；必须落到“平均量与边际量混淆”或更精确的动作。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Q21：工人数由 8 人增至 9 人时，总产量由 340 件增至 368 件。新增一名工人的边际产量是： 选项为 A.368 件；B.40.89 件；C.42.5 件；D.28 件。讲解时强调：短期与长期由可变投入决定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【预期回答】学生能说出“分成本—算平均/边际—判决策”中的起始动作，并避开“平均量与边际量混淆”。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分步讲评：先重述题目条件，再逐步示范“分成本—算平均/边际—判决策”，最后给出正确结论“28 件”。完整解析：边际产量是可变投入增加一单位所带来的总产量增量：368-340=28 件。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1·边际产量。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【预期回答】学生能把失分归入“平均量与边际量混淆”或更精确的个人错因，并写出可执行检查动作。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讲稿】逐项解释“企业与生产”中的专有名词、符号、对象和单位。特别强调：平均量与边际量混淆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讲稿】用“条件—表示—方法—核验”重建本知识点。示范时逐步引用：分成本—算平均/边际—判决策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讲稿】带学生逐句读取任务，不先求答案。要求指出材料中的有效条件，再按“分成本—算平均/边际—判决策”作答。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讲稿】先展示错误路径，再用解析链复原第一失分点。禁止只说“粗心”；必须落到“平均量与边际量混淆”或更精确的动作。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4b082aac1044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4536ef1e014e0f" /><Relationship Type="http://schemas.openxmlformats.org/officeDocument/2006/relationships/slideLayout" Target="/ppt/slideLayouts/slideLayout1.xml" Id="R658a04621bce41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8a04621bce41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a39a287e34842" /><Relationship Type="http://schemas.openxmlformats.org/officeDocument/2006/relationships/image" Target="/ppt/media/image.png" Id="Re4c3dc2ac3174c91" /><Relationship Type="http://schemas.openxmlformats.org/officeDocument/2006/relationships/notesSlide" Target="/ppt/notesSlides/notesSlide1.xml" Id="Rd99b6f37489c43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19648f50384294" /><Relationship Type="http://schemas.openxmlformats.org/officeDocument/2006/relationships/image" Target="/ppt/media/image2.png" Id="Rf0ca6c9967cb4cdc" /><Relationship Type="http://schemas.openxmlformats.org/officeDocument/2006/relationships/notesSlide" Target="/ppt/notesSlides/notesSlide2.xml" Id="R8b7f1c1cceda42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1b37071274765" /><Relationship Type="http://schemas.openxmlformats.org/officeDocument/2006/relationships/image" Target="/ppt/media/image3.png" Id="Rb0975355eea942f7" /><Relationship Type="http://schemas.openxmlformats.org/officeDocument/2006/relationships/notesSlide" Target="/ppt/notesSlides/notesSlide3.xml" Id="R3ccb92b15d1148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91c16a0474bb7" /><Relationship Type="http://schemas.openxmlformats.org/officeDocument/2006/relationships/image" Target="/ppt/media/image4.png" Id="Rea3acb5a0ca14e53" /><Relationship Type="http://schemas.openxmlformats.org/officeDocument/2006/relationships/notesSlide" Target="/ppt/notesSlides/notesSlide4.xml" Id="R64b6bf7081194b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4b59458b9476b" /><Relationship Type="http://schemas.openxmlformats.org/officeDocument/2006/relationships/image" Target="/ppt/media/image5.png" Id="Rebc4774db9ae462d" /><Relationship Type="http://schemas.openxmlformats.org/officeDocument/2006/relationships/notesSlide" Target="/ppt/notesSlides/notesSlide5.xml" Id="R6082115580c247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b5ca647f44e99" /><Relationship Type="http://schemas.openxmlformats.org/officeDocument/2006/relationships/image" Target="/ppt/media/image6.png" Id="R5ad1f452806f4cb5" /><Relationship Type="http://schemas.openxmlformats.org/officeDocument/2006/relationships/notesSlide" Target="/ppt/notesSlides/notesSlide6.xml" Id="R45f383f9f1f842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62db38ede4fc8" /><Relationship Type="http://schemas.openxmlformats.org/officeDocument/2006/relationships/image" Target="/ppt/media/image7.png" Id="Rf7d5a9b8cfea41cb" /><Relationship Type="http://schemas.openxmlformats.org/officeDocument/2006/relationships/notesSlide" Target="/ppt/notesSlides/notesSlide7.xml" Id="R48d2e304b32a45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53b7e912e48f6" /><Relationship Type="http://schemas.openxmlformats.org/officeDocument/2006/relationships/image" Target="/ppt/media/image8.png" Id="R8b746dc526554df6" /><Relationship Type="http://schemas.openxmlformats.org/officeDocument/2006/relationships/notesSlide" Target="/ppt/notesSlides/notesSlide8.xml" Id="R021a2fd588f24d1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eb447454a4b35" /><Relationship Type="http://schemas.openxmlformats.org/officeDocument/2006/relationships/image" Target="/ppt/media/image9.png" Id="R42592c4d8f6c4e56" /><Relationship Type="http://schemas.openxmlformats.org/officeDocument/2006/relationships/notesSlide" Target="/ppt/notesSlides/notesSlide9.xml" Id="R658a5699c81444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c55fab2254eb0" /><Relationship Type="http://schemas.openxmlformats.org/officeDocument/2006/relationships/image" Target="/ppt/media/image10.png" Id="R68278cadd67b47be" /><Relationship Type="http://schemas.openxmlformats.org/officeDocument/2006/relationships/notesSlide" Target="/ppt/notesSlides/notesSlide10.xml" Id="R1640c44536af46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ee6926d6d4e62" /><Relationship Type="http://schemas.openxmlformats.org/officeDocument/2006/relationships/image" Target="/ppt/media/image11.png" Id="R0da0c974c6334950" /><Relationship Type="http://schemas.openxmlformats.org/officeDocument/2006/relationships/notesSlide" Target="/ppt/notesSlides/notesSlide11.xml" Id="Rebf0a51a6793411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7f72f5b90243cc" /><Relationship Type="http://schemas.openxmlformats.org/officeDocument/2006/relationships/image" Target="/ppt/media/image12.png" Id="Rf3dbe638fb3b41ba" /><Relationship Type="http://schemas.openxmlformats.org/officeDocument/2006/relationships/notesSlide" Target="/ppt/notesSlides/notesSlide12.xml" Id="Rd01a0ac65f624f3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15b60474349c6" /><Relationship Type="http://schemas.openxmlformats.org/officeDocument/2006/relationships/image" Target="/ppt/media/image13.png" Id="Rc200bf21c7fb477d" /><Relationship Type="http://schemas.openxmlformats.org/officeDocument/2006/relationships/notesSlide" Target="/ppt/notesSlides/notesSlide13.xml" Id="R9a2fd03c8696464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49492ced74848" /><Relationship Type="http://schemas.openxmlformats.org/officeDocument/2006/relationships/image" Target="/ppt/media/image14.png" Id="Rf0dbb0db10e94c64" /><Relationship Type="http://schemas.openxmlformats.org/officeDocument/2006/relationships/notesSlide" Target="/ppt/notesSlides/notesSlide14.xml" Id="R9eddba3a6ba247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3ac27ff994e76" /><Relationship Type="http://schemas.openxmlformats.org/officeDocument/2006/relationships/image" Target="/ppt/media/image15.png" Id="R0028a56312804d52" /><Relationship Type="http://schemas.openxmlformats.org/officeDocument/2006/relationships/notesSlide" Target="/ppt/notesSlides/notesSlide15.xml" Id="Ra0d1746b742945a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14a21979ad4c76" /><Relationship Type="http://schemas.openxmlformats.org/officeDocument/2006/relationships/image" Target="/ppt/media/image16.png" Id="R36dc7e1966434c1d" /><Relationship Type="http://schemas.openxmlformats.org/officeDocument/2006/relationships/notesSlide" Target="/ppt/notesSlides/notesSlide16.xml" Id="Rc731327f03194b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34d7cfa85466d" /><Relationship Type="http://schemas.openxmlformats.org/officeDocument/2006/relationships/image" Target="/ppt/media/image17.png" Id="R21d08413f95d4170" /><Relationship Type="http://schemas.openxmlformats.org/officeDocument/2006/relationships/notesSlide" Target="/ppt/notesSlides/notesSlide17.xml" Id="Raec1ee5bed0943d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0178a5e2b4c4b" /><Relationship Type="http://schemas.openxmlformats.org/officeDocument/2006/relationships/image" Target="/ppt/media/image18.png" Id="R66794a579d3e48c9" /><Relationship Type="http://schemas.openxmlformats.org/officeDocument/2006/relationships/notesSlide" Target="/ppt/notesSlides/notesSlide18.xml" Id="Rbeed4f26df864a2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a9aab13dc349b8" /><Relationship Type="http://schemas.openxmlformats.org/officeDocument/2006/relationships/image" Target="/ppt/media/image19.png" Id="R3f2622a18e7d4df7" /><Relationship Type="http://schemas.openxmlformats.org/officeDocument/2006/relationships/notesSlide" Target="/ppt/notesSlides/notesSlide19.xml" Id="R5edde158e929421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00837c99648de" /><Relationship Type="http://schemas.openxmlformats.org/officeDocument/2006/relationships/image" Target="/ppt/media/image20.png" Id="R7e894b6c55304180" /><Relationship Type="http://schemas.openxmlformats.org/officeDocument/2006/relationships/notesSlide" Target="/ppt/notesSlides/notesSlide20.xml" Id="R3eac6e9957b04a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ee0939858444d" /><Relationship Type="http://schemas.openxmlformats.org/officeDocument/2006/relationships/image" Target="/ppt/media/image21.png" Id="R5119b3e256494373" /><Relationship Type="http://schemas.openxmlformats.org/officeDocument/2006/relationships/notesSlide" Target="/ppt/notesSlides/notesSlide21.xml" Id="Rb9a78cf61ff046e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0a4af091ca4e2c" /><Relationship Type="http://schemas.openxmlformats.org/officeDocument/2006/relationships/image" Target="/ppt/media/image22.png" Id="R85edf2dcafa144fc" /><Relationship Type="http://schemas.openxmlformats.org/officeDocument/2006/relationships/notesSlide" Target="/ppt/notesSlides/notesSlide22.xml" Id="Rc41aaa1daa574c7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5acd1b473447b" /><Relationship Type="http://schemas.openxmlformats.org/officeDocument/2006/relationships/image" Target="/ppt/media/image23.png" Id="Ra5e587761d984766" /><Relationship Type="http://schemas.openxmlformats.org/officeDocument/2006/relationships/notesSlide" Target="/ppt/notesSlides/notesSlide23.xml" Id="R42e2552335a644c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cfc0b8ca149cf" /><Relationship Type="http://schemas.openxmlformats.org/officeDocument/2006/relationships/image" Target="/ppt/media/image24.png" Id="Rbabacb7a1a40450b" /><Relationship Type="http://schemas.openxmlformats.org/officeDocument/2006/relationships/notesSlide" Target="/ppt/notesSlides/notesSlide24.xml" Id="R0bec7847bdf5413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b8c5fbbb741c2" /><Relationship Type="http://schemas.openxmlformats.org/officeDocument/2006/relationships/image" Target="/ppt/media/image25.png" Id="R2656916d787c4c9d" /><Relationship Type="http://schemas.openxmlformats.org/officeDocument/2006/relationships/notesSlide" Target="/ppt/notesSlides/notesSlide25.xml" Id="Ra44f62224c42490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3a79b03b75423e" /><Relationship Type="http://schemas.openxmlformats.org/officeDocument/2006/relationships/image" Target="/ppt/media/image26.png" Id="R8c7fa1482ed147d8" /><Relationship Type="http://schemas.openxmlformats.org/officeDocument/2006/relationships/notesSlide" Target="/ppt/notesSlides/notesSlide26.xml" Id="Rda8f6072c3634e1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54beb58bd94604" /><Relationship Type="http://schemas.openxmlformats.org/officeDocument/2006/relationships/image" Target="/ppt/media/image27.png" Id="R83b4c8f3aaa54183" /><Relationship Type="http://schemas.openxmlformats.org/officeDocument/2006/relationships/notesSlide" Target="/ppt/notesSlides/notesSlide27.xml" Id="R5e658d134a3f4c1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61f2c2e544a3e" /><Relationship Type="http://schemas.openxmlformats.org/officeDocument/2006/relationships/image" Target="/ppt/media/image28.png" Id="R0b9211cf1dd44873" /><Relationship Type="http://schemas.openxmlformats.org/officeDocument/2006/relationships/notesSlide" Target="/ppt/notesSlides/notesSlide28.xml" Id="R7844bf407b1b4f0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4a44fbec24140" /><Relationship Type="http://schemas.openxmlformats.org/officeDocument/2006/relationships/image" Target="/ppt/media/image29.png" Id="R22a99cc1d7e040e2" /><Relationship Type="http://schemas.openxmlformats.org/officeDocument/2006/relationships/notesSlide" Target="/ppt/notesSlides/notesSlide29.xml" Id="Rb68c63bbbe16492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dc88675b74830" /><Relationship Type="http://schemas.openxmlformats.org/officeDocument/2006/relationships/image" Target="/ppt/media/image30.png" Id="R010a81fe62bb4e10" /><Relationship Type="http://schemas.openxmlformats.org/officeDocument/2006/relationships/notesSlide" Target="/ppt/notesSlides/notesSlide30.xml" Id="R23474d8bf50c44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512653-0C75-4318-99B9-853360D3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CA376-6D32-47B7-8A39-83BAED00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DC8DB6-E04C-4215-85E7-55453B46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68493D-9BBA-4A2F-88E7-F23F84A1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AF87A6-4664-42D7-87FB-FAFA5B9B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产权、生产要素、分工、成本和规模。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94CD2-CC39-4441-B60F-E13081BB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B4AE84-8A98-4BB7-9A10-5BA3FE36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FC1C6-5322-4CD3-B91A-85951F7E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2D138E-3474-4C19-8546-6B09836F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c3dc2ac3174c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14042C-34A9-48D7-A915-B212B838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35542B-4F20-4F5E-8A71-40D21343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791F55-ECF0-4D7F-A759-319034FF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DCCF08-95E2-4805-A64D-2144E009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E0D49B-8853-4426-B6E5-7AD14274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24699A-923A-475F-8F4A-EB4FB098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D48A75-4D4E-421D-A90F-49DD9CC9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C5A863-7832-48A2-BA62-E3C2F60ED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5AED0E-9FCF-4D8A-954C-866EA317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52121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EC19DE-09A1-4BB2-A835-6235B937D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5103A-3874-4FFA-9E27-324740D98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ca6c9967cb4c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D8663-BA27-4AF0-B387-983069D1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18FA1-2E56-4CE7-A721-97863713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01A0D0-E807-4605-A17B-6E0DCF26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195CB-8817-4183-83A5-4168302F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BAC21B-B136-4983-BC5B-B4BF2AF7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F4F335-2A00-4A37-B954-B1D048A5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E59369-4F0B-4752-ABFA-B552ECE2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87C3AC-031E-4C53-AE63-162CAB66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3F8D51-E20C-4A8E-8B13-349D1D7E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FFB924-FA4E-4F6D-A22A-121A866D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3461D5-0783-464B-9D9D-034B4537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11822F-5388-422E-B06F-77EA0DF6F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24B33C-B444-4D14-89CC-F8F3B053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BC5D08-5E2B-4F8B-AD80-F6670482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9E744E-2817-40E2-87D6-09850793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6B4E6C-EB35-4F3D-8C1C-A77BB3C5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69A383-9C25-4BE7-8BD8-0B33B3C7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成功标准｜短期与长期由可变投入决定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EB898-C8AE-488D-B682-8EFD0F80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6DCD00-297A-41C8-B72D-F76D300B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B8DEC3-D704-40F1-994D-E216CBB1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354612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F50157-F912-439B-A84F-C5046990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2318C-29C1-4C60-87C6-AF5246A6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975355eea942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25037-603A-4190-BE87-9BB44D58D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C05635-2F3C-4AA0-A2FF-42185570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ED5B6C-80C1-40EB-A5AE-A743AD01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21E67-2494-48D7-B449-CA0741A4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A13F5-21AD-474A-A6CF-7AA33E9C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147BB4-A49B-4673-8CAA-C9235BD40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边界提醒｜平均量与边际量混淆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C1947-F9C9-4C44-BEB2-0B794B8A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B87FB6-CAD4-4FD7-A7C5-E0D45C41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1F959-DD16-4768-975D-B74362C2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产权、生产要素、分工、成本和规模。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D13E1F-BCB4-4342-BE4D-CBA75C3C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63E22C-7A8B-4B34-A492-3B30D349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A2E347-0FA7-4872-A69E-454D61C9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0CDD64-C4A8-4A19-82DB-3F645597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1·平均成本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AA4E72-F7C5-47A6-BC21-B041542C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50E160-EECF-4D8E-B266-4A4908A4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3BEAC1-9DB1-4402-851C-CC20CD35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53B584-659C-455B-945A-1AFBA9D6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95892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60F370-BB64-414B-AA62-A9AAE99A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E37765-BB66-4E9B-8C65-FFA8CA0B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3acb5a0ca14e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87B4B8-C906-4D78-B682-6E5F2B75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6E467-49CC-4B75-9AFC-A0EAB168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EB111-3BA6-4FEC-9C7A-A94010D18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能解释“短期与长期由可变投入决定”，并识别一个反例或边界。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3DCE05-1609-4A6B-9034-5C404027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1AC39B-C1DB-4133-BA2C-0A250EF73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8B1BC-F15C-4428-A09C-D19BF880A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C91D5-78E6-4961-9D9D-AE9D105D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高频错因：平均量与边际量混淆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A88CE-531A-4369-87D0-94094EE5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8421C-CF39-40A7-996D-F86575DA7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EE031C-D50C-41FE-8077-098DFA04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E41F44-224E-43A7-B9B2-A31B2F3F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C6A5A4-4E99-442A-94AF-4C069B42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21F2FC-BD40-4BC3-9227-C3DA7D35C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D9DC8-C1D1-4CC7-B980-FF00501A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58660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8B931C-0601-46AE-97E1-0DA22F024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2A200-2684-410E-9B17-6D7D0E78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4774db9ae46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D2507-3EB4-49CA-B040-14847503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73899-AA4E-4C82-BFD7-7C6AD583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A1F4D6-18AB-4648-B07D-D912460D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E154B6-8EA7-4393-8F41-4FABE6C7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ABA345-851A-4928-86F2-A665FA0CD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66F11-DF07-4523-9D31-C75D9FEF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578607-7364-481E-A466-424E27BA0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算平均/边际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48E6C0-81B7-4366-8D76-F65F719B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D3839-9DC1-4D82-9E26-30A760EC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判决策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3D7184-557D-47D8-88EC-DC7DA19E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A48114-8110-4913-A095-F8AE6FEE1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0C2680-5409-4FB9-9B5E-FD4113B0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48ACA5-C1B6-4DB2-99A5-B9A7AD98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D278D3-14C7-4B65-8B60-AFC5F33D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849899-AB9D-43EC-A992-E5C8FCA0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正确结论：HK$30 每件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解析：平均总成本=(固定成本+可变成本)/产量=(1100+2200)/110=HK$30。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CE7818-A663-4BEC-97D1-563CC81C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F70F37-B89A-4E93-976C-B3B2E900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F4FA0D-A39A-4715-8EC2-A9FBD6E2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16C4CA-37B8-44A4-9F40-0BB563B5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919177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4DA286-BD3F-4284-A6BE-4E83B96F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55852-EAF0-44B5-BC10-8297C849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d1f452806f4c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F3BFC7-A315-4129-B0D0-0C01B345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9F561-F629-497A-8367-107A854FB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D057E-85D3-4EF1-A17A-059B490D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4FDA7-2E5D-4BD2-8D75-B2A6DE17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7D2721-3C52-4963-84D1-48952075C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B1894-DDDA-4EB8-9D27-0F4BABD5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2F8B43-02F6-47E0-9CA5-7488C081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3716F9-C87F-44CA-82A4-B591A9CC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7325F-17E7-4093-9764-2D15BA49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EDB08B-D36D-404C-9F9B-8B9D39B8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9D7180-830D-4ED2-953D-FF1C64C1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DD8045-CB4E-4D81-BADB-D96C12EF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1D554B-B07B-4D96-958E-7102887C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E95C4-9459-4547-B403-A12379C4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A87C60-8B0B-4D96-818D-1C45EDFD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84D4FE-DFCC-4862-A506-D1C057A9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39DC95-B685-4A2D-A1E9-0EC2B964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87D0DA-0F99-4764-B16A-8B93D480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38CFCC-E155-40E5-88F4-0D10BA07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191829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C18170-6F13-4BB0-87F2-602387C6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B24C96-6AA8-476F-9821-6204EE2A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d5a9b8cfea41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BD33A-77AC-4449-BC47-159B76A8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0552EF-9FB8-4D12-AE06-42D7B461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C97C90-1523-432A-929F-B0F9E23E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863BE-3281-4D82-9886-8668FC7C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23B4A-29B6-48B7-A088-72E08CAED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370310-29B9-449A-ADA4-CEB4A2820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CA0282-E026-46BF-BE15-54B678A9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23A6A6-CBCB-462A-B091-6A4A7256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E7CC1F-79C6-4ECB-BC28-F4BFBA6B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FA565D-BA24-40DF-B627-F6D6A1FEC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F63D9-0BFC-4637-9A2A-0608214E8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65D845-4666-40F8-9F56-634877E5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BAF957-94BE-4ACB-8B44-80E203FD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5B0FDE-6497-4312-BB42-A21919AB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1BE5D1-61BD-488F-8D5C-60B315383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63554-3B0E-4141-ADA9-3965E812B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D590F2-0CDE-44A4-A4D6-8960E517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5869712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AC8EC0-C0F7-447B-8045-060FE408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C317D-57C4-4CED-BF95-BABA1F06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46dc526554d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07C82-0D3F-4C03-A44D-4611B3EE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279295-3A83-4369-B104-6DFC2A6C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C1D8D-199E-40FA-969E-97134CE8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DF99D-B201-43F4-8D30-B218ED9B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78E4F-0A1E-47A1-AF8C-ABD9E30B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171679-DA85-4614-A918-A7A12FA27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0B7AFE-A33A-4E2F-885F-74FFB3AF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01EA60-472C-4B3A-8FED-96493743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826B58-C900-4FF1-B03B-F1B859E1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B6AD9E-5016-4BC9-87DF-A0F67ED2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750D9A-E460-4EFF-9C83-0F4E1E38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DA6C54-C241-4E1F-81FE-5F143EE0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B308DF-013C-4FA0-8A76-AE629830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6617DB-D1D9-438E-A7AE-0122CF90A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346AA7-DEBD-4BA6-9ED3-8554A81F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D979FF-F722-4C68-8DA9-06C39549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E68A86-00F8-4195-8ACE-29E47B75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087797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D4815C-F3F0-4FF5-AA67-A1310D0D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9D3CB-93DF-447E-9258-F2D3CF50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92c4d8f6c4e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542A1D-EC13-445C-9E8C-7B32E2B3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17D546-87D3-4415-B5F2-FFF51BD54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BBCA1C-AF86-4232-AC93-2E8B43B6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21EC52-29D4-4AE7-9C1E-B82EFE39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某企业以每件 HK$41 售出 105 件，总成本为 HK$3,795。其经济利润（题目已把所有机会成本计入总成本）是：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4F6FC4-2E8F-4B6D-954A-E04F0857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1·收益、成本与利润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A97D4F-A871-4606-BC04-DC65946E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3BF891-95FD-4054-B91E-94F4AD75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E6576F-7FAD-4B8B-B131-2A1C98D4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5B4E5B-C0C4-4702-957C-AE5C3EDD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0B70E4-B400-4FF9-9A4B-E8BD8CF3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7807AE-3515-48F0-8977-708ACB48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72A377-4BE9-4210-8E6D-118C38780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27402E-6AF1-471E-A3C4-804E7E43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1BAAFB-D5E9-4AF3-A4D9-982E1B35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4289FE-0B95-4B65-8A83-62DD7048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C0E42C-02F1-4821-B07C-A9E5E41C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68242F-A207-45B6-A016-41026417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35CE6B-6375-4FB5-8471-EA1EABE2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1D23D9-6000-49B5-A343-490C10C2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869418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738C44-7767-405B-9E57-6E703440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1C26B-7D5F-4F6B-BDA0-16A8DA5E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278cadd67b47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1235DF-AECC-4CB8-B40F-2D98F24C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97792-79A1-4B03-9F8F-FE474DF7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9E371-C83F-4E4F-B13D-5DC2C92C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9249D0-3332-4C63-B001-24730AFD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2C73B3-29B7-4269-AC23-BF418CD5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D72DE3-E392-450A-9E51-A887C1F4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62F5F6-3F45-46BF-82C4-E489416DE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BC3932-D39D-49A9-A11C-C0842CE0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F88FC-4759-4FD9-9DC4-2F8A4EFE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某企业以每件 HK$41 售出 105 件，总成本为 HK$3,795。其经济利润（题目已把所有机会成本计入总成本）是：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858F3-CAFA-49BF-9E5A-739986A1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F1901A-14A0-45C8-B7C0-4CDECF79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1402B6-1CA9-4E0C-AFE7-4B60A1C2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CE83D-766B-4A03-9FE5-8517877C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HK$1,200 店租。该店租属于：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592F26-201D-4643-9164-29A4D0AA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88387F-F282-4953-BF4F-A23FC3C7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7B11D3-A498-4A5E-BDDD-05B6AABD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44DFFB-8CFA-49B4-9F4C-86586F47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6040346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A09B74-D5D6-431A-B616-4680152F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7D0B31-8AEB-420F-A4E0-90C9EBF43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0c974c63349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7C366-0408-4F38-A10C-4C0CC0C5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44209-9DD1-43BF-86C1-20D82393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D69ADD-BF46-4FCB-B80A-DC27384A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764C6-50D8-49BC-8036-2B5EC0E1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D08D81-9AE3-4541-9476-E0937D6D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8E2C9F-6BAB-4952-856B-590F2676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DAEF9C-2BE2-455A-888D-F007DEC7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93CA1D-A2C1-4559-840E-CC587AAAD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正确结论：HK$510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解析链：经济利润=总收益−经济成本=41×105−3795=HK$510。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2B16ED-B99E-42C5-949E-A213A60AE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C6BD8D-27F2-448A-8A6D-6639FC284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B452CF-4C14-4B4C-9415-296AB0AC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E18DBA-CD11-4282-B7AF-FCC12243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163115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822C4-A0A2-4B4E-A79B-6B5E2ABA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9E5F4D-7FB6-4F8F-812C-42615A48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dbe638fb3b41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CAA40-2428-4312-8A17-7ABB6B2D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D06EC-4149-4F75-A257-74EE1CB7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943816-A180-4076-8B62-FF83B0330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EBCBA-8BE2-4D07-8529-0B153030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HK$1,200 店租。该店租属于：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21FF52-C3C6-4924-A469-CE00548D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EE395D-764E-4029-90D8-DED9A8E7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C435DB-1774-4BAD-817F-ACB20201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7DDF4C-C7EB-456F-A68D-25A00A5A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20E643-908C-45D1-82B0-C6CAA938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2DAEC6-EABF-4CEA-AD57-E9F15B13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CCDFA6-B756-4882-80E6-7B7BEF81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F0143D-C2AA-45D9-BCD5-07E3820D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3A1E59-C14C-4285-83EC-0284D11C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0829516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5D478D-F376-4701-8F1D-EA675CB6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CB379-A005-4067-AD27-605C5B264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0bf21c7fb47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90C4D-2102-4D0B-A150-E523FA54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EF764-5A96-467F-B70F-04080DB4E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AD6A9-4A11-4F8F-AFC8-C6485327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能独立执行“分成本—算平均/边际—判决策”，并说明每一步理由。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EBDDFD-5A33-443D-B398-CE4DCA96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25852D-3D80-4B1D-AF59-378A5504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D08E0-6BDC-482B-B159-A76F2134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9E078-3692-49AF-9A67-46E62B232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高频错因：平均量与边际量混淆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850BA-997D-471C-8217-8B8DF6A5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62DC4-15E4-471D-B81E-F46D2D32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819451-E30E-4E3C-8DC4-832C55E6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DB7EF3-F170-4BB4-A02A-60A4D8E0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5E2002-3B24-4940-BE01-7DB03822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365CAA-F8E0-40EF-9F3A-F561391C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AF7982-31AC-4D21-8A69-040E14ED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944520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8B1766-C50C-46B3-8931-14A6437B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4B7D0-D9B2-4DEC-927A-AD7FB04D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dbb0db10e94c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34EB9-03B3-41ED-8D7A-5E3EBCC8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882EA5-2EB7-4DD6-84C8-B28340FC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02F68-4EE2-4EDB-94F1-6DF1BD09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4677A9-1C67-4CE3-AB52-5C249343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61BC9-1604-4AB9-A72E-725E810D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256F2-9702-46B6-8EA1-F326622B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26D26E-B76E-4D4E-A359-3B57C1DE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算平均/边际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3FA544-0D4A-49C0-9D04-E1CB27BF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2E299A-93FD-4174-AF7A-47535BE91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判决策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15DA2-8B3C-42E0-8F33-67FA688D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77F13-013F-4BB8-9EAC-31D55EE1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71C7D2-73B8-4DB1-B490-0050CDD64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2AE7B4-5D95-44E5-B650-87DB59A6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4D9EFD-DAA9-4FB5-BEAA-5018D1B99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85C1D6-6EF0-44D7-9961-4441A81D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正确结论：内部规模经济中的采购经济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解析：企业规模扩大后以更大采购量取得折扣，是来自企业内部扩张的采购经济。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13E0B3-5705-4D40-9F08-0729632D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5DCF94-9B60-4662-8C37-33BABE69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FCCA8C-35A2-4855-84CB-39D1318F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549173-E631-41C6-91DB-F11CA995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065122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A56641-B3D7-48DD-A220-3783962D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CBA14C-41A3-4139-ADF7-64D8DB38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28a56312804d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7E9A3-FACF-4058-A498-F46575B9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22000-9020-4571-94E6-04AE9021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43742C-D399-4180-AA5A-7234D1C2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6CA1E8-706B-4936-A697-7F3E3F13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D7FBD2-8D22-409B-81D0-413A8787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9292E2-6523-41A0-B237-835D24D9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1D8576-DFD0-413D-8DC4-03D89300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2912AB-520B-44E5-8528-542634FEC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DD31FA-1C01-496C-840B-009C5F32D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8731C0-691A-49FF-BAB2-30220F53E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4635B6-CDA0-49E1-8D09-05FCB1C6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73DA1-0DDF-4D15-9FC3-8957944C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4F2A1E-F965-45BD-AEC6-D3B3BB7D0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339B16-6CEA-420C-BF11-6BA98D99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F5C3B4-C4C2-4C21-8C95-A543643F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1CD5F2-3F89-4D8B-8CA8-984F1EB1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3D981E-9E08-46E0-AF33-34FAC2F2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44AF00-897C-4041-9D4C-2E66A9CAC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5D6F34-DD77-49F0-816E-0960ABCAE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8499139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1BC641-0F9C-4809-A2DB-C7097F6C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596BF-48D0-45B0-AE6C-7CB84D28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c7e1966434c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F8BF3-0047-416D-BE06-1CA5F449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D8F5F5-BBEF-468A-B2EF-DAB32D0C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FA84B-4E84-43F9-859D-57660E3A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9CD2F-EE53-4A68-8582-83A3F82D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4DABC8-FF12-40B1-85E3-A1EA1C7B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63AAA0-0412-485F-9146-B85531F5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5FD4B5-C48C-4F53-8C8C-5843F71E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5EB6EC-9D23-49DD-A1B3-B3D9EA82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A9F1B0-5D82-4DF2-900B-6FADE1EF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F9EB3F-7AC5-47C2-AE2A-18C7A67A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F4CE77-073E-410E-BB6F-DD0A4788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99013-207B-40FF-B243-5A9D4358B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8BF3B5-E914-483C-815C-61BB9E46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4D10D9-6D15-4B53-B263-A30A440D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D5FC1F-960B-44B5-91AC-A4FD9254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E5C377-DA22-4B0F-A39C-9ACD80D7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2FC5CB-4967-4905-8B34-5A6647F7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913449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3D0F00-F3A3-4EC1-AF21-5F19C6A7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0C54D-7F59-48C2-B2E6-1BA09922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08413f95d41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F88E1-5DE5-4459-9276-AA3338F9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DCE3D-21CC-4539-95C1-0E7BA954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437A41-6375-49E8-BD67-A9243F37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34CB6-DF00-4BB9-B207-70685DBB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22B3B4-1A72-4E0B-BA14-7A0C3615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66B2C3-FC2D-4DC4-82EA-25882AE0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08C3D1-2EAF-4A32-B7DF-807FAF0B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60D6C-03C4-4F36-86AD-9D88A1F0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19CDB1-777B-4327-A3E7-4FFA199D3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F6BCD3-2CF4-4370-AA0B-DF25F31F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3850E-9065-470A-83E8-6726AAC9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AD907C-BF4C-4B32-BE3D-D2F97F3C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6F807E-F6C2-45C2-98EC-148F6CA8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86A86B-EA00-46A4-A516-3132CEE00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F7F6EE-A673-4612-8120-4BAA9144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57E084-725F-4D6B-A1C3-779336AA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4D4D1F-A98B-4BBD-B717-1835A7BB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6055413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0379F0-A85B-498A-85D2-A54F0E48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0AD5D5-C715-41C6-9115-E07E4B2C8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94a579d3e48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558B2-D63D-4661-AC0C-8BE813A6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338C40-2E69-449B-8B87-6112AEC2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41945-B94E-4370-BC31-E47CFF92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0AB2E-616D-43A4-AFE6-0D3A47F17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HK$1,300 店租。该店租属于：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5A2E2-222E-49D6-B04A-87C84144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1·固定与可变成本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DF6570-1693-4FC8-8CBE-2C1FD55C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09938-4626-4241-8102-D3EC9B21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3801C2-DF15-4EC2-A982-DAC53EF5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704D94-19EE-473A-BB34-8F2D77F4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6F3E59-5043-4322-A605-43A966BD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D3D86B-3B71-43DF-9F68-6A1989176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6EC686-5D9A-432A-9802-877343E93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6F7F82-9B61-4EC4-83CE-3B28AAF31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3E4E07-EFBC-4292-AE17-A70F3B99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7BF877-AC68-4FFB-B545-16CB72790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E369D1-3E1A-40A6-9A76-CBFBA00B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BBCB65-A58C-4B58-8D99-76D03BD0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1001BD-6FB2-4B94-8EB0-84FE3B5E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C9C45A-A8A3-4A07-B461-A05BC1F1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816342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54BD2B-0F37-4ABC-8F9C-397771CB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D1A5A5-DCBE-4275-A9C0-2A799FB7A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2622a18e7d4d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19DA6-9038-4D40-85C3-12539ACE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29F4A4-39F8-4C65-A82E-3CBC082C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F687E-629B-475E-86F2-ACA323F2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5AD71-DD85-441D-A205-2B0C4AAC1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AD371-4EFD-4EDB-BDBC-B6308F07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20D76F-B90F-411B-A156-66CF21D9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AC8181-12A3-4D66-8278-1A08B166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C1CE38-DC4B-4A75-B1C8-60C6A745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9DA3B-5989-4C8F-9FA8-22C74313F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HK$1,300 店租。该店租属于：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B3FBAD-144A-47F1-83B4-0DE0A291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DE86E7-72F8-4B85-980E-43A87B2B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14FF22-064F-42E9-ACBB-EF36364D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30B8F3-1B33-476B-BC81-6B582D984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本地云端厨房把厨师人数由 7 人增至 8 人，每小时完成订单由 204 份增至 227 份；其他投入固定。新增厨师的边际产量及其随 r 上升的变化是：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3446DC-C16A-4469-A157-AFD6D220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00D7B6-F189-4FC4-8CB5-199FAF31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CC8988-6B5A-456B-BD2B-57FEE2D0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E1C6AD-A379-44FF-B083-FCBB92FB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606693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858931-171B-42F5-8988-ADCF754F4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7FA20-7257-48EE-A2B2-D0E48C19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894b6c553041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3A20AB-D396-4D43-89C7-3DEF2358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7DA625-2303-4082-86B7-53EBEE58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C4C53-CFBA-48DE-84BD-69B9BB49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F9AC3B-0E67-492F-8772-A8727580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773DB-242F-4D46-8926-718F07EF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5051E8-C50F-414E-92FF-ECDA514D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5E3659-DA60-4C5C-A0FB-35AB0852B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6B0A5-DAE7-42C3-B483-335973A1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正确结论：固定成本，因为它不随当期产量改变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解析链：短期固定成本以是否随产量改变判断，不以支付频率判断；未到期租金也不必然全是沉没成本。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E1A341-B0F2-4613-A110-F2AF6431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8255E5-FBEB-4364-98BF-9E1F7093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CB38B3-63B0-487A-A6AF-A2E65722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8A4EBC-BDF9-41B0-81A1-E31DE0B6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4710966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EF800C-D2B0-4478-AE62-B76A488C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E22BE-D5CE-4922-B199-840DDE7D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19b3e2564943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8DDB5A-A982-478E-91B8-44077B22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E87003-7EC8-4FFB-953B-12B34F98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33C90-5CF7-4F63-A70E-896AC699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7787E1-F272-40D0-BCB3-F00186B35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本地云端厨房把厨师人数由 7 人增至 8 人，每小时完成订单由 204 份增至 227 份；其他投入固定。新增厨师的边际产量及其随 r 上升的变化是：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456D4-16EC-42ED-9F71-8BFB449A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029BCB-DB68-4AE6-98DC-FFC3F011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9C1750-211C-4416-8C7A-6BD0FB3F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D77CE9-F28C-4AB3-B56F-9CD4CA2CC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B6A8A3-D409-4B57-A59F-600A87BA2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4C1A81-74D5-4C0E-9CA9-0FE52127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446843-1C51-4A5A-8593-FAA73D99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63C490-061C-453A-B09F-C7100718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32CF66-06CD-466F-A168-3F5126B0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8272112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B91386-E585-4A60-A056-527123CD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BF25EE-67D5-4234-BAD1-6A22383D9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df2dcafa144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D1330-8CE7-4237-9355-2A334C59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6A35E-71BF-483C-A5FB-39EC484C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66FF1-DCC9-4A7F-A55E-17A3EC1A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C0E669-ACF0-48C5-B135-7A27415C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FB197-6DAB-46A4-A8E3-C02953E1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F9403A-8335-4636-BE90-EC1EE538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EA2CC-DFAD-4F46-A2D8-9B16FAC2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高频错因：平均量与边际量混淆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E1248D-4DA8-4DD5-9888-19E4663D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FFA127-0353-45E8-BC4A-F7D75A2F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54674-AE3A-4BE0-AD13-73367826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1B7CF6-F9A1-4CF0-88F1-750F5A21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EE2A28-6989-442C-BC43-3EA65A7A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05E63C-7ED1-4B60-9190-AAE26111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C9E306-0FF8-48BE-80DC-F136806D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308336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F6692D-5CDB-4724-A520-D6289AF7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25D038-2006-49BE-BC94-D12A6A58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e587761d9847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F48CC0-7A93-4CF9-8DAF-B15D025FE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6CC723-DCA4-4365-8D3C-929898B3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9D0C56-25D4-43A0-B5A0-B1CFEFA4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33627-49D5-4447-AAD2-64F9B5B3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F780B-0F99-42D4-B5B6-EC398969B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FBBB9A-BB20-4F45-B2BF-E2777050F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2D47FC-6358-4CCD-81D4-2853A9CC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算平均/边际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DE9C8-C996-426A-A3E4-CA3B5604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2F879E-64FD-4C8C-896A-36B42E3A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判决策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D6BFC-B290-4B72-A963-8C04D1C4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AEBDE0-4C7B-4047-8D95-826A48F6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28D00D-3AC7-4D71-A770-D5EAE491F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7EA149-0587-4480-AFA4-4BF284D3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C24F41-36C4-432E-8157-F8167AC2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221199-0F00-45AB-A2B0-82DA7531F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正确结论：28 件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解析：边际产量是可变投入增加一单位所带来的总产量增量：368-340=28 件。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684963-F77C-4019-B607-47B175B8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86C64B-FEB4-4FC6-A6E8-297CEE11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25D28D-B887-452C-9D2F-50F7AD15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4BEBA2-6BAD-47ED-A31A-3E00F8F0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4112123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75C2A3-A07C-4235-9148-D42999928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652C02-1DD5-4106-BB77-CE83B8DC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acb7a1a4045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865386-B630-4C1A-8C04-ADEEFED1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0617E-57CC-4CBE-99A3-428CAB56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E5A40E-610E-4315-B8A3-30C2664D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F842E6-D7FE-4086-9921-8156A8A8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69F1E-81D3-428D-ABC7-D6B25AAE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CE6C4B-CC4E-483C-A52E-79497B45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A32C6E-F94E-49EC-B07A-D9D668A7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EAFD0F-87F7-4AE0-8738-8850B436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7994A6-F964-4AF0-B5CF-36840E50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741C59-8156-49FD-A53E-A9EE3A1E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CC4B9E-4C25-4CBE-BF53-2A9E257B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A0915E-6D08-48D3-97D1-C2546A3C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F4B4F1-68EF-4767-9A52-BC8F03698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DC7E63-BCDF-4F7E-8755-5AB8A15D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A5B772-38A5-4F94-93F7-02B0EB9C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60D11-1EB3-4E1A-808A-1285B46D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24FB2C-78D3-4FE5-9C06-32DFA934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04C757-1167-4BB3-AEAE-8AC5CE68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153EAF-0F8A-4CCE-B9AF-535BC61D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9211485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9B191B-2ED6-4291-84DF-D261C780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070B3-2FE3-4656-8A9E-9D688871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56916d787c4c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C384D4-7F22-49DF-8273-CEA311DA8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6DC3FA-3655-4724-844F-071AC8B8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719B26-42B9-4EE2-9D7B-3789EAB3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6F69B6-0385-4EBF-B9E2-AC5B91634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2E657-488C-4B6F-A085-C44B5C9B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084584-1580-4EF6-A1A2-20376760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57059-88C6-4369-AFB6-05AE25D2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C031B-D198-42E2-884C-FF50B6422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C25718-0A60-454B-A2DD-DCCC5D7E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93C446-D6BA-4A02-91BC-FFFC0F70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645399-9B82-430A-BF7F-29AF3E3B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F60DC1-4F9F-446F-A3AC-D08A0CA10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6056FD-2A04-44F2-923C-1183891D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D67F8D-F5A2-4DD3-82CA-9DA68CC0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483ED1-31E4-49F6-B342-798609B7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DA34C1-7031-4603-B955-EB83128C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FF34BA-7563-4D69-BBCA-4E77EC1C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3385765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A0F71D-2103-4970-89BC-11AB0E42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96C6A-6282-470D-B46D-B365391F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fa1482ed147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0538F-FD79-4CDC-97AC-C1516B8D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6A5D68-FA52-4BAF-B84B-816BC5A2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1DD77-F5C8-48B8-BA95-350E7696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2C5327-8E5E-479F-8BF1-59D09C00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B36DB-B8E3-4A1D-BBCA-B8F51DEF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14CA2-A288-45AA-9F06-4FDF4710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767FE-64E2-4F6A-BEBD-C761AFA5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4EFDA9-2824-41AB-9686-0F8B8D5E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73A389-50BA-45AE-B711-F1ED6A63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86EBDE-9C13-4D34-B7E9-9D15DE17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A2FE25-7EA2-4A3D-B27D-38C54377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9015A7-9212-4C3B-93C8-2A0BA826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FFBA98-6649-415A-A4FC-7562DDE4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1D23FB-C403-4403-A01F-4B0400C3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15B5F2-7FFC-4A3E-9FDD-C0D4A17E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711FD6-659B-4A54-A8EF-EE273E81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398237-E088-4E72-8C6F-32BCCCB4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2071764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56FFF8-9F1A-446F-A04B-6BEA47C5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E9B554-14BE-4EF7-97DB-8BD1A173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4c8f3aaa541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A9A85-32D2-4625-BAF0-2CC14F36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B2387-F066-4396-B84F-5F7EF3C2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50A72-3592-4BC7-9472-501577C8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78D91-D04C-43BA-97C3-A60AD06E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本地云端厨房把厨师人数由 8 人增至 9 人，每小时完成订单由 212 份增至 234 份；其他投入固定。新增厨师的边际产量及其随 r 上升的变化是：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C8B444-DC22-402D-A209-4E1F78D1A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1·产量表与边际报酬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9B124-6C23-4874-93D9-E84E7A3E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B39917-6BD2-45B0-B18C-28F92212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4FA0BA-483E-411B-8C49-D93FFA58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6447F5-7F72-40A9-B3D5-A9A1B9CE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889623-A057-45E7-8E5A-13CD3269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EECB60-A7AC-4373-8663-495B27E0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8E09ED-9984-4F07-8FD4-301375F6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34D87-BB7D-4F2F-B939-3E4F21659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91C856-9B02-4354-BAA7-8D558A015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7A1181-6FA0-4A38-899C-27C69D228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2AAEE3-F15C-4F2F-828E-6DA002594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ACBD5F-8FA7-4BEA-B97E-7C0E9159A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6FEF6D-E86C-450A-880E-48418228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47A2A1-9810-45A4-BAFB-5C765736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2728758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253A49-05AB-474D-9F12-C9E6920A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08AC99-A57B-4BFD-AE82-B8CDA75D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211cf1dd448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E0AE9-462F-41FC-99E9-C70E8309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3DECC-D820-4DB2-8CAC-8E9C4AA3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26F0A-4045-4D13-AB83-CB99B2FB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3A38B4-F5B1-456E-B49F-435E235F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C2D8C-C957-4B0D-AD69-D9F6EFB5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7A91E5-5EA3-44C1-A313-0CAB1EB49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F8D3E3-D47C-4105-86E1-A203AC1DF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555B0C-6FDC-46B1-9A0C-ACE0D169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5ED812-4C17-400C-81D2-FED12ED08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本地云端厨房把厨师人数由 8 人增至 9 人，每小时完成订单由 212 份增至 234 份；其他投入固定。新增厨师的边际产量及其随 r 上升的变化是：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D4E03B-9349-4C2D-B25A-DCE9DB37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0F063D-78EF-4912-BADB-61FE76FB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4EE8CA-7BA9-4F4B-A936-2D4E47B8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758E77-887B-4E32-AC5C-43EB510C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某企业以每件 HK$45 售出 125 件，总成本为 HK$5,075。其经济利润（题目已把所有机会成本计入总成本）是：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196483-95EB-441E-9CAC-571C39DD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C47217-6512-4478-83FD-D6B67462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553FA8-6AF3-4C42-933E-094142AC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279632-D5B4-471C-9F00-1513E031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12193433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8926D-4527-4294-8840-E415E651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AC40B-8B20-480D-B6B7-27096443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99cc1d7e040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908091-C23F-41C5-8483-45B7A7AC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D6F8C-1D86-4346-AFCB-C87178F83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90184-919F-4FE6-B44B-045FE5F3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C64051-0324-47F1-8348-4BE1FC7B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BE1007-2724-4EB8-89D1-6F00552AF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99196-849E-4451-9238-30C8E1E3B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4FE043-D68D-49F3-A90E-E90B2EBA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D6B15A-5852-4D95-8B43-923CB24E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正确结论：22 份，而且边际产量下降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解析链：材料给出可变投入增加一人、其他投入固定；边际产量=234−212=22 份。随着 r 上升，该增量由 26−r 递减，反映短期边际报酬递减，而不是总产量下降。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3B5E0-644A-4006-B201-11BD363E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F54CD4-3978-4F7D-8817-AE93DF51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199B4F-B9F3-4F6D-AC84-B407BC82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FCE025-6A83-4CF9-95A9-089A961C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533165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45F6C1-1C71-49CE-9319-F4086EF8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4724F-3999-40DA-9FCD-94AF25BC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a81fe62bb4e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0CD80-3993-49FE-929D-4FB75130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02315-FDE6-46ED-A352-655686FA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80707-6E48-4DDB-A74F-D2324C6D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06222-E76C-4B2B-95C0-0C7C3AC2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某企业以每件 HK$45 售出 125 件，总成本为 HK$5,075。其经济利润（题目已把所有机会成本计入总成本）是：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927A1C-8A89-4BEA-BE9E-21C28836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405EE7-48FD-46F4-BC75-A9E6E8CE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F40C61-EB68-4EA5-930D-E580CC9F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C4E99B-90DC-48CD-8A48-3E437B29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E4CD2-0201-4F01-8194-B1C25D98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34615-2904-4562-BF74-935B76BE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555C3-3EC3-4BD6-99C2-216A4E9F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1B137F-149B-4DD7-B695-EFC7651BA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企业与生产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619ED-29FC-4765-A429-FC937089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3840637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2026-08-19T09:02:33.9140000Z</dcterms:created>
  <dcterms:modified xsi:type="dcterms:W3CDTF">2026-08-19T09:02:33.9140000Z</dcterms:modified>
</coreProperties>
</file>