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993892637ad45c6" /><Relationship Type="http://schemas.openxmlformats.org/officeDocument/2006/relationships/extended-properties" Target="/docProps/app.xml" Id="R1b63c2c024ed48fd" /><Relationship Type="http://schemas.openxmlformats.org/officeDocument/2006/relationships/officeDocument" Target="/ppt/presentation.xml" Id="R0630dd3649304bb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5a0d558ade5432d"/>
  </p:sldMasterIdLst>
  <p:notesMasterIdLst>
    <p:notesMasterId xmlns:r="http://schemas.openxmlformats.org/officeDocument/2006/relationships" r:id="R2a18efeb242e4d62"/>
  </p:notesMasterIdLst>
  <p:sldIdLst>
    <p:sldId xmlns:r="http://schemas.openxmlformats.org/officeDocument/2006/relationships" id="256" r:id="Rc9d3aa08abcc4261"/>
    <p:sldId xmlns:r="http://schemas.openxmlformats.org/officeDocument/2006/relationships" id="257" r:id="R9ff8ade848584cf0"/>
    <p:sldId xmlns:r="http://schemas.openxmlformats.org/officeDocument/2006/relationships" id="258" r:id="Rec129f8c335e46e0"/>
    <p:sldId xmlns:r="http://schemas.openxmlformats.org/officeDocument/2006/relationships" id="259" r:id="R292ff4b4fea44738"/>
    <p:sldId xmlns:r="http://schemas.openxmlformats.org/officeDocument/2006/relationships" id="260" r:id="R35c4f61c8adb42a0"/>
    <p:sldId xmlns:r="http://schemas.openxmlformats.org/officeDocument/2006/relationships" id="261" r:id="Rcb0db1e0a73648f1"/>
    <p:sldId xmlns:r="http://schemas.openxmlformats.org/officeDocument/2006/relationships" id="262" r:id="R2aa51ef093f94411"/>
    <p:sldId xmlns:r="http://schemas.openxmlformats.org/officeDocument/2006/relationships" id="263" r:id="R6c7dbf7786474085"/>
    <p:sldId xmlns:r="http://schemas.openxmlformats.org/officeDocument/2006/relationships" id="264" r:id="R7d49ab443fac490e"/>
    <p:sldId xmlns:r="http://schemas.openxmlformats.org/officeDocument/2006/relationships" id="265" r:id="R1a8312b3148d4221"/>
    <p:sldId xmlns:r="http://schemas.openxmlformats.org/officeDocument/2006/relationships" id="266" r:id="R28012c071b874997"/>
    <p:sldId xmlns:r="http://schemas.openxmlformats.org/officeDocument/2006/relationships" id="267" r:id="R3cea653e2b6044ac"/>
    <p:sldId xmlns:r="http://schemas.openxmlformats.org/officeDocument/2006/relationships" id="268" r:id="Rb9079bf5734448b7"/>
    <p:sldId xmlns:r="http://schemas.openxmlformats.org/officeDocument/2006/relationships" id="269" r:id="R3c9294816e504f35"/>
    <p:sldId xmlns:r="http://schemas.openxmlformats.org/officeDocument/2006/relationships" id="270" r:id="R854fb7b338e44b89"/>
    <p:sldId xmlns:r="http://schemas.openxmlformats.org/officeDocument/2006/relationships" id="271" r:id="Rdf4ec3570b594e58"/>
    <p:sldId xmlns:r="http://schemas.openxmlformats.org/officeDocument/2006/relationships" id="272" r:id="Re7a74189930b4be0"/>
    <p:sldId xmlns:r="http://schemas.openxmlformats.org/officeDocument/2006/relationships" id="273" r:id="R3f18e83103d1481d"/>
    <p:sldId xmlns:r="http://schemas.openxmlformats.org/officeDocument/2006/relationships" id="274" r:id="Raccbf41865b64e0e"/>
    <p:sldId xmlns:r="http://schemas.openxmlformats.org/officeDocument/2006/relationships" id="275" r:id="Ra0fd6462475a4394"/>
    <p:sldId xmlns:r="http://schemas.openxmlformats.org/officeDocument/2006/relationships" id="276" r:id="Ra36378b043d54ec9"/>
    <p:sldId xmlns:r="http://schemas.openxmlformats.org/officeDocument/2006/relationships" id="277" r:id="R304455420ffd4800"/>
    <p:sldId xmlns:r="http://schemas.openxmlformats.org/officeDocument/2006/relationships" id="278" r:id="R17b588239c0943f2"/>
    <p:sldId xmlns:r="http://schemas.openxmlformats.org/officeDocument/2006/relationships" id="279" r:id="Rd1c2d6f74cf945d4"/>
    <p:sldId xmlns:r="http://schemas.openxmlformats.org/officeDocument/2006/relationships" id="280" r:id="R8d3eb8962cbe4ae9"/>
    <p:sldId xmlns:r="http://schemas.openxmlformats.org/officeDocument/2006/relationships" id="281" r:id="R3fe99ed1941f4ef9"/>
    <p:sldId xmlns:r="http://schemas.openxmlformats.org/officeDocument/2006/relationships" id="282" r:id="Rf612d60ec4dd45bc"/>
    <p:sldId xmlns:r="http://schemas.openxmlformats.org/officeDocument/2006/relationships" id="283" r:id="R9478f5ae447f4229"/>
    <p:sldId xmlns:r="http://schemas.openxmlformats.org/officeDocument/2006/relationships" id="284" r:id="R51f58543330b404a"/>
    <p:sldId xmlns:r="http://schemas.openxmlformats.org/officeDocument/2006/relationships" id="285" r:id="R7b08d051d31e4bf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f1585114f734e1a" /><Relationship Type="http://schemas.openxmlformats.org/officeDocument/2006/relationships/slideMaster" Target="/ppt/slideMasters/slideMaster1.xml" Id="Rd5a0d558ade5432d" /><Relationship Type="http://schemas.openxmlformats.org/officeDocument/2006/relationships/notesMaster" Target="/ppt/notesMasters/notesMaster1.xml" Id="R2a18efeb242e4d62" /><Relationship Type="http://schemas.openxmlformats.org/officeDocument/2006/relationships/presProps" Target="/ppt/presProps.xml" Id="R784a8491ea5e423a" /><Relationship Type="http://schemas.openxmlformats.org/officeDocument/2006/relationships/tableStyles" Target="/ppt/tableStyles.xml" Id="Rbab123ad04d04697" /><Relationship Type="http://schemas.openxmlformats.org/officeDocument/2006/relationships/slide" Target="/ppt/slides/slide1.xml" Id="Rc9d3aa08abcc4261" /><Relationship Type="http://schemas.openxmlformats.org/officeDocument/2006/relationships/slide" Target="/ppt/slides/slide2.xml" Id="R9ff8ade848584cf0" /><Relationship Type="http://schemas.openxmlformats.org/officeDocument/2006/relationships/slide" Target="/ppt/slides/slide3.xml" Id="Rec129f8c335e46e0" /><Relationship Type="http://schemas.openxmlformats.org/officeDocument/2006/relationships/slide" Target="/ppt/slides/slide4.xml" Id="R292ff4b4fea44738" /><Relationship Type="http://schemas.openxmlformats.org/officeDocument/2006/relationships/slide" Target="/ppt/slides/slide5.xml" Id="R35c4f61c8adb42a0" /><Relationship Type="http://schemas.openxmlformats.org/officeDocument/2006/relationships/slide" Target="/ppt/slides/slide6.xml" Id="Rcb0db1e0a73648f1" /><Relationship Type="http://schemas.openxmlformats.org/officeDocument/2006/relationships/slide" Target="/ppt/slides/slide7.xml" Id="R2aa51ef093f94411" /><Relationship Type="http://schemas.openxmlformats.org/officeDocument/2006/relationships/slide" Target="/ppt/slides/slide8.xml" Id="R6c7dbf7786474085" /><Relationship Type="http://schemas.openxmlformats.org/officeDocument/2006/relationships/slide" Target="/ppt/slides/slide9.xml" Id="R7d49ab443fac490e" /><Relationship Type="http://schemas.openxmlformats.org/officeDocument/2006/relationships/slide" Target="/ppt/slides/slide10.xml" Id="R1a8312b3148d4221" /><Relationship Type="http://schemas.openxmlformats.org/officeDocument/2006/relationships/slide" Target="/ppt/slides/slide11.xml" Id="R28012c071b874997" /><Relationship Type="http://schemas.openxmlformats.org/officeDocument/2006/relationships/slide" Target="/ppt/slides/slide12.xml" Id="R3cea653e2b6044ac" /><Relationship Type="http://schemas.openxmlformats.org/officeDocument/2006/relationships/slide" Target="/ppt/slides/slide13.xml" Id="Rb9079bf5734448b7" /><Relationship Type="http://schemas.openxmlformats.org/officeDocument/2006/relationships/slide" Target="/ppt/slides/slide14.xml" Id="R3c9294816e504f35" /><Relationship Type="http://schemas.openxmlformats.org/officeDocument/2006/relationships/slide" Target="/ppt/slides/slide15.xml" Id="R854fb7b338e44b89" /><Relationship Type="http://schemas.openxmlformats.org/officeDocument/2006/relationships/slide" Target="/ppt/slides/slide16.xml" Id="Rdf4ec3570b594e58" /><Relationship Type="http://schemas.openxmlformats.org/officeDocument/2006/relationships/slide" Target="/ppt/slides/slide17.xml" Id="Re7a74189930b4be0" /><Relationship Type="http://schemas.openxmlformats.org/officeDocument/2006/relationships/slide" Target="/ppt/slides/slide18.xml" Id="R3f18e83103d1481d" /><Relationship Type="http://schemas.openxmlformats.org/officeDocument/2006/relationships/slide" Target="/ppt/slides/slide19.xml" Id="Raccbf41865b64e0e" /><Relationship Type="http://schemas.openxmlformats.org/officeDocument/2006/relationships/slide" Target="/ppt/slides/slide20.xml" Id="Ra0fd6462475a4394" /><Relationship Type="http://schemas.openxmlformats.org/officeDocument/2006/relationships/slide" Target="/ppt/slides/slide21.xml" Id="Ra36378b043d54ec9" /><Relationship Type="http://schemas.openxmlformats.org/officeDocument/2006/relationships/slide" Target="/ppt/slides/slide22.xml" Id="R304455420ffd4800" /><Relationship Type="http://schemas.openxmlformats.org/officeDocument/2006/relationships/slide" Target="/ppt/slides/slide23.xml" Id="R17b588239c0943f2" /><Relationship Type="http://schemas.openxmlformats.org/officeDocument/2006/relationships/slide" Target="/ppt/slides/slide24.xml" Id="Rd1c2d6f74cf945d4" /><Relationship Type="http://schemas.openxmlformats.org/officeDocument/2006/relationships/slide" Target="/ppt/slides/slide25.xml" Id="R8d3eb8962cbe4ae9" /><Relationship Type="http://schemas.openxmlformats.org/officeDocument/2006/relationships/slide" Target="/ppt/slides/slide26.xml" Id="R3fe99ed1941f4ef9" /><Relationship Type="http://schemas.openxmlformats.org/officeDocument/2006/relationships/slide" Target="/ppt/slides/slide27.xml" Id="Rf612d60ec4dd45bc" /><Relationship Type="http://schemas.openxmlformats.org/officeDocument/2006/relationships/slide" Target="/ppt/slides/slide28.xml" Id="R9478f5ae447f4229" /><Relationship Type="http://schemas.openxmlformats.org/officeDocument/2006/relationships/slide" Target="/ppt/slides/slide29.xml" Id="R51f58543330b404a" /><Relationship Type="http://schemas.openxmlformats.org/officeDocument/2006/relationships/slide" Target="/ppt/slides/slide30.xml" Id="R7b08d051d31e4bf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6570753125947b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d2dc12088034071" /><Relationship Type="http://schemas.openxmlformats.org/officeDocument/2006/relationships/notesMaster" Target="/ppt/notesMasters/notesMaster1.xml" Id="R78d2934a84a44b8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2a095462553423a" /><Relationship Type="http://schemas.openxmlformats.org/officeDocument/2006/relationships/notesMaster" Target="/ppt/notesMasters/notesMaster1.xml" Id="Ra6cbdbd2b31f4fb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d9ab87e5e3444ab" /><Relationship Type="http://schemas.openxmlformats.org/officeDocument/2006/relationships/notesMaster" Target="/ppt/notesMasters/notesMaster1.xml" Id="R617d1842f58a4f9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d583b9983e64aa9" /><Relationship Type="http://schemas.openxmlformats.org/officeDocument/2006/relationships/notesMaster" Target="/ppt/notesMasters/notesMaster1.xml" Id="R39fd02214f79427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259dc453b0e4a40" /><Relationship Type="http://schemas.openxmlformats.org/officeDocument/2006/relationships/notesMaster" Target="/ppt/notesMasters/notesMaster1.xml" Id="R67793ab67a0e4fa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63051acc6cd4b92" /><Relationship Type="http://schemas.openxmlformats.org/officeDocument/2006/relationships/notesMaster" Target="/ppt/notesMasters/notesMaster1.xml" Id="R3b7e62fb69a746f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1366491a3234297" /><Relationship Type="http://schemas.openxmlformats.org/officeDocument/2006/relationships/notesMaster" Target="/ppt/notesMasters/notesMaster1.xml" Id="Reaf37dd4aea249f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8f3a0637e2343de" /><Relationship Type="http://schemas.openxmlformats.org/officeDocument/2006/relationships/notesMaster" Target="/ppt/notesMasters/notesMaster1.xml" Id="R424cef51f6f44ac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c80631d3511493e" /><Relationship Type="http://schemas.openxmlformats.org/officeDocument/2006/relationships/notesMaster" Target="/ppt/notesMasters/notesMaster1.xml" Id="R01edcc4d77164b2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03e1bc13e5e4858" /><Relationship Type="http://schemas.openxmlformats.org/officeDocument/2006/relationships/notesMaster" Target="/ppt/notesMasters/notesMaster1.xml" Id="R76882e02661245c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36367a62a16420b" /><Relationship Type="http://schemas.openxmlformats.org/officeDocument/2006/relationships/notesMaster" Target="/ppt/notesMasters/notesMaster1.xml" Id="R751f439c1c0744b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f739fa3f483b4a21" /><Relationship Type="http://schemas.openxmlformats.org/officeDocument/2006/relationships/notesMaster" Target="/ppt/notesMasters/notesMaster1.xml" Id="R019e802c095a40c2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ed4317c971bb4557" /><Relationship Type="http://schemas.openxmlformats.org/officeDocument/2006/relationships/notesMaster" Target="/ppt/notesMasters/notesMaster1.xml" Id="R468e77f1787741fa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c2d214d902e243f1" /><Relationship Type="http://schemas.openxmlformats.org/officeDocument/2006/relationships/notesMaster" Target="/ppt/notesMasters/notesMaster1.xml" Id="R207308282d874637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df1de570e407402b" /><Relationship Type="http://schemas.openxmlformats.org/officeDocument/2006/relationships/notesMaster" Target="/ppt/notesMasters/notesMaster1.xml" Id="R1263eb2d817f4530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32001a9bac4640a1" /><Relationship Type="http://schemas.openxmlformats.org/officeDocument/2006/relationships/notesMaster" Target="/ppt/notesMasters/notesMaster1.xml" Id="Rf4a6f1c807d74705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e54e488596be4864" /><Relationship Type="http://schemas.openxmlformats.org/officeDocument/2006/relationships/notesMaster" Target="/ppt/notesMasters/notesMaster1.xml" Id="R55a3f82b4eaf4063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76acba90854c4032" /><Relationship Type="http://schemas.openxmlformats.org/officeDocument/2006/relationships/notesMaster" Target="/ppt/notesMasters/notesMaster1.xml" Id="Ra2d0d63ea1c142f6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9e54742a555b435b" /><Relationship Type="http://schemas.openxmlformats.org/officeDocument/2006/relationships/notesMaster" Target="/ppt/notesMasters/notesMaster1.xml" Id="Rc36e43598cd243a2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2987b0e4970f4362" /><Relationship Type="http://schemas.openxmlformats.org/officeDocument/2006/relationships/notesMaster" Target="/ppt/notesMasters/notesMaster1.xml" Id="R9850fcafc5ae46d5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aadf4fb4135a42ab" /><Relationship Type="http://schemas.openxmlformats.org/officeDocument/2006/relationships/notesMaster" Target="/ppt/notesMasters/notesMaster1.xml" Id="R98c33d77f87e4629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03244cdc36164124" /><Relationship Type="http://schemas.openxmlformats.org/officeDocument/2006/relationships/notesMaster" Target="/ppt/notesMasters/notesMaster1.xml" Id="Raf042644e1a54149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35e41ccef4374df5" /><Relationship Type="http://schemas.openxmlformats.org/officeDocument/2006/relationships/notesMaster" Target="/ppt/notesMasters/notesMaster1.xml" Id="Rf5240f9dc7c74cf3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e846fbb82b2b4a6a" /><Relationship Type="http://schemas.openxmlformats.org/officeDocument/2006/relationships/notesMaster" Target="/ppt/notesMasters/notesMaster1.xml" Id="R13d5371c1c6643a7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53f54cfbc1c54d16" /><Relationship Type="http://schemas.openxmlformats.org/officeDocument/2006/relationships/notesMaster" Target="/ppt/notesMasters/notesMaster1.xml" Id="R838b7621ba9d439f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6514e60ebc684335" /><Relationship Type="http://schemas.openxmlformats.org/officeDocument/2006/relationships/notesMaster" Target="/ppt/notesMasters/notesMaster1.xml" Id="Ra4ffa7eb9bc845d8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ff2124b930f94b74" /><Relationship Type="http://schemas.openxmlformats.org/officeDocument/2006/relationships/notesMaster" Target="/ppt/notesMasters/notesMaster1.xml" Id="Ra29d9a8aace74717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dc0b750e30ae4d91" /><Relationship Type="http://schemas.openxmlformats.org/officeDocument/2006/relationships/notesMaster" Target="/ppt/notesMasters/notesMaster1.xml" Id="Ree8721cd86f249e5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01411f26957f4914" /><Relationship Type="http://schemas.openxmlformats.org/officeDocument/2006/relationships/notesMaster" Target="/ppt/notesMasters/notesMaster1.xml" Id="R7074cdbee5234ad5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4719a0be6b5349ef" /><Relationship Type="http://schemas.openxmlformats.org/officeDocument/2006/relationships/notesMaster" Target="/ppt/notesMasters/notesMaster1.xml" Id="R1bd7b4e755b64cf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经济 的“市场干预与效率”学习单元。本套课件共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1·有效最高价格；用于知识范围与设问结构校准，题目身份为DSE原创模考题，不冒充历届真题（访问日期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1·有效最高价格；用于知识范围与设问结构校准，题目身份为DSE原创模考题，不冒充历届真题（访问日期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讲稿】明确告诉学生：本单元只训练“市场干预与效率”。先解释知识范围，再用一句话建立核心判断，最后示范标准方法。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【互动提问】请用自己的话复述“政策效果取决于弹性与市场结构”，并举一个会触发“只写目标不分析副作用”的错误例子。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1·有效最高价格；用于知识范围与设问结构校准，题目身份为DSE原创模考题，不冒充历届真题（访问日期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Q1：政府把第 1 类必需品的最高价格定在自由市场均衡价格以下。若管制有效，最直接的市场结果是： 选项为 A.供应量大于需求量，出现过剩；B.需求曲线右移直至没有短缺；C.需求量大于供应量，出现短缺；D.供给曲线必然右移。讲解时强调：政策效果取决于弹性与市场结构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【预期回答】学生能说出“画图—标福利—比较政策前后”中的起始动作，并避开“只写目标不分析副作用”。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1·有效最高价格；用于知识范围与设问结构校准，题目身份为DSE原创模考题，不冒充历届真题（访问日期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分步讲评：先重述题目条件，再逐步示范“画图—标福利—比较政策前后”，最后给出正确结论“需求量大于供应量，出现短缺”。完整解析：低于均衡的最高价格使消费者愿买更多、生产者愿供更少，故 Qd&gt;Qs。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1·有效最高价格；用于知识范围与设问结构校准，题目身份为DSE原创模考题，不冒充历届真题（访问日期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Economics 2012-2024、2022 综合卷、适用届别 Sample Paper、Practice Paper 与评分资料｜Paper 1·有效最高价格。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【预期回答】学生能把失分归入“只写目标不分析副作用”或更精确的个人错因，并写出可执行检查动作。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1·有效最高价格；用于知识范围与设问结构校准，题目身份为DSE原创模考题，不冒充历届真题（访问日期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讲稿】逐项解释“市场干预与效率”中的专有名词、符号、对象和单位。特别强调：只写目标不分析副作用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1·有效最高价格；用于知识范围与设问结构校准，题目身份为DSE原创模考题，不冒充历届真题（访问日期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讲稿】用“条件—表示—方法—核验”重建本知识点。示范时逐步引用：画图—标福利—比较政策前后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1·有效最高价格；用于知识范围与设问结构校准，题目身份为DSE原创模考题，不冒充历届真题（访问日期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讲稿】带学生逐句读取任务，不先求答案。要求指出材料中的有效条件，再按“画图—标福利—比较政策前后”作答。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1·负外部性；用于知识范围与设问结构校准，题目身份为DSE原创模考题，不冒充历届真题（访问日期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1·从量税与税负；用于知识范围与设问结构校准，题目身份为DSE原创模考题，不冒充历届真题（访问日期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讲稿】先展示错误路径，再用解析链复原第一失分点。禁止只说“粗心”；必须落到“只写目标不分析副作用”或更精确的动作。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1·负外部性；用于知识范围与设问结构校准，题目身份为DSE原创模考题，不冒充历届真题（访问日期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1·从量税与税负；用于知识范围与设问结构校准，题目身份为DSE原创模考题，不冒充历届真题（访问日期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Q11：第 2 个市场的需求价格弹性绝对值远小于供给价格弹性。政府征收从量税时，较大部分税负通常由谁承担？ 选项为 A.生产者，因为法律上向卖方征税；B.消费者和生产者必各承担一半；C.消费者，因为需求相对缺乏弹性；D.政府，因为政府收取税款。讲解时强调：政策效果取决于弹性与市场结构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【预期回答】学生能说出“画图—标福利—比较政策前后”中的起始动作，并避开“只写目标不分析副作用”。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1·弹性与税负；用于知识范围与设问结构校准，题目身份为DSE原创模考题，不冒充历届真题（访问日期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图—标福利—比较政策前后”，最后给出正确结论“消费者，因为需求相对缺乏弹性”。完整解析：较缺乏弹性的一方较难改变交易量，承担较多税负；法定缴税者不决定经济税负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1·弹性与税负；用于知识范围与设问结构校准，题目身份为DSE原创模考题，不冒充历届真题（访问日期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Economics 2012-2024、2022 综合卷、适用届别 Sample Paper、Practice Paper 与评分资料｜Paper 1·弹性与税负。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【预期回答】学生能把失分归入“只写目标不分析副作用”或更精确的个人错因，并写出可执行检查动作。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1·弹性与税负；用于知识范围与设问结构校准，题目身份为DSE原创模考题，不冒充历届真题（访问日期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讲稿】逐项解释“市场干预与效率”中的专有名词、符号、对象和单位。特别强调：只写目标不分析副作用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1·弹性与税负；用于知识范围与设问结构校准，题目身份为DSE原创模考题，不冒充历届真题（访问日期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讲稿】用“条件—表示—方法—核验”重建本知识点。示范时逐步引用：画图—标福利—比较政策前后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1·弹性与税负；用于知识范围与设问结构校准，题目身份为DSE原创模考题，不冒充历届真题（访问日期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讲稿】带学生逐句读取任务，不先求答案。要求指出材料中的有效条件，再按“画图—标福利—比较政策前后”作答。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1·从量税与税负；用于知识范围与设问结构校准，题目身份为DSE原创模考题，不冒充历届真题（访问日期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1·外部成本与边际社会决策；用于知识范围与设问结构校准，题目身份为DSE原创模考题，不冒充历届真题（访问日期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讲稿】先展示错误路径，再用解析链复原第一失分点。禁止只说“粗心”；必须落到“只写目标不分析副作用”或更精确的动作。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1·从量税与税负；用于知识范围与设问结构校准，题目身份为DSE原创模考题，不冒充历届真题（访问日期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1·外部成本与边际社会决策；用于知识范围与设问结构校准，题目身份为DSE原创模考题，不冒充历届真题（访问日期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Q21：政府给予生产者每单位 HK$5 补贴。若需求向下倾斜、供给向上倾斜，其他因素不变： 选项为 A.需求减少且交易量下降；B.供给增加，消费者支付价下降，生产者实际所得价上升，交易量增加；C.消费者支付价和生产者所得价必相同幅度上升；D.补贴只改变政府支出，不改变市场均衡。讲解时强调：政策效果取决于弹性与市场结构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【预期回答】学生能说出“画图—标福利—比较政策前后”中的起始动作，并避开“只写目标不分析副作用”。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1·补贴；用于知识范围与设问结构校准，题目身份为DSE原创模考题，不冒充历届真题（访问日期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图—标福利—比较政策前后”，最后给出正确结论“供给增加，消费者支付价下降，生产者实际所得价上升，交易量增加”。完整解析：补贴降低生产者的有效边际成本，使供给右移；补贴利益在买卖双方间按相对弹性分配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1·补贴；用于知识范围与设问结构校准，题目身份为DSE原创模考题，不冒充历届真题（访问日期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Economics 2012-2024、2022 综合卷、适用届别 Sample Paper、Practice Paper 与评分资料｜Paper 1·补贴。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【预期回答】学生能把失分归入“只写目标不分析副作用”或更精确的个人错因，并写出可执行检查动作。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1·补贴；用于知识范围与设问结构校准，题目身份为DSE原创模考题，不冒充历届真题（访问日期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讲稿】逐项解释“市场干预与效率”中的专有名词、符号、对象和单位。特别强调：只写目标不分析副作用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1·补贴；用于知识范围与设问结构校准，题目身份为DSE原创模考题，不冒充历届真题（访问日期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讲稿】用“条件—表示—方法—核验”重建本知识点。示范时逐步引用：画图—标福利—比较政策前后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1·补贴；用于知识范围与设问结构校准，题目身份为DSE原创模考题，不冒充历届真题（访问日期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讲稿】带学生逐句读取任务，不先求答案。要求指出材料中的有效条件，再按“画图—标福利—比较政策前后”作答。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1·外部成本与边际社会决策；用于知识范围与设问结构校准，题目身份为DSE原创模考题，不冒充历届真题（访问日期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1·负外部性；用于知识范围与设问结构校准，题目身份为DSE原创模考题，不冒充历届真题（访问日期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讲稿】先展示错误路径，再用解析链复原第一失分点。禁止只说“粗心”；必须落到“只写目标不分析副作用”或更精确的动作。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1·外部成本与边际社会决策；用于知识范围与设问结构校准，题目身份为DSE原创模考题，不冒充历届真题（访问日期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1·负外部性；用于知识范围与设问结构校准，题目身份为DSE原创模考题，不冒充历届真题（访问日期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210b6ff010640d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c303ec510c14147" /><Relationship Type="http://schemas.openxmlformats.org/officeDocument/2006/relationships/slideLayout" Target="/ppt/slideLayouts/slideLayout1.xml" Id="R5db371a835ea48e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db371a835ea48e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b2b04c2b0641f5" /><Relationship Type="http://schemas.openxmlformats.org/officeDocument/2006/relationships/image" Target="/ppt/media/image.png" Id="R9a1fcd268a524f60" /><Relationship Type="http://schemas.openxmlformats.org/officeDocument/2006/relationships/notesSlide" Target="/ppt/notesSlides/notesSlide1.xml" Id="R012eeba8c7d24b8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2a7c4d2c4e4333" /><Relationship Type="http://schemas.openxmlformats.org/officeDocument/2006/relationships/image" Target="/ppt/media/image2.png" Id="R2581ea1bcbd54c46" /><Relationship Type="http://schemas.openxmlformats.org/officeDocument/2006/relationships/notesSlide" Target="/ppt/notesSlides/notesSlide2.xml" Id="R3e272eb005e44e9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82d49d85964a87" /><Relationship Type="http://schemas.openxmlformats.org/officeDocument/2006/relationships/image" Target="/ppt/media/image3.png" Id="Rb8d933541ded41fe" /><Relationship Type="http://schemas.openxmlformats.org/officeDocument/2006/relationships/notesSlide" Target="/ppt/notesSlides/notesSlide3.xml" Id="Re3f4aff6b8074c3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96b23c46514bc7" /><Relationship Type="http://schemas.openxmlformats.org/officeDocument/2006/relationships/image" Target="/ppt/media/image4.png" Id="Rd62ed638657a454b" /><Relationship Type="http://schemas.openxmlformats.org/officeDocument/2006/relationships/notesSlide" Target="/ppt/notesSlides/notesSlide4.xml" Id="R76b0bb9def6a42d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85a6071c224767" /><Relationship Type="http://schemas.openxmlformats.org/officeDocument/2006/relationships/image" Target="/ppt/media/image5.png" Id="R44cb1072ea604462" /><Relationship Type="http://schemas.openxmlformats.org/officeDocument/2006/relationships/notesSlide" Target="/ppt/notesSlides/notesSlide5.xml" Id="R04653f053bad49f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2a11479f4d4b62" /><Relationship Type="http://schemas.openxmlformats.org/officeDocument/2006/relationships/image" Target="/ppt/media/image6.png" Id="R8312d39a82584460" /><Relationship Type="http://schemas.openxmlformats.org/officeDocument/2006/relationships/notesSlide" Target="/ppt/notesSlides/notesSlide6.xml" Id="R2398d371af82491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2369f3876a4144" /><Relationship Type="http://schemas.openxmlformats.org/officeDocument/2006/relationships/image" Target="/ppt/media/image7.png" Id="R1abba07761c64c3e" /><Relationship Type="http://schemas.openxmlformats.org/officeDocument/2006/relationships/notesSlide" Target="/ppt/notesSlides/notesSlide7.xml" Id="R62372ad8b101433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0ed53e3c9a4da4" /><Relationship Type="http://schemas.openxmlformats.org/officeDocument/2006/relationships/image" Target="/ppt/media/image8.png" Id="Ra06f286942614fcb" /><Relationship Type="http://schemas.openxmlformats.org/officeDocument/2006/relationships/notesSlide" Target="/ppt/notesSlides/notesSlide8.xml" Id="R286ab2e873e348f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42c923ad854ff7" /><Relationship Type="http://schemas.openxmlformats.org/officeDocument/2006/relationships/image" Target="/ppt/media/image9.png" Id="Rf22566e76f4940ac" /><Relationship Type="http://schemas.openxmlformats.org/officeDocument/2006/relationships/notesSlide" Target="/ppt/notesSlides/notesSlide9.xml" Id="R3e6bdf2ffd3e4ce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1fac4fd50d402d" /><Relationship Type="http://schemas.openxmlformats.org/officeDocument/2006/relationships/image" Target="/ppt/media/image10.png" Id="Ra2de9bffad6b496f" /><Relationship Type="http://schemas.openxmlformats.org/officeDocument/2006/relationships/notesSlide" Target="/ppt/notesSlides/notesSlide10.xml" Id="Rab80dd746a894a0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d8f700c8094091" /><Relationship Type="http://schemas.openxmlformats.org/officeDocument/2006/relationships/image" Target="/ppt/media/image11.png" Id="R235e54de475149b8" /><Relationship Type="http://schemas.openxmlformats.org/officeDocument/2006/relationships/notesSlide" Target="/ppt/notesSlides/notesSlide11.xml" Id="R006f4433080d48a6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eefcb4c81a43b7" /><Relationship Type="http://schemas.openxmlformats.org/officeDocument/2006/relationships/image" Target="/ppt/media/image12.png" Id="Rbf48e2821b464fed" /><Relationship Type="http://schemas.openxmlformats.org/officeDocument/2006/relationships/notesSlide" Target="/ppt/notesSlides/notesSlide12.xml" Id="R21354adf311e4253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706b280108482b" /><Relationship Type="http://schemas.openxmlformats.org/officeDocument/2006/relationships/image" Target="/ppt/media/image13.png" Id="R5d42beb996694a67" /><Relationship Type="http://schemas.openxmlformats.org/officeDocument/2006/relationships/notesSlide" Target="/ppt/notesSlides/notesSlide13.xml" Id="R87bd153d25b34fab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1bdd41ab7e4b31" /><Relationship Type="http://schemas.openxmlformats.org/officeDocument/2006/relationships/image" Target="/ppt/media/image14.png" Id="R6dcdb4f36eed411d" /><Relationship Type="http://schemas.openxmlformats.org/officeDocument/2006/relationships/notesSlide" Target="/ppt/notesSlides/notesSlide14.xml" Id="R9c7069a0bc404a2f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6f4891080a4dd0" /><Relationship Type="http://schemas.openxmlformats.org/officeDocument/2006/relationships/image" Target="/ppt/media/image15.png" Id="Rd49ce077d94e48a6" /><Relationship Type="http://schemas.openxmlformats.org/officeDocument/2006/relationships/notesSlide" Target="/ppt/notesSlides/notesSlide15.xml" Id="Ra387cabe709d489d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9224722b2f408d" /><Relationship Type="http://schemas.openxmlformats.org/officeDocument/2006/relationships/image" Target="/ppt/media/image16.png" Id="R50b8076f5e5b4d26" /><Relationship Type="http://schemas.openxmlformats.org/officeDocument/2006/relationships/notesSlide" Target="/ppt/notesSlides/notesSlide16.xml" Id="R9cb1ba9e231b4d77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7f80d72bff4046" /><Relationship Type="http://schemas.openxmlformats.org/officeDocument/2006/relationships/image" Target="/ppt/media/image17.png" Id="R101affb7a1d94e8c" /><Relationship Type="http://schemas.openxmlformats.org/officeDocument/2006/relationships/notesSlide" Target="/ppt/notesSlides/notesSlide17.xml" Id="Rcd12bac2e385423f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043e1e8df64870" /><Relationship Type="http://schemas.openxmlformats.org/officeDocument/2006/relationships/image" Target="/ppt/media/image18.png" Id="R6fc39e6e528744d8" /><Relationship Type="http://schemas.openxmlformats.org/officeDocument/2006/relationships/notesSlide" Target="/ppt/notesSlides/notesSlide18.xml" Id="R85e008ce1aed453b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1d5295fe56489c" /><Relationship Type="http://schemas.openxmlformats.org/officeDocument/2006/relationships/image" Target="/ppt/media/image19.png" Id="R901a8c23b8d1404b" /><Relationship Type="http://schemas.openxmlformats.org/officeDocument/2006/relationships/notesSlide" Target="/ppt/notesSlides/notesSlide19.xml" Id="R292172fd96814657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7fba6a2c224f0a" /><Relationship Type="http://schemas.openxmlformats.org/officeDocument/2006/relationships/image" Target="/ppt/media/image20.png" Id="R1afba1fc4eb44bea" /><Relationship Type="http://schemas.openxmlformats.org/officeDocument/2006/relationships/notesSlide" Target="/ppt/notesSlides/notesSlide20.xml" Id="R7e8575bfb2204d07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8fae3e83514151" /><Relationship Type="http://schemas.openxmlformats.org/officeDocument/2006/relationships/image" Target="/ppt/media/image21.png" Id="R0591d2196dac486f" /><Relationship Type="http://schemas.openxmlformats.org/officeDocument/2006/relationships/notesSlide" Target="/ppt/notesSlides/notesSlide21.xml" Id="R7cf026526a3142ee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347f29d4064672" /><Relationship Type="http://schemas.openxmlformats.org/officeDocument/2006/relationships/image" Target="/ppt/media/image22.png" Id="R88819d3f77c44921" /><Relationship Type="http://schemas.openxmlformats.org/officeDocument/2006/relationships/notesSlide" Target="/ppt/notesSlides/notesSlide22.xml" Id="Rdfad0c2099474ecb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dffecf6e7e4249" /><Relationship Type="http://schemas.openxmlformats.org/officeDocument/2006/relationships/image" Target="/ppt/media/image23.png" Id="R078eb5fabab34691" /><Relationship Type="http://schemas.openxmlformats.org/officeDocument/2006/relationships/notesSlide" Target="/ppt/notesSlides/notesSlide23.xml" Id="R9319ce0aeb444306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7fce640a6e4f9e" /><Relationship Type="http://schemas.openxmlformats.org/officeDocument/2006/relationships/image" Target="/ppt/media/image24.png" Id="R36f082bd00be4c90" /><Relationship Type="http://schemas.openxmlformats.org/officeDocument/2006/relationships/notesSlide" Target="/ppt/notesSlides/notesSlide24.xml" Id="Rc82ec4c211d14900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0210b98efe4d48" /><Relationship Type="http://schemas.openxmlformats.org/officeDocument/2006/relationships/image" Target="/ppt/media/image25.png" Id="R9bd47e83fd8f477c" /><Relationship Type="http://schemas.openxmlformats.org/officeDocument/2006/relationships/notesSlide" Target="/ppt/notesSlides/notesSlide25.xml" Id="R6d42d0e231014c58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dec083583746ed" /><Relationship Type="http://schemas.openxmlformats.org/officeDocument/2006/relationships/image" Target="/ppt/media/image26.png" Id="R5bea6944ddd042c7" /><Relationship Type="http://schemas.openxmlformats.org/officeDocument/2006/relationships/notesSlide" Target="/ppt/notesSlides/notesSlide26.xml" Id="R17f4c1cbedd3424c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912006924e4ed4" /><Relationship Type="http://schemas.openxmlformats.org/officeDocument/2006/relationships/image" Target="/ppt/media/image27.png" Id="R168ede0c71ac438c" /><Relationship Type="http://schemas.openxmlformats.org/officeDocument/2006/relationships/notesSlide" Target="/ppt/notesSlides/notesSlide27.xml" Id="R37784d4802304fb8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cfaf2008bf4fbc" /><Relationship Type="http://schemas.openxmlformats.org/officeDocument/2006/relationships/image" Target="/ppt/media/image28.png" Id="Rb077c5d4d67c41ee" /><Relationship Type="http://schemas.openxmlformats.org/officeDocument/2006/relationships/notesSlide" Target="/ppt/notesSlides/notesSlide28.xml" Id="Reefdc245a59044eb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a6f4b52ed54d7d" /><Relationship Type="http://schemas.openxmlformats.org/officeDocument/2006/relationships/image" Target="/ppt/media/image29.png" Id="R8882bffbda87443b" /><Relationship Type="http://schemas.openxmlformats.org/officeDocument/2006/relationships/notesSlide" Target="/ppt/notesSlides/notesSlide29.xml" Id="Ra6d92349fdde48a9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77428ec0604947" /><Relationship Type="http://schemas.openxmlformats.org/officeDocument/2006/relationships/image" Target="/ppt/media/image30.png" Id="Rcbf87ed9fac14050" /><Relationship Type="http://schemas.openxmlformats.org/officeDocument/2006/relationships/notesSlide" Target="/ppt/notesSlides/notesSlide30.xml" Id="R45b6290e12564d8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9F11217-90DC-4AD1-A51A-2D1370BF7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4635A0-5A86-4C03-A231-ECB1AC666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E201118-09A7-4AFE-9DAB-68BAD5A1C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ECON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E22058-127C-4E19-BAED-13BF3343A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市场干预与效率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CA94B3-431D-413F-9124-32755B30D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税、补贴、价格管制、外部性和福利。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49531E-0E29-43A5-9D80-1D697DBDE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20AAE6-5EC5-43B9-9F76-97032FBDD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0AADFB-5178-450F-A2A3-526ED1824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2AF899D-FAFE-43B6-8F49-7E87747C2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1fcd268a524f6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039187F-0D73-4A78-B545-301D13C15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4EB40B4-F256-4244-A33F-05DF3548F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5462A53-9A05-4941-A7AB-2FCEFA9BC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C2D32E3-BD0A-41BA-8981-6F661D043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BC1CC1F-6719-44BA-B342-3AEF6BFAE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E3CB820-B838-4F0A-9EB8-E0835FCC4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A090C55-4356-4954-8CCF-329122861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7FF8262-AD8E-46CD-9B99-9935E8D1D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市场干预与效率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034838D-E473-482E-9165-8697CA401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07760452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06DCCA8-DBE5-4AC5-9A15-166FDB3C3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5113BA-1E67-4522-B073-7A96862E1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581ea1bcbd54c4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780A2C-0E99-417A-83BB-116C4E933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05CDDF-F98A-48B8-97E9-9CC266214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C6FBE0-8FAA-4A5B-85EE-F2CF7CF51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C84C5F-F2A1-439D-9CAD-855665890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32C96E-1C75-4609-B4C7-367D116E7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98FC08-914E-41D9-8E3F-F4ACC5C3C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9E6E9D-FCD4-4248-BF36-6E7318AEA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41923FE-6DD5-477C-A411-1549AAC09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1DA4A05-6566-4569-AC0D-E7F1F1259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C9ED7CE-946A-4DC6-8D60-CDFF1D060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F663F48-9DFB-4002-9CA6-15849B0A4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64300CF-22A3-45BF-BBB4-C2D518F26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A302F73-78AC-4CB6-BAD0-F3267777D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35958A7-94CE-44A6-8095-2372F4FD3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9ED2C74-DEFC-418B-BEF5-9BF47FBE2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45236D7-61C5-4A58-8747-28AFC36CA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E8AB0CF-87EA-401F-9AFC-20DC800CD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成功标准｜政策效果取决于弹性与市场结构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574CA4B-84A9-4D9E-9576-FE907D7A7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956F2A6-EA0F-464B-8250-D699A898D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市场干预与效率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7A4C689-54CD-4154-B898-A83987644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147377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4029B58-8968-4B49-A4D3-884B1DC91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AD7738-10F5-405E-9A63-F8B314F74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d933541ded41f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8E625F-3B89-4F75-96E0-A807E6FAF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市场干预与效率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0845E3-F997-4AD6-A801-651684B2B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0DB93B-44BA-4F7C-8993-8F39072E7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0EF06D-1D80-4102-8694-E1D2AABA4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0F6A59-FBEA-4192-99AC-424E1B46F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政策效果取决于弹性与市场结构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03C77A4-77D4-413E-A9B9-BB467428D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边界提醒｜只写目标不分析副作用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71AC785-CFDA-4B5D-8E92-16AD6F363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210852A-0F89-47E2-AF95-AB90756A6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8EB4DEE-D474-449C-8919-075A3F2B7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税、补贴、价格管制、外部性和福利。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B66671-0F4C-4B4F-B428-8C71C5A22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71871FE-B46F-4EBC-8A55-176F10800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F4AA858-0FAC-4E21-A650-F43ADF441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画图—标福利—比较政策前后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2A8F94A-764D-4F3C-AF45-4AF9F5EE9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Economics 2012-2024、2022 综合卷、适用届别 Sample Paper、Practice Paper 与评分资料｜Paper 1·有效最高价格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EE3B072-9A62-4FEE-B95B-C4EE64C85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00CD4FE-B242-4491-BD2B-E7EC9477A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4229F3C-3FC8-4EFE-8C6E-0A36792AB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市场干预与效率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8CE70BD-268A-4A1A-A15B-078194D4D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76514518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EF984DC-2F5D-4198-BE4E-18D3F8E75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BD5FC1-1B4B-4D57-AC52-CBE61B647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2ed638657a454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A67AFA-9346-45EA-A7D9-E608A3BC8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A82C7E-015A-4266-88DE-F2DC6AFD9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1E79E1-DC48-43F9-8757-969C6E091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能解释“政策效果取决于弹性与市场结构”，并识别一个反例或边界。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8E3780-8569-4F0E-9D06-14C8EDEFE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D7063B-7D46-4724-A86C-1041E21D2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ED45B5A-757B-472D-B3A2-9764B92B4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政府把第 1 类必需品的最高价格定在自由市场均衡价格以下。若管制有效，最直接的市场结果是：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1DFD6A4-4CC5-4BB4-BBB6-21D111E09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高频错因：只写目标不分析副作用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1EAB28E-15A6-4541-8671-A589F0FD0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629F905-B12E-4C26-A02B-19005066C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75CE63F-EA1F-4121-B86B-209B65D78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政策效果取决于弹性与市场结构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0735C4C-FC4C-4ABB-BAD6-2D065C9C3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91F34C3-2898-4A6E-9CDA-4D4F4097A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8A5BC13-196E-4DB7-9DEC-8FC7EC68A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市场干预与效率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4981F10-4A81-4CB0-A9EE-3CBC52477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62466907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3FE6845-0737-4B5F-933A-B2C628872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5516E9-FEF7-44F3-A11A-409CD28B3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4cb1072ea60446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35E907-8666-4A80-AA21-2AB15A7A2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922ADC-3893-484A-B98D-06F973B32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39E36A-4718-4D7D-A28A-3D712DAA9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A37B7C-9F76-4B04-B004-7CEDA1647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2ECAB4-661F-4E97-857A-3A2EFBCEF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画图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65D78F5-7ED6-42FE-AD6C-AD27047EC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886E529-0FA6-40A3-A39E-4FB3AC24C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标福利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25F9304-7D4A-4EF1-9E3B-8A6F35B36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70631D8-90D5-472F-8775-F6DCEE680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比较政策前后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AA348C8-87A3-4426-BDC0-73EA8276A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44B062D-019F-40CB-9DF3-EBA79626C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C2FE722-DA56-486E-B6C9-1437E2149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政府把第 1 类必需品的最高价格定在自由市场均衡价格以下。若管制有效，最直接的市场结果是：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5C0F9C7-788B-44C7-B92F-7D5E7B776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4BFD12B-8BAF-4F0D-AA8E-0FBA36B88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3B7FBA9-4B10-4EC2-AE86-6C6451AF1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正确结论：需求量大于供应量，出现短缺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解析：低于均衡的最高价格使消费者愿买更多、生产者愿供更少，故 Qd&gt;Qs。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3A2A270-B5B6-47BA-9AEF-4E942C115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3E44989-E325-45BD-A6BB-DC417F32B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1335822-4097-4070-839C-0DAEDFB9D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市场干预与效率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8F00183-796B-4A55-B6C3-D4A0BA4AC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68576596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4431540-9884-4FF5-8AA5-6F0CA27AF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7B2F8C-82BF-455A-B41F-9EE940CD6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12d39a8258446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420A26-8EF8-4396-9805-84BFB0E12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E2D916-1D85-46DB-B866-3C31BEA73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DFFBAD-D07C-4A61-924F-57AFC11AE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4BE830-AAF6-4F38-BE6F-8D2EE2F8D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4F2859-B546-49CE-99DF-475744F15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7FF434B-07D4-48CE-9882-6B134A9BB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70C7E17-D75E-4C7C-839C-87C9BA486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6BBC99-5F60-46D6-AC0A-5A91174CE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D7AB9AD-1084-4B98-A092-0EDDF6581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F7978F4-98A4-4284-99FB-E4B80B84D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DC359F3-9DAD-47ED-84FA-6DB1EFBFC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6E9D6B5-5DA3-4E22-9F82-A6098C612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76384E1-4AA5-4AB9-8C37-5FC069BE3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只写目标不分析副作用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0B82310-073C-4BB9-975A-074260B5D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2C411FF-A724-44C5-945D-2EF80178F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C3447AB-5AE2-464B-B6AC-FAEECEADF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31BB6DF-A719-4E5D-AB3D-FB4808FD9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A8941E9-2992-4522-AFC4-FB7F722E9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市场干预与效率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216E196-FF21-4C37-8FC6-191B1FD32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67782253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5AD98DF-9F22-4DB6-B81D-C488B5E5A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199DD7-DAB0-46C2-A133-B213301FA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bba07761c64c3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49C51A-4136-41A4-8993-6EB869437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ADC32A-8FA3-4D68-B757-ABAF0CCB8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B37889-2A75-4CC1-AF36-32EC6F08D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F0DD1C7-5033-478B-A55E-A245D8870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市场干预与效率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8C0DE6-4981-4165-AE78-EFF6EE080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D231D1F-67F1-444B-83FB-A48625390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4F286F1-84CA-4EE1-97C9-9E170D018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政策效果取决于弹性与市场结构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1D19799-40DE-4754-B3F7-67489E382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7EE2733-AEDD-4817-ABD9-5DE25531D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48B6186-5D56-4D64-A451-23440FA73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画图—标福利—比较政策前后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0F3F07E-3595-453D-AA4D-1B22605F7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6D1A932-F1BD-44D3-A08E-7AECBECAC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38A3F64-D962-4D1E-A208-F9E1C0263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只写目标不分析副作用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E73171E-D50B-4D60-9BF5-D4714DF15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CA96FCF-D41F-49A6-9FBC-5E1F6532D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6B01071-DFFF-4384-B15B-60C655107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市场干预与效率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3C28345-BB6F-4DD3-848B-BF25C8A5E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88144215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C6A9346-A934-40F8-9AA3-37543F436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A39723-BD97-4CB2-B8EE-6CDF41AE3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6f286942614fc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9A450A-8AE1-4690-9267-5E222A7EE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3E6893-ED0D-4A54-998F-6220F9B16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2D361B-5464-4348-A248-428EFC24B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E90B5B-3A46-43E2-9D8C-08B3D2C8E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政府把第 1 类必需品的最高价格定在自由市场均衡价格以下。若管制有效，最直接的市场结果是：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3720E6E-DA99-4CA3-983A-5F2235DAD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039CEA7-072C-4A15-80C6-DBEA560DD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E2AA938-9E1D-4B18-87A1-0F948F4FB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政策效果取决于弹性与市场结构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2CC6D79-CB00-4CED-9304-6030014C0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CEB3EF7-D0C2-41C0-A561-B5220E45A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0FD926A-BFC1-4648-A768-35EBD069B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画图—标福利—比较政策前后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96860BF-B130-43F2-B842-EA9EBFA75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43F13A4-5581-4165-A9AA-5B5F37D45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3BC3471-E077-4097-9DC7-34E4E4CBB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检查：只写目标不分析副作用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F7F1DBE-1E50-450F-B950-A33B0DEE9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CAA8813-7550-472F-AD98-3CE016ADD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532B3D2-AB36-4FC7-8BCF-13A68C6E2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市场干预与效率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28D9763-0B87-4F24-B692-CB0E78946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25208939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D3F1E5A-0B43-40E9-B814-881C5782A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0D74F9-0D5E-4C3F-B188-E2B5FE304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2566e76f4940a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168FF5-0F5D-4232-963A-DA3DDFC1A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D0B25B-926E-49F5-80D3-8E74FB0C1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C64515-A3F0-40E9-A0D1-9F5E07FF7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D09457-C101-4961-83E0-2B30A2B1B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某生产活动每单位造成 HK$6 未由厂商承担的污染损害。若没有其他外部利益，则在自由市场产量下：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993DC4-FF94-477C-9469-8DA065EB9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Economics 2012-2024、2022 综合卷、适用届别 Sample Paper、Practice Paper 与评分资料｜Paper 1·负外部性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EA00A23-3599-4B3E-818C-8BAF43BB5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D725D7F-C0B3-4199-8490-9F28A809C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1407D82-18D6-4FF6-93C8-48CBE5E23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53265BD-F938-4ADE-8D07-FA1AEAD07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2ADB45C-C70C-4733-A702-6F99E79BD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E31E315-F31C-444E-AEE0-DC6B80E60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525DD1E-CE63-44E6-8C1C-5E6A624B6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E77A75A-3DD2-4B7D-8D73-D8A3577B0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DFF2E23-CD98-46B4-A1E6-5C8FF3400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22E92DC-BD03-46E9-A64C-832F39358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88359DB-2B37-4BB1-8D28-DDEA96FD5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40254E4-88AE-4855-97FE-E78062ABE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B89103C-B5A8-47A7-A644-646D0CEF0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市场干预与效率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8316766-3509-4ECD-97D1-820C5FA8B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51716051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A94407C-26DD-46A5-AF5E-CF5C7BB4F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C1D5FD-C815-4557-B283-A12C70370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de9bffad6b496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0CE9A6-2809-4C78-913B-B97FD744F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2D2A23-322A-48EC-B2A2-D1A31B9DD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6336A6-B579-4EE8-A110-88A03B1E4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5AE4CA-5755-4EB3-BE20-E90F1803A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81C464-20B2-4BB9-83F3-FDCEECD7E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政府把第 1 类必需品的最高价格定在自由市场均衡价格以下。若管制有效，最直接的市场结果是：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21FAA31-2472-4EFD-AF2F-A8FF5A7E0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8D651E6-B31E-4A92-830E-68292A6A8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D3A69E0-DF7C-4E5D-911B-3B71ACDBB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9FEC9FA-B47C-47D4-A2FA-E2ACC969F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某生产活动每单位造成 HK$6 未由厂商承担的污染损害。若没有其他外部利益，则在自由市场产量下：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1790252-D0C4-45C0-9EA3-9F1527F20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7FE10FE-1713-4B31-B5C7-AA33264CB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BF5B92C-8E43-4962-A5FD-3B5DDFFFA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4456B33-A178-456C-BB04-36F566180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政府向卖方征收每单位 HK$4 的从量税。其他因素不变，市场供给图应表示：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4719498-0320-4A49-BF85-651114B66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AEC8CBE-B997-435E-A702-56A5577AE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D097879-8215-4C0C-8F1F-66310A8F0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市场干预与效率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B5F81A4-A527-4E01-B8DE-52B1C7FA7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5441336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EB5FFA4-8766-4D96-8A86-65302A7FD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A76B12-87C6-435B-B696-062BFD612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5e54de475149b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9BBE75-8D31-4353-88B9-A4DD5D0DC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F6F439-2561-4679-962B-55D7FDE0F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B5636C-D6A3-4E78-A4BF-21CD77D16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9E1FA0-7AB1-4F57-A5C9-D3F20468C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只写目标不分析副作用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9E14402-C101-410F-B2F2-41702F5C3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3074F2E-CDA1-4856-959F-6A7681A88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FC63968-CC22-408A-98DA-4D07B4CEA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EB82D5F-398E-4FBA-8BAC-1FD2D5135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正确结论：边际社会成本高于边际私人成本，市场产量过高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解析链：负生产外部性令 MSC=MPC+边际外部成本；市场只按 MPC 决策，均衡产量高于社会最优。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23422A6-E233-4509-9F64-2AB29DF6A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2EB7EC6-B731-41CD-9BA9-E7D847F85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FF3675E-2B2E-4DF8-B455-9E2DDFC1B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市场干预与效率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29C3E8F-483B-47C1-A91A-0A908569E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986201042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AE5AD99-E854-4ED5-9E81-30C9C4DE9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91EBE1-5A97-432C-818D-3C9747CA4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f48e2821b464fe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AD03D54-9320-4997-BC7B-4E73ECD38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4921966-BEDF-4EA4-B241-DB12E36DD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8C3214-6E97-4DF4-AE2A-99E42CFDD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9D18C8-D9D2-4789-B0B7-402470F69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政府向卖方征收每单位 HK$4 的从量税。其他因素不变，市场供给图应表示：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60BAB4-3890-4290-B50B-103BEC66A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41E112-3095-48F4-9980-427E6086F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ADDD414-3CDA-4DDE-A6F0-C26CCBA60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893B44E-8F16-4C86-91DA-AC47AC4DB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06E6CA1-4CE8-428C-8CD6-581973EAA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24FCAE1-C900-461D-A2C3-138B9B79F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D6F6CD7-B5A7-4905-BB59-DC89BB1BE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2586550-E76D-4CD6-AA37-92CB9680E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市场干预与效率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B0B8551-AEFB-425F-8185-C64A77B64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383290442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0727FE3-88F5-46B5-890B-CE680075B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DA2A7A-3059-4FA5-9E25-6A04CCF61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42beb996694a6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017550-B8AC-4E67-818D-8B3153958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1A66D7-36D2-4F3E-AEB0-3B0FDA410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DB59B6-F5CE-4CD5-945C-A1142FB51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能独立执行“画图—标福利—比较政策前后”，并说明每一步理由。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3A1BD8-B816-4A77-87C8-A2223C2F7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B6C548-CEC2-4EEA-B8D9-502CA9779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4F658B-DDC3-4D37-95AD-E0C823448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第 2 个市场的需求价格弹性绝对值远小于供给价格弹性。政府征收从量税时，较大部分税负通常由谁承担？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8536F9-F52A-4443-89CB-AF3896B3D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高频错因：只写目标不分析副作用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8870F11-AC03-401C-AFEB-84D6DCD1C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10F3094-F980-439C-81C9-ACD878F04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B890EE4-0E34-4143-A134-4F9D47DA1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政策效果取决于弹性与市场结构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AE5F6D1-CB3B-45D7-ABD2-F7C3B06D2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5F3E39C-19E6-414C-91FF-D5B6A379F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B73B2DE-C1EC-4E1A-BB7F-EE4E5C7BC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市场干预与效率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B4B6C98-0275-4D70-A1FC-22DD8FA00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488431969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AE36AF2-F9DE-425E-AD54-836761EF0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9BEC61-BE51-47B1-9CAC-1DD2ACB58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cdb4f36eed411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7D3703-81CB-4CDF-A207-439EC14E1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00351D3-73A0-480E-8997-E011264C4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21049A-6F08-4B7C-8B67-27068D1A8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A37B0E-EAD1-41DA-B09C-AA662C4C8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C0850C2-1BEB-4A25-9C02-A2D811F5C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画图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4C3C50-C934-41FF-B391-0E43B896E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1E6B8D9-3A21-42CC-84C7-25C5629EC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标福利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4F5D67-E668-48EA-ADC8-61A37A818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F6FF92C-C1C2-4B3B-A021-5B0148439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比较政策前后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07B6F7E-3140-469E-AA73-7BF3E8474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843C175-8AC3-45EB-830E-214BF8DD2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E6530C5-DD0D-4C7C-9057-C5D8589D3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第 2 个市场的需求价格弹性绝对值远小于供给价格弹性。政府征收从量税时，较大部分税负通常由谁承担？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2834F06-1EF1-44C4-AD03-3E3023D80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2407B0F-39F6-4458-8BC8-5649E7EB7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5B67B6E-77FE-4B30-B7D3-742210488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正确结论：消费者，因为需求相对缺乏弹性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解析：较缺乏弹性的一方较难改变交易量，承担较多税负；法定缴税者不决定经济税负。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FE01137-62AB-4084-BAD1-3F42A59EA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F6CAA78-2ECF-4316-8C23-B6C020EEF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F308B3B-C97E-46F3-ACD1-30DD7A2B2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市场干预与效率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6F8E998-CEFC-4239-A637-9F133DD57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58408709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90890B4-485F-4AC2-9E32-3DC076718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C2453B-CE43-436A-A0C9-87CA6691C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49ce077d94e48a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513892-7C71-4E0C-B126-23F0089DD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3845B2-396B-46D2-84EA-D10429D11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01DD4C-B7BA-4F05-BCC4-43978B34D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0C370C4-A244-4C42-981A-92C500869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DA68A0-7235-4F80-82AE-FF80D063E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4110B40-0E3E-49E5-BF04-BE43BC327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F069C4B-A477-4EC6-B396-6A3C516E9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145012F-BDE7-4172-B836-28D38A4EC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986AE1B-B195-4BBB-9299-1C5C24F50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37C59FA-BDF9-441B-8807-1B3954925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FEB45C5-CAFD-43B3-8990-D00F6A6D0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ED92DD7-9CAA-4BEC-80FB-67F1FFF37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E93BBCF-777A-4318-9857-0810B9252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只写目标不分析副作用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C3F15ED-5F84-4A83-B594-A6D1EBC9A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0E70BE5-D21C-41CE-8561-1C99AD0B2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6C93DFA-8577-4F74-AE02-94D2DB457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68FCDF3-CF4D-40C0-8454-5BC126C6F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06212AD-7698-4E7C-BEE4-ADC5B708E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市场干预与效率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AB5BBE6-05AD-4EC7-ABF8-80EE7AAB4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540166558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42646AB-5386-440E-AD69-4E3CD0D2C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08DF9A-9AA6-4BA3-A67E-5C117FAD0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b8076f5e5b4d2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D936D8-8326-4F00-9271-5A7FF76DF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9AD6F7-7513-4916-B8F0-ECBBE9BBE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07C545-9DF8-40B7-8CD9-84B3F773A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ED23B1-DD28-44F4-BC3D-EB7A4694F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市场干预与效率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891AED-1FAB-4958-82A4-2368BA20B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3D4645D-5527-49CB-91A8-21694723D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1677BFE-89E3-4679-AF41-C43BB124B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政策效果取决于弹性与市场结构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3A7DC62-CDAD-499A-9673-D15EFCE0B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25C21B7-CB48-4EEB-9396-867D1721F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4B5CDCB-00D6-4EC8-8C6C-8B125FF5B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画图—标福利—比较政策前后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5D60358-F7ED-4F02-9726-CE1EA2506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A0B08ED-E58A-433D-A2C0-5A9728D2A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31C003B-B87A-4806-A45E-197BBBC0E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只写目标不分析副作用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6EB819A-40DE-4CB2-BE7B-BF4177DD2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9F8D254-E756-4A67-B2D8-B690FA0DA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42BA2AD-0409-4D56-AF04-6234E3C8E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市场干预与效率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5F82231-D74A-4EF2-BE7B-D72DFD7DE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524775952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F12478E-68D4-45DF-9F8D-0319480CB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0B8D44-C7A2-422B-985D-FB0FEA528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01affb7a1d94e8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7105CE-6BA8-4D4F-8730-CCE85C54E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D44B65-B571-4F67-AB14-D397DC441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2801FD-A116-46DC-B4EE-BA88B807D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016496-24D2-487D-84BE-620F07C38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第 2 个市场的需求价格弹性绝对值远小于供给价格弹性。政府征收从量税时，较大部分税负通常由谁承担？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6F77A4-C2AE-4F53-8ECD-5BEA24326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1589D29-D377-43EE-84AC-057DAC27D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8D4E6B2-1D24-401E-AF60-889CE7629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政策效果取决于弹性与市场结构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01DE774-A2B7-43E9-B5BA-71A3BDD31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3B85931-3ECF-44DD-929C-0959F8B2F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45B4D2A-B147-4A57-8FDF-8BE0CEB6B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画图—标福利—比较政策前后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34A982D-472A-4793-94E0-34E391A4A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3DE817C-D6F8-4221-A97A-2879BA645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8387900-12F6-486A-B456-95242C8D9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检查：只写目标不分析副作用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6DDE749-F7CA-46EB-8B83-777508D41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D152D4B-667C-441A-9F2A-37DC3A4C0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0002501-CF6E-4691-9195-713F43ECA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市场干预与效率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35D53A9-C44F-48FE-BB10-E241DA5DD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325078760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D39BC23-EDA6-47CD-A530-9FB63246E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6C74DB-5D73-4131-B9B2-E438F478E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fc39e6e528744d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6B9E7B-94AA-44CD-A4A8-5E7D072EC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C2FB8B-7EBC-448E-A411-5A771CBA5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3C1063-2DDA-4099-BD29-877734B1D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9E0F07-3726-4040-8591-F6AF8DC37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政府向卖方征收每单位 HK$5 的从量税。其他因素不变，市场供给图应表示：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D196A4-FABC-406C-A9B2-4BBA83C41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Economics 2012-2024、2022 综合卷、适用届别 Sample Paper、Practice Paper 与评分资料｜Paper 1·从量税与税负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A8DD61-D298-4963-81AC-64304254D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04F1522-F98D-44D8-97A8-D1DBBCEA3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2925E6-DBA4-4F0C-BBBE-AC2D22159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64465E3-D291-476C-AB02-494613739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791C055-EC10-4254-9C40-78A48BDF6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6399B68-C238-493E-AE7E-EA2435513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3CF4A33-9A27-4F2D-88AC-2E2379FE5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A3D9233-27BF-4C88-B340-86C8BA5A7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E6803D0-0AD6-456C-A3CE-99349D795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53A24A0-3EA8-427B-951F-405466E98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8B90010-FF00-4F79-B722-AAC08BDBF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054992D-39DF-4E56-A70A-C4844099C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85B2D6F-DCB9-46EA-97C0-C8FC3FD47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市场干预与效率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015F9FC-7298-43E7-B7A8-6E2EED8E3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611778403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572A636-7419-474E-8D84-AEBCB0FFD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D8490A-7630-4FC3-BB0E-5579CF0EA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1a8c23b8d1404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8F7B33-728F-431D-B814-42865C508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D828BE-030C-4DDB-8128-895CC3C4C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D9B7CC-3D3C-4AB6-84F8-7D5C16704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111372-2312-4952-BD55-0FA260FEE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7F6D586-86A0-4829-BC6B-6E3834430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第 2 个市场的需求价格弹性绝对值远小于供给价格弹性。政府征收从量税时，较大部分税负通常由谁承担？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203582-1F64-4BED-8C5A-43618023D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9BBA34-3040-4B6C-B1CB-4A0E00183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64E66C5-AE4E-42C3-AFA1-1A965AB00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F04AA3-C7F6-432A-A738-3BE728E51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政府向卖方征收每单位 HK$5 的从量税。其他因素不变，市场供给图应表示：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6183FB5-6577-4F10-9366-A1D37F9C0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606AEAA-22B5-4767-A50B-5E5DFF0D6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9301B3A-DDE2-4D03-B720-9B27C259B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246993D-D028-433D-A68E-B06988E21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某配送平台每增加一千宗订单的边际私人生产成本为 HK$21，同时造成未计入价格的交通损害 HK$7；该批订单的边际社会利益为 HK$30。只考虑这些资料，社会角度应否增加该批订单？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4045007-A281-4278-B873-ACB6264DA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E755E9B-BD2E-4A0B-9C1B-89BA79127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A564565-2ED3-4680-889D-4E48D1879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市场干预与效率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01AA18D-0CF7-4BAA-9E96-6C2774EAD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205939525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C04193C-B319-44FD-9F7B-6856429EA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03BC2B7-EC7A-4B66-ACD9-BC9437919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fba1fc4eb44be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CF060E-2E53-48E5-8D1D-947AEAD5F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624943-5FC3-4F8A-B230-0AE923EE4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530B71-88B7-4BEF-BDF5-F598D5008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1C470C-7EA7-4110-93C6-8584B8BB9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只写目标不分析副作用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FEC157-CD4B-44DF-A2FF-EF0C40C1B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EA5420-63E1-4920-8FC3-15B9704A0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D10624-E243-4203-8608-9105EA84F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935034D-BFE2-43FF-8AA1-E62034ED2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正确结论：供给曲线垂直向上移动税额；买方价上升、卖方净价下降、交易量减少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解析链：从量税提高每一产量的边际私人成本，使供给上移；税负分配取决于相对弹性，交易量通常下降。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27A7AE5-C348-4071-9120-C0716BF68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5B3CACA-A207-43ED-A0E1-13D82EE95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F72FF3D-FEE6-4E00-B8DE-05A2A5AF5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市场干预与效率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1249FD7-AF11-4FFD-8EFB-142F3BA9A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954370095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8304097-298E-4FC4-9234-CDA424831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9EEFF2-0E3B-4670-B66E-2D3058567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91d2196dac486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A06F57-5048-4BC5-A5FE-E14EDECC8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594938-E4FF-4444-AB2A-0EF187F48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EB09FF-F597-43A3-9DD2-5228F1C69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6EABE0-A0B7-4BC7-A5AF-B3221E53C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某配送平台每增加一千宗订单的边际私人生产成本为 HK$21，同时造成未计入价格的交通损害 HK$7；该批订单的边际社会利益为 HK$30。只考虑这些资料，社会角度应否增加该批订单？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C45FC1-548E-47D1-A2A2-E7961D837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7AA39B-1C84-4DBE-A3F7-BD0F827FC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F323901-4646-4A22-AF95-D52B41259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B3EAC0F-9A4D-4654-AE16-05D898BEB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44ACB1B-040D-4DFD-B73E-EA72EDD84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95C5FDB-1246-4735-8C2B-270CFEBF5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25E61B1-C5FF-4941-9D7B-F053A434D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62516D9-576E-4DBC-A132-F26AE5852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市场干预与效率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A06869E-806A-4AD7-9178-60CD3C1A3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487272906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1DDB20F-8158-41FF-80D6-0AF65508C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26777E-A668-4499-A1C7-E997C6D38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819d3f77c4492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C666D2-8495-4054-BB89-E8193B775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1CE2DB-A61F-4C8B-AEEB-168F92E81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81A0D1C-ED5A-4A27-B1F9-8633F3D55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BFED6B-4967-4113-AF37-2021D2D99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F7A7E6-0339-415F-9B53-761547642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67FB9AA-6588-4152-A54F-C70624492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政府给予生产者每单位 HK$5 补贴。若需求向下倾斜、供给向上倾斜，其他因素不变：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E08A011-8982-4A7D-B62D-91A483E5A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高频错因：只写目标不分析副作用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4E56964-52F7-449B-86E4-E5EA52313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BF4AC2B-EA7E-4A8F-BBFB-45F83836E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2A132B9-11DA-4308-A9AD-2636C1880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政策效果取决于弹性与市场结构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00F0AA7-8392-43CF-8A83-DC59BF87C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4DBC95F-2D43-45F9-B82E-7638AA494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CEBA2F8-A5F4-49FE-8C6A-FAD82E85E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市场干预与效率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F71A996-EDEB-445F-A232-084192A66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58085591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37C9F59-CF1A-42BE-8BC9-91B88628A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689ACD-08E4-4A5B-BE83-CCA5E775F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8eb5fabab3469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E41FFA-174F-47CC-9A3C-685DB6059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6C8FCD-D06C-4A74-8B8C-DB41913A9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04BC2C0-E051-4327-AD95-2EC575A71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9890FA-8769-4313-9F0D-246487FB3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D195400-6453-44BF-81D3-5E219D883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画图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84CB847-7F27-4CF9-BBAE-5C75F6D40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5DFC6AC-F65A-430E-BE15-5B7975FF5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标福利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685DD2-5121-427B-AA0B-B276DA8C8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254C294-8954-47A0-BA87-E506FC66D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比较政策前后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7A8213B-8CE5-48E8-BE57-AC03817D5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74E7BF0-D731-41D0-ACF3-9584AF116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A31CF3E-7C89-4882-8D4A-08F200F49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政府给予生产者每单位 HK$5 补贴。若需求向下倾斜、供给向上倾斜，其他因素不变：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6DE24AC-E2DF-425B-9BB5-6073106D9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D79CBC8-E51A-45B4-9A29-9D915E2AF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16FAC93-BFB4-4158-953E-A5E723D54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正确结论：供给增加，消费者支付价下降，生产者实际所得价上升，交易量增加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解析：补贴降低生产者的有效边际成本，使供给右移；补贴利益在买卖双方间按相对弹性分配。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472F264-3A89-4801-A9D4-9231B64F0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1E5C749-2446-447C-8199-E4434C7A8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1DF1782-9336-4855-B82B-46CAE110D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市场干预与效率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1B0F6A5-6468-4ADD-A8BA-9D8565157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2068524911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E599EB9-3782-40B6-8EC1-FED451889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A723C9-107A-461D-B887-76D3F52BB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f082bd00be4c9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D1358E-D61B-491B-B356-C9A1E8D78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58427D-63D0-4431-BAB7-DE0943976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D76DDA-41B2-453D-8FCD-1009251C5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53F267-7B30-4A26-BE6F-06C39CD94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E8BD2C-A6F8-483B-9962-3118F4CB7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207A6C4-1831-4DB3-87EA-DA99981D1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771C1C7-7886-4F32-A0E8-986100680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1067E18-E078-47EE-9292-A4FB1BB04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C2B8A10-54B5-4A2B-AB62-27B08394E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9FD883C-135A-4AAB-9B91-79879790D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9661BD4-5096-4C3C-85F9-E84DF5D83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E789DB5-C947-4430-89C3-028CDD6E0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D64294A-5C30-4A6B-BE4D-1A2EC2B2C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只写目标不分析副作用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87E7C6A-C968-4F36-8B87-83144A644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F4C7473-0E53-4645-8F74-E7E991403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5CC613A-280B-4157-A96C-3A4F88515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054D690-13E6-4C62-B587-1A2CEF801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B4377EE-7AEF-40C8-82E3-8A27AD4E4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市场干预与效率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4094C76-6A85-4A1F-9D82-7E50154FC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212986963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F67D773-1955-4FFD-ACA2-DA1838F6B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462ADF-B679-45F8-A2D9-23ADA3FFC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bd47e83fd8f477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A9B1E0-E49A-4F09-A36A-3F38697A7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F92417-418D-4649-B0C7-07E75D58B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6D70B2-9EA8-4F55-B6B1-77B06B144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8123EB-B9DB-4705-9AFC-8CA91DC0E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市场干预与效率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B63C347-31AE-4BBE-A52D-821E17D88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0B0068C-98B5-4575-96B8-F7D4E545A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C083B4F-1370-431B-980D-C48FA7D60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政策效果取决于弹性与市场结构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7C79CD3-6752-413D-BB65-8432402AA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60D552-9682-487E-A7DA-687CB2FA7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935CC92-0320-408A-BA89-7AA16BBD5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画图—标福利—比较政策前后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9B07905-DB68-4801-BEFB-AF4FF8088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A67C277-881F-4A5C-B8E4-B943EBB52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D27236D-7077-49A7-BDA7-CB088F2B7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只写目标不分析副作用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BD6F207-5F4A-407E-9FA8-CA5B30D32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0B5CC8B-1799-4E32-939F-84B623803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FFE4F27-6697-4A5F-8C81-E0AC46498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市场干预与效率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9642729-0236-491F-977A-FCD3CA052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549412014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1869C16-5090-46B9-8091-D239AE45F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2D0DB3-84F3-47B5-B963-FD5E96E2F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ea6944ddd042c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2A33EF-F9FB-46B2-890B-AD1988978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6C23FD-21B6-43D0-AB4A-034CCF5AD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97D75C-B2DC-4CE5-BC2A-A92350E49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A9C9E4-7C3A-45F0-9E47-1098D2172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政府给予生产者每单位 HK$5 补贴。若需求向下倾斜、供给向上倾斜，其他因素不变：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E6E2B1-1C0B-4555-AA9C-BDD592313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21D931-786D-4AA2-AAE2-C951A6072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26DE533-4D04-4B23-9F4F-C9E875002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政策效果取决于弹性与市场结构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B0A4FC6-0EB7-497C-891D-F56D00022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D52FC25-67F8-4D73-9FD1-6C9B7DC16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047929A-BAE5-4257-A930-F7747B640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画图—标福利—比较政策前后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E0712EF-2149-447C-95F9-43B28F072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A5F6771-A5CF-45DD-B8B2-9545A44D3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5692A49-4B5B-4CDE-BA6F-44894BE8A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检查：只写目标不分析副作用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EA5F57C-306F-420E-96B1-575175A68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34718EA-2B1F-4905-916D-5FF9CBC52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0AD291F-5D40-4D7B-AA9E-BE465ADE4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市场干预与效率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EADC7E5-D522-4F40-9958-17B7AA8D9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48774921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FE86B26-5092-4D89-BAC0-964F1A10C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BA3E74-AB72-42F0-8877-76FBDF80E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68ede0c71ac438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0AFE5A-AB3B-4750-A556-273B1E464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6A06B7-62B6-4B82-9103-581F0CC33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7D96FC-EF7B-4D3A-BBFC-3FE360A6A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3C9077-980B-401D-B137-57DBB0344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某配送平台每增加一千宗订单的边际私人生产成本为 HK$22，同时造成未计入价格的交通损害 HK$7；该批订单的边际社会利益为 HK$30。只考虑这些资料，社会角度应否增加该批订单？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490A7A-4573-49AB-9AC9-BE71DCBE5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Economics 2012-2024、2022 综合卷、适用届别 Sample Paper、Practice Paper 与评分资料｜Paper 1·外部成本与边际社会决策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16EA4F-2EF2-4D00-B252-66EAAA229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258B53-C561-4B89-A77F-0E44C2E80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9CBA30A-1C28-45CB-BB2D-0BD20BD17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366B0EB-DFFA-44AD-8076-DE3989B73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89E608E-841A-4DD8-86F1-3D98BC71C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6BF8F84-B6F7-4C0C-82B6-55098A049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C017487-25CE-4945-93EC-9268E9AD7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9DDBDB4-C544-42DB-8829-F50D0C9C3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F9A8DDC-5B7B-448A-A9B7-7627CE8EC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1712498-005F-45D5-B112-BEBF59BA5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8EE4674-1CBD-48A9-94CB-221B4D3BE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F1544D6-FEC3-40D3-BCFD-1BF74B324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30E8FC2-66B4-4C63-ADB7-E4AB8060A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市场干预与效率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D778374-0FEC-4A13-B19B-C68971C1A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55486569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AD165FA-E182-40E4-9D4C-B83B48E98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2270CE-648F-4542-8C11-BD07ECF06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77c5d4d67c41e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41F04C-9B38-4F13-A41B-E97ACD1EE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644D2B-60CF-4A0C-9CCC-05AB01B27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48D08BB-F592-4469-AB43-1F48C9976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5568CA-5CE1-4AB2-B85D-2361413F3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685E5A-9DFB-4473-BA25-465CC47C9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政府给予生产者每单位 HK$5 补贴。若需求向下倾斜、供给向上倾斜，其他因素不变：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6CC296F-640B-4CB9-AD3F-1E902152D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DACED5E-0EDF-4D22-9CD8-8F516016A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9F07EA4-5DF5-468B-8049-232DA28C0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D978E8-94AD-4E59-B2F6-E52D4C416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某配送平台每增加一千宗订单的边际私人生产成本为 HK$22，同时造成未计入价格的交通损害 HK$7；该批订单的边际社会利益为 HK$30。只考虑这些资料，社会角度应否增加该批订单？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3422BAC-F02D-40F8-97E6-F41798496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BC2D80A-A988-4316-9D39-EF02AB3E7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2AD60FF-89BA-4D87-906E-7B9F21B3D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6D46E26-B993-448F-9C12-BEF0BE64D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某生产活动每单位造成 HK$10 未由厂商承担的污染损害。若没有其他外部利益，则在自由市场产量下：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2BA390B-1C3C-4E86-A5A8-D84A85769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1271B6F-67D5-4463-91C4-744C5CF38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3B5AC94-886E-48C8-8D04-5040C7964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市场干预与效率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705F417-3782-4A1B-91DC-7CB4486E5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972939610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CA424FE-DCC8-4F0A-B88E-5C0C455F8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2223D0-BDA3-4852-9FE1-7A60D17CD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82bffbda87443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6A2FC3-FAE8-40DF-9389-186DA16C5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98DEF3-E544-4F36-B94E-F65482B51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64E83A-8254-4CF3-85A3-4137D0122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9CF085-940C-45D9-8272-064D52D0A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只写目标不分析副作用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1721CA-CEAF-4AF8-9FDA-896536C55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191D19-33E0-4399-9E54-8243EC1FA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88F788-EF10-4E2C-8CCA-E47775387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29B1C22-D4B0-43B9-8355-99B6CD1EB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正确结论：应增加，因为 MSC=HK$29，不高于 MSB=HK$30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解析链：材料事实是边际外部成本=HK$7，所以 MSC=MPC+MEC=HK$29。把该数与 MSB=HK$30 比较即可判断该额外批次；这是一项边际决定，并非判断整个市场是否关闭。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6808AF0-1DF8-4311-A7F9-216C1872F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40B656D-848D-4483-85B3-654DA527D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8E65330-CF33-404A-B547-CBC09C92A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市场干预与效率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61A4E43-1560-493A-A5D5-AC299B78D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469400918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5EDA63B-E964-46FD-8DF3-5E3EBB2D1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F4A595-8E84-454F-BC90-D03086B12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bf87ed9fac1405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1840E1-282A-482D-82C7-2436007F3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05DE34-01AB-4CEB-A34C-44B55EB31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3E033A-85BF-4533-9507-374CABE2B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078D71-4DF2-433C-942A-56AA7F26A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某生产活动每单位造成 HK$10 未由厂商承担的污染损害。若没有其他外部利益，则在自由市场产量下：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03B1E4-0D55-4358-B360-A03968931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EAB1631-DA2A-48F8-9CD7-CEE49E09A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DCD8414-BC5D-420D-A9F9-59CB95752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CFBED16-447B-4352-B404-920808F14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D1C438B-B0BE-4A61-905C-FF35905E0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D7DD86E-00D0-45C6-A2EE-572EE38A5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536CC9A-D072-45FD-99F7-421B149CB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6CBA06C-9E21-4FC5-8671-3C90E4113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市场干预与效率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02C7FCC-01F1-4341-8048-569FDDF84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23676104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2026-08-19T09:02:59.8290000Z</dcterms:created>
  <dcterms:modified xsi:type="dcterms:W3CDTF">2026-08-19T09:02:59.8290000Z</dcterms:modified>
</coreProperties>
</file>