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856e045cb67457d" /><Relationship Type="http://schemas.openxmlformats.org/officeDocument/2006/relationships/extended-properties" Target="/docProps/app.xml" Id="Rf2ef05f6f3fc460b" /><Relationship Type="http://schemas.openxmlformats.org/officeDocument/2006/relationships/officeDocument" Target="/ppt/presentation.xml" Id="R7a3c49152efd461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e039355a3244e83"/>
  </p:sldMasterIdLst>
  <p:notesMasterIdLst>
    <p:notesMasterId xmlns:r="http://schemas.openxmlformats.org/officeDocument/2006/relationships" r:id="R203e14a75a784d4a"/>
  </p:notesMasterIdLst>
  <p:sldIdLst>
    <p:sldId xmlns:r="http://schemas.openxmlformats.org/officeDocument/2006/relationships" id="256" r:id="Rdec31e7b56c948f7"/>
    <p:sldId xmlns:r="http://schemas.openxmlformats.org/officeDocument/2006/relationships" id="257" r:id="R6b3161744da7411d"/>
    <p:sldId xmlns:r="http://schemas.openxmlformats.org/officeDocument/2006/relationships" id="258" r:id="Ra20601210654419c"/>
    <p:sldId xmlns:r="http://schemas.openxmlformats.org/officeDocument/2006/relationships" id="259" r:id="R4c3f1181e5374c2b"/>
    <p:sldId xmlns:r="http://schemas.openxmlformats.org/officeDocument/2006/relationships" id="260" r:id="R7933b4859da9468b"/>
    <p:sldId xmlns:r="http://schemas.openxmlformats.org/officeDocument/2006/relationships" id="261" r:id="R25caeb406e844aa5"/>
    <p:sldId xmlns:r="http://schemas.openxmlformats.org/officeDocument/2006/relationships" id="262" r:id="R603fb49da7d14485"/>
    <p:sldId xmlns:r="http://schemas.openxmlformats.org/officeDocument/2006/relationships" id="263" r:id="R3a7655b5fd0f4196"/>
    <p:sldId xmlns:r="http://schemas.openxmlformats.org/officeDocument/2006/relationships" id="264" r:id="R7f09792fd2f94190"/>
    <p:sldId xmlns:r="http://schemas.openxmlformats.org/officeDocument/2006/relationships" id="265" r:id="R3af3f989279740e5"/>
    <p:sldId xmlns:r="http://schemas.openxmlformats.org/officeDocument/2006/relationships" id="266" r:id="R43422364fb4c411c"/>
    <p:sldId xmlns:r="http://schemas.openxmlformats.org/officeDocument/2006/relationships" id="267" r:id="R1c306c47e8854c26"/>
    <p:sldId xmlns:r="http://schemas.openxmlformats.org/officeDocument/2006/relationships" id="268" r:id="R78c990023a584e6c"/>
    <p:sldId xmlns:r="http://schemas.openxmlformats.org/officeDocument/2006/relationships" id="269" r:id="Rbff9e4a8f4d243ab"/>
    <p:sldId xmlns:r="http://schemas.openxmlformats.org/officeDocument/2006/relationships" id="270" r:id="R495329c719914d0d"/>
    <p:sldId xmlns:r="http://schemas.openxmlformats.org/officeDocument/2006/relationships" id="271" r:id="R42cd6f43f1c04eeb"/>
    <p:sldId xmlns:r="http://schemas.openxmlformats.org/officeDocument/2006/relationships" id="272" r:id="R05fcaed7f4b34121"/>
    <p:sldId xmlns:r="http://schemas.openxmlformats.org/officeDocument/2006/relationships" id="273" r:id="R2bdaa9a0b12a450d"/>
    <p:sldId xmlns:r="http://schemas.openxmlformats.org/officeDocument/2006/relationships" id="274" r:id="R8fb96dc1f26746fd"/>
    <p:sldId xmlns:r="http://schemas.openxmlformats.org/officeDocument/2006/relationships" id="275" r:id="Ra11b0368026b4876"/>
    <p:sldId xmlns:r="http://schemas.openxmlformats.org/officeDocument/2006/relationships" id="276" r:id="Rdc92e23725874a1a"/>
    <p:sldId xmlns:r="http://schemas.openxmlformats.org/officeDocument/2006/relationships" id="277" r:id="R5698cffd68504875"/>
    <p:sldId xmlns:r="http://schemas.openxmlformats.org/officeDocument/2006/relationships" id="278" r:id="R4dc027cd336e484c"/>
    <p:sldId xmlns:r="http://schemas.openxmlformats.org/officeDocument/2006/relationships" id="279" r:id="R641fe9b69a3943e5"/>
    <p:sldId xmlns:r="http://schemas.openxmlformats.org/officeDocument/2006/relationships" id="280" r:id="R850dd1d5a09a4286"/>
    <p:sldId xmlns:r="http://schemas.openxmlformats.org/officeDocument/2006/relationships" id="281" r:id="R0f2938d3c08e426c"/>
    <p:sldId xmlns:r="http://schemas.openxmlformats.org/officeDocument/2006/relationships" id="282" r:id="Rf369cf9f75a04187"/>
    <p:sldId xmlns:r="http://schemas.openxmlformats.org/officeDocument/2006/relationships" id="283" r:id="Rd9f50414a2af4ad7"/>
    <p:sldId xmlns:r="http://schemas.openxmlformats.org/officeDocument/2006/relationships" id="284" r:id="R6860d3edf9964d80"/>
    <p:sldId xmlns:r="http://schemas.openxmlformats.org/officeDocument/2006/relationships" id="285" r:id="R43968af8b2db465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ab45ecc2b8e4629" /><Relationship Type="http://schemas.openxmlformats.org/officeDocument/2006/relationships/slideMaster" Target="/ppt/slideMasters/slideMaster1.xml" Id="Rde039355a3244e83" /><Relationship Type="http://schemas.openxmlformats.org/officeDocument/2006/relationships/notesMaster" Target="/ppt/notesMasters/notesMaster1.xml" Id="R203e14a75a784d4a" /><Relationship Type="http://schemas.openxmlformats.org/officeDocument/2006/relationships/presProps" Target="/ppt/presProps.xml" Id="Rf66f0e20f5624005" /><Relationship Type="http://schemas.openxmlformats.org/officeDocument/2006/relationships/tableStyles" Target="/ppt/tableStyles.xml" Id="R92ae9138ef384044" /><Relationship Type="http://schemas.openxmlformats.org/officeDocument/2006/relationships/slide" Target="/ppt/slides/slide1.xml" Id="Rdec31e7b56c948f7" /><Relationship Type="http://schemas.openxmlformats.org/officeDocument/2006/relationships/slide" Target="/ppt/slides/slide2.xml" Id="R6b3161744da7411d" /><Relationship Type="http://schemas.openxmlformats.org/officeDocument/2006/relationships/slide" Target="/ppt/slides/slide3.xml" Id="Ra20601210654419c" /><Relationship Type="http://schemas.openxmlformats.org/officeDocument/2006/relationships/slide" Target="/ppt/slides/slide4.xml" Id="R4c3f1181e5374c2b" /><Relationship Type="http://schemas.openxmlformats.org/officeDocument/2006/relationships/slide" Target="/ppt/slides/slide5.xml" Id="R7933b4859da9468b" /><Relationship Type="http://schemas.openxmlformats.org/officeDocument/2006/relationships/slide" Target="/ppt/slides/slide6.xml" Id="R25caeb406e844aa5" /><Relationship Type="http://schemas.openxmlformats.org/officeDocument/2006/relationships/slide" Target="/ppt/slides/slide7.xml" Id="R603fb49da7d14485" /><Relationship Type="http://schemas.openxmlformats.org/officeDocument/2006/relationships/slide" Target="/ppt/slides/slide8.xml" Id="R3a7655b5fd0f4196" /><Relationship Type="http://schemas.openxmlformats.org/officeDocument/2006/relationships/slide" Target="/ppt/slides/slide9.xml" Id="R7f09792fd2f94190" /><Relationship Type="http://schemas.openxmlformats.org/officeDocument/2006/relationships/slide" Target="/ppt/slides/slide10.xml" Id="R3af3f989279740e5" /><Relationship Type="http://schemas.openxmlformats.org/officeDocument/2006/relationships/slide" Target="/ppt/slides/slide11.xml" Id="R43422364fb4c411c" /><Relationship Type="http://schemas.openxmlformats.org/officeDocument/2006/relationships/slide" Target="/ppt/slides/slide12.xml" Id="R1c306c47e8854c26" /><Relationship Type="http://schemas.openxmlformats.org/officeDocument/2006/relationships/slide" Target="/ppt/slides/slide13.xml" Id="R78c990023a584e6c" /><Relationship Type="http://schemas.openxmlformats.org/officeDocument/2006/relationships/slide" Target="/ppt/slides/slide14.xml" Id="Rbff9e4a8f4d243ab" /><Relationship Type="http://schemas.openxmlformats.org/officeDocument/2006/relationships/slide" Target="/ppt/slides/slide15.xml" Id="R495329c719914d0d" /><Relationship Type="http://schemas.openxmlformats.org/officeDocument/2006/relationships/slide" Target="/ppt/slides/slide16.xml" Id="R42cd6f43f1c04eeb" /><Relationship Type="http://schemas.openxmlformats.org/officeDocument/2006/relationships/slide" Target="/ppt/slides/slide17.xml" Id="R05fcaed7f4b34121" /><Relationship Type="http://schemas.openxmlformats.org/officeDocument/2006/relationships/slide" Target="/ppt/slides/slide18.xml" Id="R2bdaa9a0b12a450d" /><Relationship Type="http://schemas.openxmlformats.org/officeDocument/2006/relationships/slide" Target="/ppt/slides/slide19.xml" Id="R8fb96dc1f26746fd" /><Relationship Type="http://schemas.openxmlformats.org/officeDocument/2006/relationships/slide" Target="/ppt/slides/slide20.xml" Id="Ra11b0368026b4876" /><Relationship Type="http://schemas.openxmlformats.org/officeDocument/2006/relationships/slide" Target="/ppt/slides/slide21.xml" Id="Rdc92e23725874a1a" /><Relationship Type="http://schemas.openxmlformats.org/officeDocument/2006/relationships/slide" Target="/ppt/slides/slide22.xml" Id="R5698cffd68504875" /><Relationship Type="http://schemas.openxmlformats.org/officeDocument/2006/relationships/slide" Target="/ppt/slides/slide23.xml" Id="R4dc027cd336e484c" /><Relationship Type="http://schemas.openxmlformats.org/officeDocument/2006/relationships/slide" Target="/ppt/slides/slide24.xml" Id="R641fe9b69a3943e5" /><Relationship Type="http://schemas.openxmlformats.org/officeDocument/2006/relationships/slide" Target="/ppt/slides/slide25.xml" Id="R850dd1d5a09a4286" /><Relationship Type="http://schemas.openxmlformats.org/officeDocument/2006/relationships/slide" Target="/ppt/slides/slide26.xml" Id="R0f2938d3c08e426c" /><Relationship Type="http://schemas.openxmlformats.org/officeDocument/2006/relationships/slide" Target="/ppt/slides/slide27.xml" Id="Rf369cf9f75a04187" /><Relationship Type="http://schemas.openxmlformats.org/officeDocument/2006/relationships/slide" Target="/ppt/slides/slide28.xml" Id="Rd9f50414a2af4ad7" /><Relationship Type="http://schemas.openxmlformats.org/officeDocument/2006/relationships/slide" Target="/ppt/slides/slide29.xml" Id="R6860d3edf9964d80" /><Relationship Type="http://schemas.openxmlformats.org/officeDocument/2006/relationships/slide" Target="/ppt/slides/slide30.xml" Id="R43968af8b2db465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5ec9eb858be4fc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05d168026ca4e86" /><Relationship Type="http://schemas.openxmlformats.org/officeDocument/2006/relationships/notesMaster" Target="/ppt/notesMasters/notesMaster1.xml" Id="R1583fd312453455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6afab56e1b745a2" /><Relationship Type="http://schemas.openxmlformats.org/officeDocument/2006/relationships/notesMaster" Target="/ppt/notesMasters/notesMaster1.xml" Id="R38647ac037ff416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ecc16bc4fb04037" /><Relationship Type="http://schemas.openxmlformats.org/officeDocument/2006/relationships/notesMaster" Target="/ppt/notesMasters/notesMaster1.xml" Id="Rb533f028456245d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30313e9ddb049e7" /><Relationship Type="http://schemas.openxmlformats.org/officeDocument/2006/relationships/notesMaster" Target="/ppt/notesMasters/notesMaster1.xml" Id="R20c09e73b95c4ef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cced9d97d9747be" /><Relationship Type="http://schemas.openxmlformats.org/officeDocument/2006/relationships/notesMaster" Target="/ppt/notesMasters/notesMaster1.xml" Id="R59fdb3f7870c4f4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111a0e3b4854d6e" /><Relationship Type="http://schemas.openxmlformats.org/officeDocument/2006/relationships/notesMaster" Target="/ppt/notesMasters/notesMaster1.xml" Id="Rb22289c5ac38407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8ccf4aab31841de" /><Relationship Type="http://schemas.openxmlformats.org/officeDocument/2006/relationships/notesMaster" Target="/ppt/notesMasters/notesMaster1.xml" Id="Rf67d30274f8b45e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e233b5d163c4b4b" /><Relationship Type="http://schemas.openxmlformats.org/officeDocument/2006/relationships/notesMaster" Target="/ppt/notesMasters/notesMaster1.xml" Id="R8f0706f467034a7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b0624865cd649aa" /><Relationship Type="http://schemas.openxmlformats.org/officeDocument/2006/relationships/notesMaster" Target="/ppt/notesMasters/notesMaster1.xml" Id="R5ca006c2ae434a4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6b29e17bf664d63" /><Relationship Type="http://schemas.openxmlformats.org/officeDocument/2006/relationships/notesMaster" Target="/ppt/notesMasters/notesMaster1.xml" Id="Rd4a9495da92148d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67697729a184bf0" /><Relationship Type="http://schemas.openxmlformats.org/officeDocument/2006/relationships/notesMaster" Target="/ppt/notesMasters/notesMaster1.xml" Id="R30a5f52a0a7b427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39ca97d69464b01" /><Relationship Type="http://schemas.openxmlformats.org/officeDocument/2006/relationships/notesMaster" Target="/ppt/notesMasters/notesMaster1.xml" Id="Rb960166c0d3846d9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1cbf42593064eb5" /><Relationship Type="http://schemas.openxmlformats.org/officeDocument/2006/relationships/notesMaster" Target="/ppt/notesMasters/notesMaster1.xml" Id="R4cb4d5804ef1454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bb76b98bc134766" /><Relationship Type="http://schemas.openxmlformats.org/officeDocument/2006/relationships/notesMaster" Target="/ppt/notesMasters/notesMaster1.xml" Id="R7268cd8afe274bf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06d2bf5d7154199" /><Relationship Type="http://schemas.openxmlformats.org/officeDocument/2006/relationships/notesMaster" Target="/ppt/notesMasters/notesMaster1.xml" Id="R01f45b0e4cf3426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078a7047ec34c8f" /><Relationship Type="http://schemas.openxmlformats.org/officeDocument/2006/relationships/notesMaster" Target="/ppt/notesMasters/notesMaster1.xml" Id="R829e8fe2ef4a48b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2ad0178e72a406e" /><Relationship Type="http://schemas.openxmlformats.org/officeDocument/2006/relationships/notesMaster" Target="/ppt/notesMasters/notesMaster1.xml" Id="R8115a0e819df468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b99244da8594d66" /><Relationship Type="http://schemas.openxmlformats.org/officeDocument/2006/relationships/notesMaster" Target="/ppt/notesMasters/notesMaster1.xml" Id="R626c09aecec0470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1434a6d67eab4cd2" /><Relationship Type="http://schemas.openxmlformats.org/officeDocument/2006/relationships/notesMaster" Target="/ppt/notesMasters/notesMaster1.xml" Id="Rb4281e99bec3482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6ad2d5d7ba1b4896" /><Relationship Type="http://schemas.openxmlformats.org/officeDocument/2006/relationships/notesMaster" Target="/ppt/notesMasters/notesMaster1.xml" Id="Rb97f5eee8e1e40c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b36359226194b0d" /><Relationship Type="http://schemas.openxmlformats.org/officeDocument/2006/relationships/notesMaster" Target="/ppt/notesMasters/notesMaster1.xml" Id="R7468d250df9148c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c34a179be0e4bc7" /><Relationship Type="http://schemas.openxmlformats.org/officeDocument/2006/relationships/notesMaster" Target="/ppt/notesMasters/notesMaster1.xml" Id="R3688ed8dae61458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23063bbc13a4c77" /><Relationship Type="http://schemas.openxmlformats.org/officeDocument/2006/relationships/notesMaster" Target="/ppt/notesMasters/notesMaster1.xml" Id="Rd53e63d7189b4e2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a3df7742ee245ab" /><Relationship Type="http://schemas.openxmlformats.org/officeDocument/2006/relationships/notesMaster" Target="/ppt/notesMasters/notesMaster1.xml" Id="R135e94a7cf4c4c9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90fd1c7e9394eae" /><Relationship Type="http://schemas.openxmlformats.org/officeDocument/2006/relationships/notesMaster" Target="/ppt/notesMasters/notesMaster1.xml" Id="R666107aeceac432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7e3d9db11c84ec8" /><Relationship Type="http://schemas.openxmlformats.org/officeDocument/2006/relationships/notesMaster" Target="/ppt/notesMasters/notesMaster1.xml" Id="R7a2e01c73b2a4b7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35f92f3166e4872" /><Relationship Type="http://schemas.openxmlformats.org/officeDocument/2006/relationships/notesMaster" Target="/ppt/notesMasters/notesMaster1.xml" Id="R6f71e24a41514739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9a389e8911ec4658" /><Relationship Type="http://schemas.openxmlformats.org/officeDocument/2006/relationships/notesMaster" Target="/ppt/notesMasters/notesMaster1.xml" Id="Ra774bfd21681431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d0e1e9a81e84a04" /><Relationship Type="http://schemas.openxmlformats.org/officeDocument/2006/relationships/notesMaster" Target="/ppt/notesMasters/notesMaster1.xml" Id="R1a34e1b971f34cb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3e41385ad25d4bdb" /><Relationship Type="http://schemas.openxmlformats.org/officeDocument/2006/relationships/notesMaster" Target="/ppt/notesMasters/notesMaster1.xml" Id="Re536958c883b4b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经济 的“市场结构”学习单元。本套课件共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讲稿】明确告诉学生：本单元只训练“市场结构”。先解释知识范围，再用一句话建立核心判断，最后示范标准方法。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【互动提问】请用自己的话复述“市场力量来自进入壁垒与替代程度”，并举一个会触发“用企业数量单独判断结构”的错误例子。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Q1：某行业第 1 项核心技术受长期专利保护，潜在企业难以复制。这主要形成： 选项为 A.完全信息，使企业成为价格接受者；B.同质产品，使需求完全有弹性；C.外部经济，使所有企业平均成本相同；D.进入壁垒，并增强在位企业的市场力量。讲解时强调：市场力量来自进入壁垒与替代程度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【预期回答】学生能说出“判结构—画成本收益—评价”中的起始动作，并避开“用企业数量单独判断结构”。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结构—画成本收益—评价”，最后给出正确结论“进入壁垒，并增强在位企业的市场力量”。完整解析：专利限制潜在竞争者进入，是法律进入壁垒；可使在位企业面对向下倾斜的需求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Economics 2012-2024、2022 综合卷、适用届别 Sample Paper、Practice Paper 与评分资料｜Paper 1·进入壁垒。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【预期回答】学生能把失分归入“用企业数量单独判断结构”或更精确的个人错因，并写出可执行检查动作。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讲稿】逐项解释“市场结构”中的专有名词、符号、对象和单位。特别强调：用企业数量单独判断结构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讲稿】用“条件—表示—方法—核验”重建本知识点。示范时逐步引用：判结构—画成本收益—评价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1·进入壁垒；用于知识范围与设问结构校准，题目身份为DSE原创模考题，不冒充历届真题（访问日期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讲稿】带学生逐句读取任务，不先求答案。要求指出材料中的有效条件，再按“判结构—画成本收益—评价”作答。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1·市场结构判断；用于知识范围与设问结构校准，题目身份为DSE原创模考题，不冒充历届真题（访问日期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1·完全竞争企业需求；用于知识范围与设问结构校准，题目身份为DSE原创模考题，不冒充历届真题（访问日期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讲稿】先展示错误路径，再用解析链复原第一失分点。禁止只说“粗心”；必须落到“用企业数量单独判断结构”或更精确的动作。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1·市场结构判断；用于知识范围与设问结构校准，题目身份为DSE原创模考题，不冒充历届真题（访问日期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1·完全竞争企业需求；用于知识范围与设问结构校准，题目身份为DSE原创模考题，不冒充历届真题（访问日期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Q11：某垄断者能分隔第 2 组和其他顾客，阻止转售，并知道各组需求弹性不同。这些条件最支持： 选项为 A.完全竞争的统一市场价格；B.所有顾客支付相同价格；C.边际成本必为零；D.按顾客组别实行价格歧视。讲解时强调：市场力量来自进入壁垒与替代程度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【预期回答】学生能说出“判结构—画成本收益—评价”中的起始动作，并避开“用企业数量单独判断结构”。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2C·垄断定价；用于知识范围与设问结构校准，题目身份为DSE原创模考题，不冒充历届真题（访问日期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分步讲评：先重述题目条件，再逐步示范“判结构—画成本收益—评价”，最后给出正确结论“按顾客组别实行价格歧视”。完整解析：可分隔市场、阻止转售并有不同需求条件，是价格歧视的重要条件。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2C·垄断定价；用于知识范围与设问结构校准，题目身份为DSE原创模考题，不冒充历届真题（访问日期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Economics 2012-2024、2022 综合卷、适用届别 Sample Paper、Practice Paper 与评分资料｜Paper 2C·垄断定价。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【预期回答】学生能把失分归入“用企业数量单独判断结构”或更精确的个人错因，并写出可执行检查动作。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2C·垄断定价；用于知识范围与设问结构校准，题目身份为DSE原创模考题，不冒充历届真题（访问日期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讲稿】逐项解释“市场结构”中的专有名词、符号、对象和单位。特别强调：用企业数量单独判断结构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2C·垄断定价；用于知识范围与设问结构校准，题目身份为DSE原创模考题，不冒充历届真题（访问日期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讲稿】用“条件—表示—方法—核验”重建本知识点。示范时逐步引用：判结构—画成本收益—评价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2C·垄断定价；用于知识范围与设问结构校准，题目身份为DSE原创模考题，不冒充历届真题（访问日期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讲稿】带学生逐句读取任务，不先求答案。要求指出材料中的有效条件，再按“判结构—画成本收益—评价”作答。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1·完全竞争企业需求；用于知识范围与设问结构校准，题目身份为DSE原创模考题，不冒充历届真题（访问日期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2C·竞争与单一定价垄断数量比较；用于知识范围与设问结构校准，题目身份为DSE原创模考题，不冒充历届真题（访问日期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讲稿】先展示错误路径，再用解析链复原第一失分点。禁止只说“粗心”；必须落到“用企业数量单独判断结构”或更精确的动作。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1·完全竞争企业需求；用于知识范围与设问结构校准，题目身份为DSE原创模考题，不冒充历届真题（访问日期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2C·竞争与单一定价垄断数量比较；用于知识范围与设问结构校准，题目身份为DSE原创模考题，不冒充历届真题（访问日期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Q21：单一价格垄断者要多售第 4 单位产品，必须降低所有单位售价。因此该产量处通常有： 选项为 A.边际收益低于价格（平均收益）；B.边际收益高于价格；C.边际收益恒等于平均成本；D.价格等于零。讲解时强调：市场力量来自进入壁垒与替代程度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【预期回答】学生能说出“判结构—画成本收益—评价”中的起始动作，并避开“用企业数量单独判断结构”。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1·垄断收益关系；用于知识范围与设问结构校准，题目身份为DSE原创模考题，不冒充历届真题（访问日期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分步讲评：先重述题目条件，再逐步示范“判结构—画成本收益—评价”，最后给出正确结论“边际收益低于价格（平均收益）”。完整解析：增加一单位带来新单位收入，但降低原有单位的售价，故 MR&lt;P。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1·垄断收益关系；用于知识范围与设问结构校准，题目身份为DSE原创模考题，不冒充历届真题（访问日期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Economics 2012-2024、2022 综合卷、适用届别 Sample Paper、Practice Paper 与评分资料｜Paper 1·垄断收益关系。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【预期回答】学生能把失分归入“用企业数量单独判断结构”或更精确的个人错因，并写出可执行检查动作。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1·垄断收益关系；用于知识范围与设问结构校准，题目身份为DSE原创模考题，不冒充历届真题（访问日期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讲稿】逐项解释“市场结构”中的专有名词、符号、对象和单位。特别强调：用企业数量单独判断结构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1·垄断收益关系；用于知识范围与设问结构校准，题目身份为DSE原创模考题，不冒充历届真题（访问日期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讲稿】用“条件—表示—方法—核验”重建本知识点。示范时逐步引用：判结构—画成本收益—评价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1·垄断收益关系；用于知识范围与设问结构校准，题目身份为DSE原创模考题，不冒充历届真题（访问日期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讲稿】带学生逐句读取任务，不先求答案。要求指出材料中的有效条件，再按“判结构—画成本收益—评价”作答。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2C·竞争与单一定价垄断数量比较；用于知识范围与设问结构校准，题目身份为DSE原创模考题，不冒充历届真题（访问日期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1·市场结构判断；用于知识范围与设问结构校准，题目身份为DSE原创模考题，不冒充历届真题（访问日期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讲稿】先展示错误路径，再用解析链复原第一失分点。禁止只说“粗心”；必须落到“用企业数量单独判断结构”或更精确的动作。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2C·竞争与单一定价垄断数量比较；用于知识范围与设问结构校准，题目身份为DSE原创模考题，不冒充历届真题（访问日期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Economics subject information: https://www.hkeaa.edu.hk/en/hkdse/assessment/subject_information/category_a_subjects/econ/（访问日期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Economics 2012-2024、2022 综合卷、适用届别 Sample Paper、Practice Paper 与评分资料｜Paper 1·市场结构判断；用于知识范围与设问结构校准，题目身份为DSE原创模考题，不冒充历届真题（访问日期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133a4695d6424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ab15f4db54f41b3" /><Relationship Type="http://schemas.openxmlformats.org/officeDocument/2006/relationships/slideLayout" Target="/ppt/slideLayouts/slideLayout1.xml" Id="R0641f9cf97454cc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641f9cf97454cc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27ac968d4d40ed" /><Relationship Type="http://schemas.openxmlformats.org/officeDocument/2006/relationships/image" Target="/ppt/media/image.png" Id="R2cdfc45c01164539" /><Relationship Type="http://schemas.openxmlformats.org/officeDocument/2006/relationships/notesSlide" Target="/ppt/notesSlides/notesSlide1.xml" Id="Re1272a476a4e4b3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9c9ee3107e4a2b" /><Relationship Type="http://schemas.openxmlformats.org/officeDocument/2006/relationships/image" Target="/ppt/media/image2.png" Id="Rda5876c1b491404f" /><Relationship Type="http://schemas.openxmlformats.org/officeDocument/2006/relationships/notesSlide" Target="/ppt/notesSlides/notesSlide2.xml" Id="Rdae2234a7de94b5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55709cd0e74e09" /><Relationship Type="http://schemas.openxmlformats.org/officeDocument/2006/relationships/image" Target="/ppt/media/image3.png" Id="R39d294fd778a4d13" /><Relationship Type="http://schemas.openxmlformats.org/officeDocument/2006/relationships/notesSlide" Target="/ppt/notesSlides/notesSlide3.xml" Id="Rbc0e87e9b82a4fa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e40105e4fa481c" /><Relationship Type="http://schemas.openxmlformats.org/officeDocument/2006/relationships/image" Target="/ppt/media/image4.png" Id="Rf444b5d491bd4477" /><Relationship Type="http://schemas.openxmlformats.org/officeDocument/2006/relationships/notesSlide" Target="/ppt/notesSlides/notesSlide4.xml" Id="Raea89523d9c549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a0e8e007154081" /><Relationship Type="http://schemas.openxmlformats.org/officeDocument/2006/relationships/image" Target="/ppt/media/image5.png" Id="R78d160228190463f" /><Relationship Type="http://schemas.openxmlformats.org/officeDocument/2006/relationships/notesSlide" Target="/ppt/notesSlides/notesSlide5.xml" Id="R13185af4b65c4a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5af008d4f4940" /><Relationship Type="http://schemas.openxmlformats.org/officeDocument/2006/relationships/image" Target="/ppt/media/image6.png" Id="Rc91f92e3f857474b" /><Relationship Type="http://schemas.openxmlformats.org/officeDocument/2006/relationships/notesSlide" Target="/ppt/notesSlides/notesSlide6.xml" Id="Rf11a4c81c6364c6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a81bc24dfe4d66" /><Relationship Type="http://schemas.openxmlformats.org/officeDocument/2006/relationships/image" Target="/ppt/media/image7.png" Id="Rea74c2ef3d4a4ebe" /><Relationship Type="http://schemas.openxmlformats.org/officeDocument/2006/relationships/notesSlide" Target="/ppt/notesSlides/notesSlide7.xml" Id="R0562f752d76b41b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6c22dba602420f" /><Relationship Type="http://schemas.openxmlformats.org/officeDocument/2006/relationships/image" Target="/ppt/media/image8.png" Id="R7f358611ea314419" /><Relationship Type="http://schemas.openxmlformats.org/officeDocument/2006/relationships/notesSlide" Target="/ppt/notesSlides/notesSlide8.xml" Id="Rf9eb591cf871416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7c2d7ea23f4fa2" /><Relationship Type="http://schemas.openxmlformats.org/officeDocument/2006/relationships/image" Target="/ppt/media/image9.png" Id="R81c64e6754f24502" /><Relationship Type="http://schemas.openxmlformats.org/officeDocument/2006/relationships/notesSlide" Target="/ppt/notesSlides/notesSlide9.xml" Id="R9226a2b39b9841c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c0bfb672584678" /><Relationship Type="http://schemas.openxmlformats.org/officeDocument/2006/relationships/image" Target="/ppt/media/image10.png" Id="Rd26c751e08544c94" /><Relationship Type="http://schemas.openxmlformats.org/officeDocument/2006/relationships/notesSlide" Target="/ppt/notesSlides/notesSlide10.xml" Id="R909ac66ae3f643b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79953f34934105" /><Relationship Type="http://schemas.openxmlformats.org/officeDocument/2006/relationships/image" Target="/ppt/media/image11.png" Id="R9fc9771a406e4e98" /><Relationship Type="http://schemas.openxmlformats.org/officeDocument/2006/relationships/notesSlide" Target="/ppt/notesSlides/notesSlide11.xml" Id="R9aca4a759462464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4edd2ad69945f6" /><Relationship Type="http://schemas.openxmlformats.org/officeDocument/2006/relationships/image" Target="/ppt/media/image12.png" Id="R8e7b5e5989cf4c76" /><Relationship Type="http://schemas.openxmlformats.org/officeDocument/2006/relationships/notesSlide" Target="/ppt/notesSlides/notesSlide12.xml" Id="R31828029390e416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a3861984f54b79" /><Relationship Type="http://schemas.openxmlformats.org/officeDocument/2006/relationships/image" Target="/ppt/media/image13.png" Id="R81a2802e8c184bff" /><Relationship Type="http://schemas.openxmlformats.org/officeDocument/2006/relationships/notesSlide" Target="/ppt/notesSlides/notesSlide13.xml" Id="R2220cfe4dee4471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ffb605b1a944c2" /><Relationship Type="http://schemas.openxmlformats.org/officeDocument/2006/relationships/image" Target="/ppt/media/image14.png" Id="R781d28e0867e4d16" /><Relationship Type="http://schemas.openxmlformats.org/officeDocument/2006/relationships/notesSlide" Target="/ppt/notesSlides/notesSlide14.xml" Id="R1372fdfcdd6641b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d12e25e0094ec8" /><Relationship Type="http://schemas.openxmlformats.org/officeDocument/2006/relationships/image" Target="/ppt/media/image15.png" Id="Rf859007437de40db" /><Relationship Type="http://schemas.openxmlformats.org/officeDocument/2006/relationships/notesSlide" Target="/ppt/notesSlides/notesSlide15.xml" Id="Rf49bc704b53c4b2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ca39f8a9064256" /><Relationship Type="http://schemas.openxmlformats.org/officeDocument/2006/relationships/image" Target="/ppt/media/image16.png" Id="R66227c45896e4554" /><Relationship Type="http://schemas.openxmlformats.org/officeDocument/2006/relationships/notesSlide" Target="/ppt/notesSlides/notesSlide16.xml" Id="R5b3e70a317c0465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90e50a45494e97" /><Relationship Type="http://schemas.openxmlformats.org/officeDocument/2006/relationships/image" Target="/ppt/media/image17.png" Id="R23ac524518c14dd7" /><Relationship Type="http://schemas.openxmlformats.org/officeDocument/2006/relationships/notesSlide" Target="/ppt/notesSlides/notesSlide17.xml" Id="R6b94a482cb5445a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53724a7f704f8e" /><Relationship Type="http://schemas.openxmlformats.org/officeDocument/2006/relationships/image" Target="/ppt/media/image18.png" Id="Rc5a814f57095491c" /><Relationship Type="http://schemas.openxmlformats.org/officeDocument/2006/relationships/notesSlide" Target="/ppt/notesSlides/notesSlide18.xml" Id="R5e0ff9ec9dab4a7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d6d2de62874a54" /><Relationship Type="http://schemas.openxmlformats.org/officeDocument/2006/relationships/image" Target="/ppt/media/image19.png" Id="R94fb43e740044408" /><Relationship Type="http://schemas.openxmlformats.org/officeDocument/2006/relationships/notesSlide" Target="/ppt/notesSlides/notesSlide19.xml" Id="Rdf5967c21ff943b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8522ae8ced94160" /><Relationship Type="http://schemas.openxmlformats.org/officeDocument/2006/relationships/image" Target="/ppt/media/image20.png" Id="R7b2013e500ac4ffa" /><Relationship Type="http://schemas.openxmlformats.org/officeDocument/2006/relationships/notesSlide" Target="/ppt/notesSlides/notesSlide20.xml" Id="Re77c2b7f0a8e4d29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bbfc952e7748ff" /><Relationship Type="http://schemas.openxmlformats.org/officeDocument/2006/relationships/image" Target="/ppt/media/image21.png" Id="R5948042569ee4727" /><Relationship Type="http://schemas.openxmlformats.org/officeDocument/2006/relationships/notesSlide" Target="/ppt/notesSlides/notesSlide21.xml" Id="R6d6fb09b0cf44e2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4fd780c6204d2c" /><Relationship Type="http://schemas.openxmlformats.org/officeDocument/2006/relationships/image" Target="/ppt/media/image22.png" Id="Rf025d07663d44540" /><Relationship Type="http://schemas.openxmlformats.org/officeDocument/2006/relationships/notesSlide" Target="/ppt/notesSlides/notesSlide22.xml" Id="R39e0c448cc70417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a165e5159d4a2b" /><Relationship Type="http://schemas.openxmlformats.org/officeDocument/2006/relationships/image" Target="/ppt/media/image23.png" Id="Rbf767302a3ad4179" /><Relationship Type="http://schemas.openxmlformats.org/officeDocument/2006/relationships/notesSlide" Target="/ppt/notesSlides/notesSlide23.xml" Id="R7d7e289777aa461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d96c488d2849bc" /><Relationship Type="http://schemas.openxmlformats.org/officeDocument/2006/relationships/image" Target="/ppt/media/image24.png" Id="R12b6847e60cd4afe" /><Relationship Type="http://schemas.openxmlformats.org/officeDocument/2006/relationships/notesSlide" Target="/ppt/notesSlides/notesSlide24.xml" Id="R50ae6774870148a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9d950a82d6475a" /><Relationship Type="http://schemas.openxmlformats.org/officeDocument/2006/relationships/image" Target="/ppt/media/image25.png" Id="R2c77e75f5b324c14" /><Relationship Type="http://schemas.openxmlformats.org/officeDocument/2006/relationships/notesSlide" Target="/ppt/notesSlides/notesSlide25.xml" Id="R92defc6b5033483a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896749db644166" /><Relationship Type="http://schemas.openxmlformats.org/officeDocument/2006/relationships/image" Target="/ppt/media/image26.png" Id="R7dd121bdea554de7" /><Relationship Type="http://schemas.openxmlformats.org/officeDocument/2006/relationships/notesSlide" Target="/ppt/notesSlides/notesSlide26.xml" Id="R908915e8e3154eb2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5b14df3c244be5" /><Relationship Type="http://schemas.openxmlformats.org/officeDocument/2006/relationships/image" Target="/ppt/media/image27.png" Id="Rde5a956966224713" /><Relationship Type="http://schemas.openxmlformats.org/officeDocument/2006/relationships/notesSlide" Target="/ppt/notesSlides/notesSlide27.xml" Id="R6de848d645e34ee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6a02724ceb43ed" /><Relationship Type="http://schemas.openxmlformats.org/officeDocument/2006/relationships/image" Target="/ppt/media/image28.png" Id="R62092d44b32a4e49" /><Relationship Type="http://schemas.openxmlformats.org/officeDocument/2006/relationships/notesSlide" Target="/ppt/notesSlides/notesSlide28.xml" Id="R17467187ec39488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136c5b0e044b99" /><Relationship Type="http://schemas.openxmlformats.org/officeDocument/2006/relationships/image" Target="/ppt/media/image29.png" Id="R01a07f38853a426b" /><Relationship Type="http://schemas.openxmlformats.org/officeDocument/2006/relationships/notesSlide" Target="/ppt/notesSlides/notesSlide29.xml" Id="R916da09b37864780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10d5e70fa8412a" /><Relationship Type="http://schemas.openxmlformats.org/officeDocument/2006/relationships/image" Target="/ppt/media/image30.png" Id="Ra61250954312431d" /><Relationship Type="http://schemas.openxmlformats.org/officeDocument/2006/relationships/notesSlide" Target="/ppt/notesSlides/notesSlide30.xml" Id="Ra4c49acfa52d4c9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660ADE-5630-4E96-921E-2C87E82A7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BB0B41-48B0-4687-855A-DB1AC4A0E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E90AC0-F774-4734-B8F1-1C265D859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ECON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FD80E5-48B4-4419-A793-464CAC71F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市场结构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AB09B2-E317-4DB2-9CF0-244E8E1AC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竞争、垄断、定价与效率比较。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BAF395-DAF2-41AE-95C8-08D11B47F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61A580-F6F6-4C84-A348-2FC5AAAFA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9EF005-B259-41E3-844F-3023A523F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98FE35-78AF-4DA1-AA94-347B72A22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dfc45c011645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F8A835-016F-4348-87A5-289C8F10D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0F3AC8-EFA2-4193-BA19-4BA55DF2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F44F65-9028-4002-BC97-1A37E0D62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F13446-D087-46FD-811E-2ABB88CC1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7F001CE-92F8-43CE-8CAD-EBCAF45EE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1FE0FE-AD39-4381-B948-1A5C15200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3A6CB1-9875-49DA-B5AA-C1415D2DA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83337F-67B3-49D1-974B-B726E6E3F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D1E329-646A-4E23-92AD-FCA3ECB61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165588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44D215-930F-444B-BEAE-CAE403C7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803A60-6DCC-4ACF-86A2-BDDF8BB47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5876c1b491404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F314E7-3FAD-466B-9EEF-6CC463BEB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395D6F-C94A-4D38-82A0-114EF1BB9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F35332-6E29-4F00-91CD-F795B408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58A13B-59C3-4283-8733-DF8AA886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2D039D-7EB8-4BA6-A5CA-C66FB3E02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A15849-5933-4F8B-B3EC-5A23E6ACA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C8DC03-ECF6-4987-8A9E-53D5B471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0A4EF2-2891-426C-881A-6D9476353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815046-5D31-4538-8F9C-75D29935A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501B84-A79D-4989-A6B2-F736B07B6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97499B-0F8C-4368-93E1-66B428585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8B524F-A6B0-4781-9611-AF5312829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E95B42-156E-4502-B2EC-C93504A90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78DEAD-8D8E-468D-B7C0-36BDEB9D2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E8AADD-2E99-402B-AF3F-DCB44CE54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D017DC-8BEF-40CA-A31B-7D6FBD4CF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6D2AEC-69AE-4208-84A1-2C7DF37C8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成功标准｜市场力量来自进入壁垒与替代程度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131979-8AA3-481A-90BA-1A3BD6F76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BF12C5B-BDBC-452D-8EA4-E90BCEE47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D25A25-F41B-429A-9698-D66EAB86A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4685622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CC2B1F-1240-4A3F-A14C-DC8CECD11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5CB454-5580-4B4E-9B18-6E83A2413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d294fd778a4d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2C60C5-2DB6-4CA1-ACEA-3B8F58437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市场结构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7FBA6F-F6A5-42CF-9D16-D9DDE055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3C0592-1AA5-4B4D-9F6B-F5B8F40D0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A14F16-B7A6-4C4E-B352-D9C48CE35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0D2E63-21C0-4244-BC32-29DE16533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A30854-C936-4403-A278-E9D614A0E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边界提醒｜用企业数量单独判断结构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879AFA-19AD-4299-91E4-E4B44D589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80B02-6248-40DD-B02D-DD5BBA268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707318C-88FA-4496-B726-2D77E696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竞争、垄断、定价与效率比较。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228E1EC-B270-4F7E-9C10-E4FEDD8DC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68553E-90CA-4645-87A1-4AC686AA5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03A251-FD3E-4ABE-9FFA-C664AAFAE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80F0FA-F1F2-422A-A987-1EB63A823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Economics 2012-2024、2022 综合卷、适用届别 Sample Paper、Practice Paper 与评分资料｜Paper 1·进入壁垒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3E559C-76DA-4534-A74E-E3A2B6B4B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218466-070E-40E1-9D6D-E99D721BB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B950D2-DDD8-4FE9-B95D-E37A0A94E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E6B8AE-73E6-49ED-9222-E7E8373E5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5774027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0C1A4E-47B4-4492-86CD-2A871D1A1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15F5AA-D046-424F-8D00-114CD8EC6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44b5d491bd447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DC53C3-0DB5-431F-A5CF-93E1A3C5B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B54B00-EDD8-4A82-AB20-1680EAE14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3B53F5-A9DF-40AC-8ABA-80C20437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能解释“市场力量来自进入壁垒与替代程度”，并识别一个反例或边界。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B84D0-8E63-4A4D-B239-A4F57DF9E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F4043B-C546-4ED2-BF93-AAD6891D2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E0763C-3F38-4469-B331-C276F21F8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某行业第 1 项核心技术受长期专利保护，潜在企业难以复制。这主要形成：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FFF48C-5C6C-4AA6-B1A9-EE37340B7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高频错因：用企业数量单独判断结构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24451B-C9CE-4046-A421-D70CF8EFC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397645-E48F-40A8-8558-391DE5A59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7789E7-ABAF-464F-9C06-5F2BA4348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4D4F73-9CE1-45F1-9559-63477EAB2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4A7E5A-F5A2-439F-817E-94BF8908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D61A62-5B1F-4DFA-BA83-6000D1A22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157EDBD-5CE1-4143-AF33-3C29E49CA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97207618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B5AC9D-55C7-4F02-8791-1F51ACE38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CEE4D9-8372-4D61-B237-871151E33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d160228190463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7DBDF-6C95-4F2A-80B4-8FED042F8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451A01-4A9C-4F34-B1BC-4819CA29B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784B3C-15C4-4924-B7CB-FB04C55BD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950BD0-002B-4C1F-8AF3-2D209521A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CD7AB6-15BA-4A59-95D6-BAC13F029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6A9C8F-F371-4806-AF17-1D7796CBE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10C466-CFD6-47C5-92DD-7AC298980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画成本收益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FDD090-9BF5-444C-8EC7-10250528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74FCF3-2F72-4B3F-B8A8-B1BC722E9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9A79FE-00AC-45B2-B025-E142AF4D6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D7E914-218E-4F32-A68A-52AD830F6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6C8E13-C4CF-42EA-A4CB-4F8712EEC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某行业第 1 项核心技术受长期专利保护，潜在企业难以复制。这主要形成：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C47782-6088-40AD-8571-C1443B87D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9910A4-CA25-48C5-B2F4-9A548F91F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60B14F2-0F8E-428B-AAC6-C6A8137C0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正确结论：进入壁垒，并增强在位企业的市场力量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解析：专利限制潜在竞争者进入，是法律进入壁垒；可使在位企业面对向下倾斜的需求。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DE8476-73A8-4398-AB31-7975BC827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6F6C4B-58CD-4F7E-AB21-3EC59EA55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A1EBCC-C4FA-4168-A970-D5131B9A1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3FAB38-E59A-4CD2-B814-4E11E55FC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5741017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476C580-18C4-47A9-8610-20CB76599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90020-D62E-48B8-98BE-F32B27E5B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1f92e3f85747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4AD7CE-29C1-4CD3-9C83-257609D878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7C1DE4-14EA-4853-AC47-7679E01C3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6DD8D1-63C5-40CF-8381-A415562DE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C43219-AE86-467F-A91F-85117DD48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6B33F5-1C27-4663-B733-D1A84B3AA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22068F-3401-447C-8BCD-02DA1DA49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D26B2B-14EF-4C33-B549-5B827ECF4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6CC23B-3B42-487A-A80C-5D5F67903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400B07-D9E8-4BDC-86DC-70D4DDAD8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776AF7-5530-4529-A213-4DCEF785E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0F6F78-1648-4EBF-90A0-F50EFA99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0126DB-8C20-4941-A00C-4B6AC4C50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59C702-CB37-40E0-B706-433F12268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C7EFC1C-0549-412A-9705-C2E9FB472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2C5713-8809-436C-8649-A5578A368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85072A-00CE-4F9F-96A6-AD5AA1B99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26E528-0651-4318-9CE8-8A29BC87F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4CD60E-E272-4F88-9F78-9A32A69E1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B9DBCB1-75FE-4253-833C-4321D5FCA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75788926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132518-D403-4E68-997D-BA5F2D978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0362CB-199C-4B53-8381-31236592C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74c2ef3d4a4eb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B8B9AB-AE06-4818-AC30-ADF5455D1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659847-A39A-430B-A1CD-EB5BFB66D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7EFD16-093D-424B-9882-B31A8C6FB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960BF97-32D7-488C-BF16-50ACF53EE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EE8CE1-EC13-4B15-AAFD-2ADAB9639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FCDF0C-97BC-4824-93B6-9A4F72E63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1FF809-B20D-44A3-9F36-FAE1B46D1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0E6C05E-B7FA-4639-A06C-A813D649D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9AE4F8-3333-4255-B129-B9265655C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105DCB-97D2-40FC-AC4B-947F91920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052A97-278D-4731-AFBB-2DA0B39DB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A07640-ACF6-457D-90DC-D1BB17995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919C24-92EA-4490-9FBE-5063ABFFA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B65AED-2DFF-4862-8257-8CA4C5F7D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70A037-DFD0-4ED2-BA30-F55304E13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D03A14-4E97-4AEA-9885-E1AD735B4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76072A-4225-4503-A185-62E0B950F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7861880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EF19AD-BAE1-44B3-ACEF-860206DF6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9FB8F8-0607-4543-B045-EFE9C3B95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358611ea31441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D5AA89-F576-4D0B-82D0-87BDD0303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059563-F801-461E-A1B3-057D8F16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859492-9DA9-4BAF-ADDC-914B54748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F9EBB6-5343-47D2-8D79-AF8EC137D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某行业第 1 项核心技术受长期专利保护，潜在企业难以复制。这主要形成：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A729EC-BAFD-4157-B2AA-F99F6ABEC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12670E-5481-468E-8EED-5BD484E29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95BB07-26AD-4344-8643-A367B0EEF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72E581-ACDF-458B-B0A8-985F1C29C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44BF8D-D0CD-4C54-9B6A-063A0DB89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B5EA25-61E1-424A-AB6F-DD783DE0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2ABC07-310B-4D10-9FDE-8088A6C95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FBA64F-A20C-4A72-93A4-7561FFBEC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0B070D-0C96-49C1-BD51-3B63B8607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76EE76D-2216-4FA5-A1A2-D4FE8F56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BFABA1-4E06-4FD1-A1F5-304CF52B7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0002D9-0C45-4A80-94F8-80DF568AC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8441D26-ED41-4FBB-B146-315D65076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85889494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4EC866E-8294-479C-A947-9AF92AC9A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310E79-4ECA-4E40-AD5F-9AB7C697D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c64e6754f2450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CE9A11-6C40-4011-9E27-A54E62B1C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234A95-AEC3-4122-B528-0758C814B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61937E-5DC4-48FE-9C72-F424113DF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D88612-5903-44D2-B761-2D1011E3B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比较第 1 个行业的竞争程度时，以下哪组资料最有用？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2E0B4BB-57D6-4207-97D5-E7253C093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1·市场结构判断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2434C9-6159-4343-87DF-783C9C7BD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886EDA-E256-4754-9CF1-DEE4C0C25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4BC2FA-CC50-4DFD-B5A3-6F9FC6601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1EAC55-4C3F-4FD2-9BE5-F36D626EB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99AE63-4F57-419A-9EB0-2782CFDE2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4F7F54-8F8F-43EB-BB09-A30B610C27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08BE4F-F6CD-43E7-A404-C2B005288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0F24F7-C20E-40E3-9311-732F5968D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F29764-BD0C-47AE-8221-6E4DF9D1F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B3E11B-6F1F-4ED2-AE3A-409ABD7F5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0322B6-EFF3-4DB0-A0CE-940845661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B64DDF-36E1-4930-9EAA-38B7B5222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D481B9-BA56-44B0-9617-EE069686B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2526A4-AAB5-417B-B32A-0B0641D88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74837795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8348EF-87B6-4714-8785-3530B488E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9055B0-0C7B-46C5-8815-ADDD8087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6c751e08544c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585C68-A16D-4B97-A363-2EEF3E66B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2D7839-3986-4459-960F-7B65AB28C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26380D-B750-4D59-AA31-828A844E4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C3D647-4EF4-4101-9E08-C94062B5B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1BFEC6-18C8-48C0-97FF-EFB835272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某行业第 1 项核心技术受长期专利保护，潜在企业难以复制。这主要形成：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1E5534-9711-4FB8-9372-DD24F1092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DD24A2-54F5-4F5A-8C6B-DBA7F33BA4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27202B-F55B-4C6B-8D5C-EFA72DF5D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81D584-F119-4AF2-A9FA-BF450FEE8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比较第 1 个行业的竞争程度时，以下哪组资料最有用？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236044-DC73-4AA1-9155-372DC4082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8D0E45-3E80-427C-9E1F-41EFE84DF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02069C-44BE-4D17-BCDB-8D5258F40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7385F09-C89A-4E0E-88D6-4494FDB25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在完全竞争市场中，单一小企业第 2 单位产品的市场价格既定。该企业面对的需求曲线是：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B6D657-9B5E-4D12-9426-46961F43E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8618F6-4A63-45AA-A4E0-F5BACBF73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C0ACB04-780B-4274-BC1F-3AA52D8A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5F5307-18E2-4D65-8E7C-8BD847837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8707148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BBACE5-BA46-428F-BAA1-024714ECE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341A28-740D-4F7D-B765-7399023B3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c9771a406e4e9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CAA07E-CDA0-42D8-B2EE-DFB364C72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C854FC-45E1-46C6-ABF3-6591FF435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B32177-A81D-43DB-901B-E99484993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306084-C41A-4EE3-A932-DBDF2B24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CECF19-F938-4B26-91F5-39603FEE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5FF67D-E45B-4057-BE64-B8233DFD4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26D875-DC56-41A9-8186-DC3E65A1A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F2D3C5-94F0-4658-806D-97B9AC28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正确结论：替代品接近程度、进入壁垒、企业定价能力及企业间策略互动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解析链：市场结构是多维判断；企业数目不能单独反映替代、进入或市场力量。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66CC80-0BAF-4B96-89FD-8CA01631D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638585-3033-4DBD-95C6-B2687393D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CECC20-225C-44E5-A36F-46BFB44BE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FE2326E-1E0E-4865-B053-1FCDD3E23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70673338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BE0005-C01C-4064-8FA8-D7E73E1B4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4F4917-CAF4-49D4-B91B-112F13B0A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7b5e5989cf4c7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CD8A1C-E455-4661-907D-5B117385D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7AD99C-4838-4973-85C4-11FBC6DF3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16198B-FFEA-4135-9B6E-EDC8FFCD6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F303EA-F276-4C47-8C2B-A013AF7DA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在完全竞争市场中，单一小企业第 2 单位产品的市场价格既定。该企业面对的需求曲线是：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936807-B28F-4B50-9136-CB02C167A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DA185C-FDC2-443E-BF62-393DB1088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3F08DE-8FEE-4BC2-BCB0-49EB136FC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187EE7-8BFF-4DA2-AA6B-21891F7F6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CCD608-7B23-4067-917E-AB4D6A02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6FCC1A-8DC1-4B5E-A6E2-301249021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E3C205-4372-47F9-9CFA-4A9FECAD3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C43CCE-B7AF-42A9-AE04-DB7DEB62F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CC9B69-FDF2-402E-B891-1E671BE48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81994994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7A754A-6FFE-427F-B2AD-F9AF8C8E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145D40-9DE9-4AB0-A0F5-7244792F1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a2802e8c184bf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5BB365-1EB3-4247-BC91-7467D0568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9F52A2-2C75-4FB2-8D87-5D67358CF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4F047A-C558-443C-9F75-C3151A85E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能独立执行“判结构—画成本收益—评价”，并说明每一步理由。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F2337F-0DDA-4321-BEAF-C46A98536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1D4E18-57DE-4970-AF33-8C8554F6D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EFDF91-B261-4EFB-A8F7-734B1107F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某垄断者能分隔第 2 组和其他顾客，阻止转售，并知道各组需求弹性不同。这些条件最支持：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7CAE0D-05AE-4A0E-9F98-9338DA49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高频错因：用企业数量单独判断结构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782A87-3718-41AC-B737-5DA51D41A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2D954E-84DE-43CB-9FF3-FB953646A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C501DEC-C386-4C61-A24E-FA956F4B1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2E38E6-6099-43D6-93B0-75DE80692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96AFB5-D7B6-43AD-9CA0-F97917F8F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718F3F-DD16-4034-8B63-623421385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B26D93-89CD-4895-BE10-20E04F9B4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85276860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F21F420-364B-4ED7-AB5A-D937C8FB9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3447CB-CD18-4BFC-9BDE-34D5F4920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1d28e0867e4d1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569099-3C46-47C1-B18B-BCE8A7F3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AF1B54-8A7E-4496-8A94-B3AD79A1F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C14935-DBDF-4BC5-B9A1-CAE294CAD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45B559-9AEF-4CC6-B390-BD58054D1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3B7F2E-4184-44E0-8B0C-B10B304E7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81D078-8E2E-4826-83CA-420414AF9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51005B-30F4-4BBB-BFC8-D4F37F0BB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画成本收益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55D631-EAFA-4D4B-909A-A9DEDA892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AEC053-25E4-48CB-AE7F-49928BAD0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BA087D-EBDD-435B-B380-7A40ED65C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CCF3C2-1FC6-4655-869D-2BF3F64B8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FDCDF9-685F-410F-8EC1-76B34A81D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某垄断者能分隔第 2 组和其他顾客，阻止转售，并知道各组需求弹性不同。这些条件最支持：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37E592-E1A0-4F97-B18B-11DD77823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D749EE-F758-4EA1-8199-23CDABF59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C2D4A95-E757-4A18-973B-D767967B0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正确结论：按顾客组别实行价格歧视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解析：可分隔市场、阻止转售并有不同需求条件，是价格歧视的重要条件。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60D903-BC3F-46B1-A942-85E1A1139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134ADF-25C6-4AE7-A1A7-A0A21FAD7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B1B651-25DE-4EDB-A055-1DB0B3E9E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85BB94D-5FF7-4F94-820D-E3A86C419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211543642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7241966-F6B3-4FD8-B431-E5F266DBC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730755-E8A8-4664-97E1-6BE95109C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59007437de40d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239E3D3-959D-42EC-921E-F6BCDE0C8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1DEFB8-0A9C-48BE-95BF-0B3562ABA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215D98-131D-47AD-842B-7F2FEFAA2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9D5731-83E4-423F-98E7-87D591A53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FFAD57-6632-45E9-89D6-C0119EA1D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505014-57F2-4F82-83FD-56B7D90D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6F083C-8940-4FB6-910A-BF0F307EF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53E639-FD0F-4B0C-8CB7-19604A28E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9B4F0F-1811-4F04-AE48-D07989557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817BCB-FF71-46F2-B6EE-A6810334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390AFD-01CD-4BFD-91F4-A34B522EA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52DF69-C3AA-47C1-AFFA-2B144C7DA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BA31F5-5F2F-4C91-AEF5-B347B47DE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89343C-9FCC-4386-8B44-963D8881C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4E4CAC-C319-4522-A20C-5C549CA9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3C0973-C6F0-495D-96F0-54F062501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0BBAC51-4EC1-4E59-BC54-CEC23F556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0663908-15C5-4D3E-94DE-A1A59AE86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FD32A6-3E46-4BFA-ABFD-FD0E85AEB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5273197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0C9879-009B-4A24-88F0-B7E1A758C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0F2195-8936-4683-8C66-2FDCDDDC2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227c45896e45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6D01ED-A0F6-4DC3-A038-67411B161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EBBD1A-35B0-4C2B-8166-7747BB098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E1761E-6F80-49C1-831F-30203372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5AF5EE-7CF6-428D-A88B-248093AED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66DB89-EEA9-45A9-AB31-E4B7B569A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CA0B77-00EC-4DF8-A682-3A48183F5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27A131-BC3B-4B9E-991C-E21DA9B68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F5E1A5-F595-4286-943B-66D368092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0F9D50-AA51-484A-955D-781933D35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9D48AB-700D-4A83-A792-3B742230E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F6F183-5818-417C-9218-ADB2982B0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2739CC-2E14-483B-81DB-9D686E3BB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219659-E0B2-406B-A736-584604FF2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E8C8D0-0A00-4E69-B187-E3572A364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039584-9873-4975-8FB9-FEEA37E21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D5698F-1862-4279-8EF7-5C8610492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1FF5D5-2BB9-4A0A-ABB7-ABEEC0BFC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205974647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DB147E-9F3E-49D0-8184-1549F43C1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D89FD6-7E78-4E2B-8E3E-86D03BAAF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ac524518c14dd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BC5385-F252-4C40-9935-7D8136D9E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33408B-E9E8-40A4-AB12-BF8182715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50AD07-950D-492A-9A29-E4E0C3D23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22EE44-A61B-470C-9FEE-8E999ECE1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某垄断者能分隔第 2 组和其他顾客，阻止转售，并知道各组需求弹性不同。这些条件最支持：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8AA026-4E02-4777-8A1E-A464570FA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42E3FE-EBA0-4719-99CA-25B736EB9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A28A4D-B7B5-46D9-8C02-CDF286394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E18695-A735-4482-9044-A3C8C250D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E2F9B7-4CE8-4E5B-950D-4778B94AD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BE06098-5ACF-419B-929F-384ABA519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B08AC4-D30A-463A-9C4E-EB8E65FE5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019901-F7A5-417E-B083-BBFFAB93A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E7113F-67DF-45E0-AA0F-F9EC25FF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C139CA-4268-4A4B-823A-23AB04DFD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E7B40D-2D8D-42BE-9BBA-5CA5790B5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A49AB85-7648-48BA-A5C9-714AB71C0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8E657A-F9FC-420C-8515-366542770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9793340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3B319AD-6209-48BF-A501-478DB22E2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C42BCB-5BC1-4ABE-A5E4-D31201CBA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a814f57095491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F6D706-18E9-4B73-8777-AA0AB854E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660B89-BAEE-4B52-A213-F15814BA6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114B23-3D06-46AF-98C4-341086C55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EFE769-E1D9-4825-B51F-5DACC42CB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在完全竞争市场中，单一小企业第 3 单位产品的市场价格既定。该企业面对的需求曲线是：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AD86DC-7791-4699-8786-F4ECFE319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1·完全竞争企业需求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EE549B-F800-4B05-A896-8B837A0AA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9E9321B-EB57-4F20-B94C-08CBB25B7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F826AB-0659-4A2E-A6A0-AEB8E9AFF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6CC251-3FEB-485E-9D33-82F1E9A82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2C3FDE-1BD6-4599-B414-D420C92E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4B6DBA-467F-48D3-85A1-5FE16022F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7F3610-BC57-488E-900C-79E96ACAC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DEF022-F56A-462F-A68C-A356D2838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D62DF3-C2C3-4C05-A9D9-DE2C999ED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B10DB4-3235-407C-A701-C7092FD0F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852CA19-ED58-494F-92E9-FAF8C3F0F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7F596B-FA06-4E71-AC66-E33EFE1BC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EAF1B2-57F1-4DEB-9BFD-CCC746215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2FF59D-F490-430E-B1E1-F07B5367E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97406158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7A883B-B366-4A0E-9979-95B1D9AAE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2AEB25-8EDC-47B2-B629-6EA52CFFA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fb43e7400444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BB1F52-AF67-45E9-B870-384E16504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92E3F6-0B8D-40B0-B432-5336E1FB4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CF72E7-4482-444D-A800-45AA7232D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26602E-2396-458A-A65C-105F61100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28172D-3D57-41A0-A128-D4E57419D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某垄断者能分隔第 2 组和其他顾客，阻止转售，并知道各组需求弹性不同。这些条件最支持：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5C28AB-94E2-43FE-9AB6-88DE19FC9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878FB1-5C0E-40E2-80F3-7A1E90478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4CC666-0FD1-46A5-9C3B-4173D09F3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E58B7F-E2EF-4D91-9CBB-8E7B14BD2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在完全竞争市场中，单一小企业第 3 单位产品的市场价格既定。该企业面对的需求曲线是：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5AB117-8795-4A4E-AE69-7330D8118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0E0D3E-FB5C-4514-A9B7-F62451BC7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DD0D4B-B1D3-45EB-A995-5A180B394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41E19F-DECE-4075-B065-ADE8EB9A6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某市场反需求为 P=100−Q，边际成本恒为 HK$23。若固定成本不影响边际决定，完全竞争长期比较条件 P=MC，而单一定价垄断者的 MR=100−2Q。两种情况下产量分别是：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8B6E11-653A-4B7E-AA17-BA9FE33BF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8E3A85-BB69-46A1-95C4-EAA59B1A7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72E96B7-E283-4DCE-BBF3-504638220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0D40C4-624E-4E0D-833A-4D7FC297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2805017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4A35FA-BC6B-4C98-B95F-4FC39695A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D7418D-AC33-4296-A6F8-0651C8588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2013e500ac4ff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608E65-1128-4CAC-9D1E-0A36A3836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F488DB-0CAA-4C9E-8CD0-A703A663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80C2DD-3256-4E17-81EE-E5BB0DE5C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B14373-022B-4A36-AC78-95903C1EE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EAD424-11AF-46E7-A910-A9275177F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E5DF23-6244-4811-AE07-64F5B2FD7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DC16BE-DFF3-40C6-96EA-59C3E0D53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574D10-0817-4763-905B-D8DDCE7E3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正确结论：在市场价格处水平，因为企业是价格接受者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解析链：单一企业相对市场很小，可按市场价售出其产量，但提高价格会失去买家。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21BB82-337C-4730-9AE5-53E9BE1C4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A5D810-118A-4384-87D8-F6EDA164C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53DF99-989B-4259-8C12-7B721E2DC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158158-412C-4710-9E6B-2E9FC7B24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76845033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F5CF61-F40B-48C9-97DC-635CEF75B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7A9E3F-E951-42B3-B0A8-27E540616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48042569ee47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2404AFC-C703-44B5-87CA-B2D820400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D7C8FD-C2D4-4D0A-BCC4-973E5513B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A22605-9340-49CF-9E96-FAD7C89BD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EEF27A-C681-4666-9960-6CB581ECB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某市场反需求为 P=100−Q，边际成本恒为 HK$23。若固定成本不影响边际决定，完全竞争长期比较条件 P=MC，而单一定价垄断者的 MR=100−2Q。两种情况下产量分别是：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C02D39-6AA4-48A1-8BE3-669A3A707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29C87E-E55D-4F99-A1CC-146D1DF7C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4B6F74-B767-42F9-AA27-1F314775D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2BD1BD-64BB-4FE1-A091-DD858667A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FB12D7-9597-4099-8B66-4DE303E96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35D2A6-2D19-4EA1-BED5-AD0FD0E77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EC08A0-0F54-46B3-8795-EA2A3258D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1045BF-7EF1-488F-90FB-334CCD174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0534E8-8627-4128-8A3E-4BF942707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3669347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1CA348-2DC6-49F2-8344-44BCC6A3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D5FA83-5E72-41D1-9B57-F128D788D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25d07663d4454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B682F6-0049-40B4-80D0-610CEFD7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1FD489-DCBF-4A94-878F-092B15EBF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94ABA8-8DE1-4B22-A64A-8CB783A70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954685-B224-45AB-84F8-F03682FD8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C2E785-574B-4D0F-9907-FA0492DBF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CA4760-8F61-4E75-A0F6-FE80C4DD2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单一价格垄断者要多售第 4 单位产品，必须降低所有单位售价。因此该产量处通常有：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386432-7C4F-4F1F-A6E2-D06C6139A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高频错因：用企业数量单独判断结构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6E4191-28AE-4D19-A529-0F8E2BAB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4AE9EC7-8827-4285-B8D3-5792BBA40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FFFA90-FAE0-40E3-9B8A-15A38AFDA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3D6731-9CF9-444B-A714-406010E91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30135B-1D99-4349-A8BC-4ED8A8E7A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A31D8F-4FDE-4D52-8F16-DBCBA1CEB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096F5F-63E2-486B-AA75-52D5916A1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4149588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D6FB7D-8887-47E6-8424-644F1F30F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A8C632-8488-4A1F-9129-6B4013468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767302a3ad417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70FD1E-D212-4621-9A62-BE8CAE3F8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FCFBE5B-4958-4AEE-BF0B-75A8754B8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5894C9-7D21-4A7C-BA7C-AF99C6311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A86E5A-C66E-4ACC-BCB7-473A09820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448552-3F97-477F-8F31-80A0CCC50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判结构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A8C986-61A1-40C2-BBB0-B1C377CF6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27D5A9-7C3F-49E2-B1A0-6C1421604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画成本收益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0F53E8-78C4-486E-ABB3-D282C9E26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500733-3FD7-47E3-994D-5FE6A4E08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254AD0-77B8-4BA1-AA62-91E540C4F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AEDC02-0C15-44F8-844B-162361896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DBE1A8-620B-4D10-AF34-D3ED719CC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单一价格垄断者要多售第 4 单位产品，必须降低所有单位售价。因此该产量处通常有：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F5556B-47A5-4389-9F40-4727BF336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2A2E93-CFCB-4CC6-8B85-198FA3290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626D53-5438-4981-830F-9B96BEE9E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正确结论：边际收益低于价格（平均收益）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解析：增加一单位带来新单位收入，但降低原有单位的售价，故 MR&lt;P。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7F4701-3F33-47C8-9081-25B345DD6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61A89C-7D84-4163-8E4F-3BC54AD2B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CF2353-84F2-4D17-9053-CA66FC79D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7726D72-1919-44E1-A0F8-EFA2189F1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88428345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9BE1E5C-70A9-4EC7-9894-49402C49D7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85B7A8-DFCD-44E8-981A-20EEDD786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b6847e60cd4a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2414C0-853A-499E-918B-928CF539B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E86D51-0DDC-4194-919D-4D8C0D944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27707B-1D87-4C10-A5E8-BFBFB1FB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31BB4B-A280-4826-AAB1-B42940037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B4113C-54DE-4753-8C3C-F715F8796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F249AB-D556-4E4A-97B3-18B4F27B6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5E115F-559E-48BA-8538-DA9415AC0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CCC363-93A1-471D-931E-9B01812FC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B479A3-8151-4DCF-AB45-FCB2AAB86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E32B7E-252B-4FB9-97D9-68C8FB2AB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D23237-F65E-48F1-9C9A-01DF08AAB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274EF2-E290-469C-944D-49E225A86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09C12B-B952-49C1-B757-659E4DE98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EADAB2-5190-4A5E-AA25-35A6592FC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70CCA9-08E9-4025-8A4C-295D87773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503A7F-81C8-4096-9329-AC7FFE790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2468B6-8991-4358-83A2-219D7EE6F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2AA1A0-D7F5-4233-A72E-2B8258F39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38B49B-EEE9-4306-B8E4-51E2D8C35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72266390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16A8F6-A620-4BFF-A6D0-B1FDC6691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E76CD6-D61F-437A-A33A-BEC355DE3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77e75f5b324c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B905E6-73BB-452D-8A6F-7B4BC4D08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6C591C-6414-4ED6-B7C7-A401352DF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72757A-71A6-4424-91A0-F4463B506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DAF02E-1627-492D-83BA-6A6B5C972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A111A7-F7F0-416D-ACC5-89B75604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E9B1F7-834D-4EF0-949E-B2EBFA21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C68662-F6C9-4443-AF48-DC094E5DC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0E0699-B26A-4163-8F76-335CAA9F7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5F7226-A8FC-4C80-81C1-FE7FD77BA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9E5574-3D4B-46AF-AD61-0B0DA7BC1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08E0B0-422B-4EDF-A268-E4E4149A6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ABDCC6-5186-46DA-92BC-6C3B9D08D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49ACCB-DAB6-4745-89F8-0D399972D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A2C9DA-8398-4674-8C76-098CEFC0F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5A84C2-983E-43DE-8367-63ACCD363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480885-C0EB-4768-AD05-97E8F09F8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161CBF-B6C2-4057-9D8C-0CF8DA94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44505686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609FEB-FE65-48D2-800E-1A3760D8A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B9C9B3-D8FD-45D1-B95B-58AA6EBF7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d121bdea554d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5A673B-39E4-4163-8AD6-3B5210016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D704C5-DAE1-463D-9486-0D1C9D8A0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AD2B13-F360-4D7F-B7C5-5AFC6FF3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46AED0-E17A-4177-82ED-FB512D93E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单一价格垄断者要多售第 4 单位产品，必须降低所有单位售价。因此该产量处通常有：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477837-AF80-4517-8219-748F4E443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4D2B87-99BC-4550-9398-4C251105A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D6F96E-C8C0-4A08-B20B-9A68BB402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市场力量来自进入壁垒与替代程度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3FB2A1-0630-4E23-8CB4-C8AE79B46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9E994F-BD81-4CFD-BB08-9A31F6C9B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5A2064-E3D2-4312-B2F2-7B40F37D0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判结构—画成本收益—评价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3B878F-DBD1-4080-9C2A-C8EAD6A93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9E92E6-C9DE-4A8C-80DF-E85EB80F1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3886E7-AAC9-4EBA-ABE9-9DB6D529D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检查：用企业数量单独判断结构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A34B2F-E9A7-4478-9668-20C76C6E6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677066F-815D-4BE7-AD43-FBD11AF2A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092406-7C3B-4C56-8FCB-1D5E58C4E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F002F49-3E08-4C41-9711-E9999B4C5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050803076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7AF7D8-EFE6-475B-AC32-3A6D17BEA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5F1A10-D2F4-489D-ADBC-E5744CAF4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5a95696622471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A8BB6C-A97C-4DD8-AA1C-27591C3A2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88B491-AD7C-4A7A-AA58-F8059CCBB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F5310D-C9E6-4020-88DD-79E77186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985C2A-FA15-4CBD-9159-8F734CD07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某市场反需求为 P=100−Q，边际成本恒为 HK$24。若固定成本不影响边际决定，完全竞争长期比较条件 P=MC，而单一定价垄断者的 MR=100−2Q。两种情况下产量分别是：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835847-B138-4208-AB89-84899B109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Economics 2012-2024、2022 综合卷、适用届别 Sample Paper、Practice Paper 与评分资料｜Paper 2C·竞争与单一定价垄断数量比较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2EBEEC-178B-4E09-8ACC-96BB3B02D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82DA05-9D24-494D-9EC6-25E50CE01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3775E0-E1F5-4BE2-825D-0FE6B6E2C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87E602-CE72-4C8D-AD17-B74C0B34C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3F659E-36DC-48C8-B527-EE234E563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270659-1341-44AA-AD4B-134719316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94F4CD-9974-4949-A7B3-FB13CEFA1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047160-28C3-434C-BF69-8AA1F809F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B5A3CD-14DC-4C2A-B0E1-464C5F35B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B7FA8B-0424-4910-BEA5-8A792D9A4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87722DC-8FE1-42AB-A69D-5E55A2AA3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0C4BD1-13CF-4BB9-BD6E-199CC9C57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2AB49E-CEA1-4470-AC72-2A4DED2C1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4D0B92-70D4-45E2-8410-F605617DD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008452400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1E6EDA-2BDB-4BD6-88C2-BDBCA5708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4A243B-0765-4AA3-A1D0-C8F136DF5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092d44b32a4e4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B5DA52-56D4-43B9-B4CB-FDEBDBFF9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6507F7-74D2-474B-83C5-41B9D9146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5BD6DE-330F-4F49-875C-BDA9F2E13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B66AB0-DB43-448F-82BE-80178E640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DA229A-5750-4E13-807A-25DA77589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单一价格垄断者要多售第 4 单位产品，必须降低所有单位售价。因此该产量处通常有：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8DA07B-7158-4EE9-901E-292E4CF96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3ADFEF-3B0D-45A5-AE16-D1A4C6C23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AEC493-19DE-4507-ABA3-F5D55FA24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E3CBEE-9F4C-44A0-A37E-7D90CC328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某市场反需求为 P=100−Q，边际成本恒为 HK$24。若固定成本不影响边际决定，完全竞争长期比较条件 P=MC，而单一定价垄断者的 MR=100−2Q。两种情况下产量分别是：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5A9602-BAE8-4D28-A7F6-19481C1AB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6A8A13-81B2-440F-96C2-3C63B7CE2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C4CFBE-494B-4493-8B2C-83D18F92E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82AEF2-F64C-413E-81BC-AE38CE54D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比较第 5 个行业的竞争程度时，以下哪组资料最有用？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CAA2EB-5F3A-424F-8F2D-E926859E3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92E8D9-B719-4A02-9401-BFBAFF5E1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5227504-088C-4213-B585-342A109E6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5F5B61-F29F-4DBA-9E0F-B68727169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56003244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2CDF74-49AD-4DC8-95CF-140097948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576F2C-E663-4AB1-9160-22FAE8D78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a07f38853a426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6C3353-639B-4B66-A8C8-CEEC4FE0D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B5E696-9FBC-42AF-9B18-A0266541D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D54003-232C-4674-B465-D5BB84D37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4FADA9-47E0-434C-82C9-EE20CA9B1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用企业数量单独判断结构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BBEC63-E603-4A28-B749-E2A89377C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76D055-C3D6-4FEB-BBE3-855620233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D2E2DD-4218-444A-84E8-015FE042D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2EF740-0611-4EF9-81FF-EEEDC0E6E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正确结论：竞争 76；垄断 38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解析链：竞争条件 100−Q=24，Q=76；垄断条件 100−2Q=24，Q=38。同一需求和成本下垄断产量较低，代回需求还可核对其价格较高。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E26A05-3326-4FEC-AABC-2AABA49F9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726CA0-7E3B-420D-A616-E990DEBC2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0E8A9E-0547-4A17-8327-DD574FFD6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F1E770-4497-4AA6-8806-262E194CB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2876873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E75ED2-DD6D-49B0-A6A2-CE94CB3FD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4093E6-701C-4A99-AC8F-C5253377C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125095431243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86E435-4D3C-42C9-9175-BC1381D26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88E581-B891-4E0D-BC12-FDCF024B8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259307-84F5-438D-971C-093C41228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4DDA44-8759-4FCF-B87A-1762B82C3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比较第 5 个行业的竞争程度时，以下哪组资料最有用？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E3DC3E-4165-416C-99E9-E09D44272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6342BE-796F-421C-BF3E-D61FC3F55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D8ECEE-1B5C-40D7-8B53-3699968D4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5C7559-F383-41E8-A84C-D653400A1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4E20EA-BD85-43E8-8B48-CD5FE504A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328C43-5CE0-4DA1-A7D2-1424C4D91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224665-5616-4628-B985-41F074542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22C2CE-EA94-4594-BCEC-71AE824E3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ECON · 市场结构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501A2C-1A88-42D6-B88F-981E97B77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6261128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2026-08-19T09:03:00.9580000Z</dcterms:created>
  <dcterms:modified xsi:type="dcterms:W3CDTF">2026-08-19T09:03:00.9580000Z</dcterms:modified>
</coreProperties>
</file>