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f5823e0c004bd0" /><Relationship Type="http://schemas.openxmlformats.org/officeDocument/2006/relationships/extended-properties" Target="/docProps/app.xml" Id="Rd9765ac9ffe74bb8" /><Relationship Type="http://schemas.openxmlformats.org/officeDocument/2006/relationships/officeDocument" Target="/ppt/presentation.xml" Id="R16afc5b1a56e47db" /></Relationships>
</file>

<file path=ppt/presentation.xml><?xml version="1.0" encoding="utf-8"?>
<p:presentation xmlns:p="http://schemas.openxmlformats.org/presentationml/2006/main">
  <p:sldMasterIdLst>
    <p:sldMasterId xmlns:r="http://schemas.openxmlformats.org/officeDocument/2006/relationships" id="2147483648" r:id="Rd7f01b7dc8054a49"/>
  </p:sldMasterIdLst>
  <p:notesMasterIdLst>
    <p:notesMasterId xmlns:r="http://schemas.openxmlformats.org/officeDocument/2006/relationships" r:id="Raece463d08cd4d71"/>
  </p:notesMasterIdLst>
  <p:sldIdLst>
    <p:sldId xmlns:r="http://schemas.openxmlformats.org/officeDocument/2006/relationships" id="256" r:id="R487388156f8c4f60"/>
    <p:sldId xmlns:r="http://schemas.openxmlformats.org/officeDocument/2006/relationships" id="257" r:id="R3fdcc0a1d7e641ae"/>
    <p:sldId xmlns:r="http://schemas.openxmlformats.org/officeDocument/2006/relationships" id="258" r:id="R8ae07aaed4d54157"/>
    <p:sldId xmlns:r="http://schemas.openxmlformats.org/officeDocument/2006/relationships" id="259" r:id="Rbad369a18dd9479e"/>
    <p:sldId xmlns:r="http://schemas.openxmlformats.org/officeDocument/2006/relationships" id="260" r:id="R5e12706afaef45e8"/>
    <p:sldId xmlns:r="http://schemas.openxmlformats.org/officeDocument/2006/relationships" id="261" r:id="Ra7bdb277fba94548"/>
    <p:sldId xmlns:r="http://schemas.openxmlformats.org/officeDocument/2006/relationships" id="262" r:id="Rbb9999bf1ab84de6"/>
    <p:sldId xmlns:r="http://schemas.openxmlformats.org/officeDocument/2006/relationships" id="263" r:id="R992f7d4a52684478"/>
    <p:sldId xmlns:r="http://schemas.openxmlformats.org/officeDocument/2006/relationships" id="264" r:id="R16550b4e46f34941"/>
    <p:sldId xmlns:r="http://schemas.openxmlformats.org/officeDocument/2006/relationships" id="265" r:id="Rbd941fcf21f249f0"/>
    <p:sldId xmlns:r="http://schemas.openxmlformats.org/officeDocument/2006/relationships" id="266" r:id="Red77ac25ebd84781"/>
    <p:sldId xmlns:r="http://schemas.openxmlformats.org/officeDocument/2006/relationships" id="267" r:id="R4a3c2c052a494910"/>
    <p:sldId xmlns:r="http://schemas.openxmlformats.org/officeDocument/2006/relationships" id="268" r:id="R75f4c11c203647d6"/>
    <p:sldId xmlns:r="http://schemas.openxmlformats.org/officeDocument/2006/relationships" id="269" r:id="R04c74ff40d0f4389"/>
    <p:sldId xmlns:r="http://schemas.openxmlformats.org/officeDocument/2006/relationships" id="270" r:id="R790a32bd9b404b62"/>
    <p:sldId xmlns:r="http://schemas.openxmlformats.org/officeDocument/2006/relationships" id="271" r:id="R2361c1e4a2ad4226"/>
    <p:sldId xmlns:r="http://schemas.openxmlformats.org/officeDocument/2006/relationships" id="272" r:id="R5fc91e487e0748b8"/>
    <p:sldId xmlns:r="http://schemas.openxmlformats.org/officeDocument/2006/relationships" id="273" r:id="Ra6d9a9a674ae4613"/>
    <p:sldId xmlns:r="http://schemas.openxmlformats.org/officeDocument/2006/relationships" id="274" r:id="R06be047a609648f2"/>
    <p:sldId xmlns:r="http://schemas.openxmlformats.org/officeDocument/2006/relationships" id="275" r:id="R09ed157856184109"/>
    <p:sldId xmlns:r="http://schemas.openxmlformats.org/officeDocument/2006/relationships" id="276" r:id="R2a339ad2cefd419c"/>
    <p:sldId xmlns:r="http://schemas.openxmlformats.org/officeDocument/2006/relationships" id="277" r:id="R191c9ff068fd454a"/>
    <p:sldId xmlns:r="http://schemas.openxmlformats.org/officeDocument/2006/relationships" id="278" r:id="R2891eb1a339b443f"/>
    <p:sldId xmlns:r="http://schemas.openxmlformats.org/officeDocument/2006/relationships" id="279" r:id="Rd425277188534ff7"/>
    <p:sldId xmlns:r="http://schemas.openxmlformats.org/officeDocument/2006/relationships" id="280" r:id="Rd755187b7a6444e4"/>
    <p:sldId xmlns:r="http://schemas.openxmlformats.org/officeDocument/2006/relationships" id="281" r:id="R2b3533bac46d456b"/>
    <p:sldId xmlns:r="http://schemas.openxmlformats.org/officeDocument/2006/relationships" id="282" r:id="R524f02a3bd5f4436"/>
    <p:sldId xmlns:r="http://schemas.openxmlformats.org/officeDocument/2006/relationships" id="283" r:id="Rd86f264cbba44533"/>
    <p:sldId xmlns:r="http://schemas.openxmlformats.org/officeDocument/2006/relationships" id="284" r:id="R64da631988394e96"/>
    <p:sldId xmlns:r="http://schemas.openxmlformats.org/officeDocument/2006/relationships" id="285" r:id="Rbf04b2d97ee846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14755ce625c44ff" /><Relationship Type="http://schemas.openxmlformats.org/officeDocument/2006/relationships/slideMaster" Target="/ppt/slideMasters/slideMaster1.xml" Id="Rd7f01b7dc8054a49" /><Relationship Type="http://schemas.openxmlformats.org/officeDocument/2006/relationships/notesMaster" Target="/ppt/notesMasters/notesMaster1.xml" Id="Raece463d08cd4d71" /><Relationship Type="http://schemas.openxmlformats.org/officeDocument/2006/relationships/presProps" Target="/ppt/presProps.xml" Id="Rdcc87b560409444d" /><Relationship Type="http://schemas.openxmlformats.org/officeDocument/2006/relationships/tableStyles" Target="/ppt/tableStyles.xml" Id="R25c7d83755b846ee" /><Relationship Type="http://schemas.openxmlformats.org/officeDocument/2006/relationships/slide" Target="/ppt/slides/slide1.xml" Id="R487388156f8c4f60" /><Relationship Type="http://schemas.openxmlformats.org/officeDocument/2006/relationships/slide" Target="/ppt/slides/slide2.xml" Id="R3fdcc0a1d7e641ae" /><Relationship Type="http://schemas.openxmlformats.org/officeDocument/2006/relationships/slide" Target="/ppt/slides/slide3.xml" Id="R8ae07aaed4d54157" /><Relationship Type="http://schemas.openxmlformats.org/officeDocument/2006/relationships/slide" Target="/ppt/slides/slide4.xml" Id="Rbad369a18dd9479e" /><Relationship Type="http://schemas.openxmlformats.org/officeDocument/2006/relationships/slide" Target="/ppt/slides/slide5.xml" Id="R5e12706afaef45e8" /><Relationship Type="http://schemas.openxmlformats.org/officeDocument/2006/relationships/slide" Target="/ppt/slides/slide6.xml" Id="Ra7bdb277fba94548" /><Relationship Type="http://schemas.openxmlformats.org/officeDocument/2006/relationships/slide" Target="/ppt/slides/slide7.xml" Id="Rbb9999bf1ab84de6" /><Relationship Type="http://schemas.openxmlformats.org/officeDocument/2006/relationships/slide" Target="/ppt/slides/slide8.xml" Id="R992f7d4a52684478" /><Relationship Type="http://schemas.openxmlformats.org/officeDocument/2006/relationships/slide" Target="/ppt/slides/slide9.xml" Id="R16550b4e46f34941" /><Relationship Type="http://schemas.openxmlformats.org/officeDocument/2006/relationships/slide" Target="/ppt/slides/slide10.xml" Id="Rbd941fcf21f249f0" /><Relationship Type="http://schemas.openxmlformats.org/officeDocument/2006/relationships/slide" Target="/ppt/slides/slide11.xml" Id="Red77ac25ebd84781" /><Relationship Type="http://schemas.openxmlformats.org/officeDocument/2006/relationships/slide" Target="/ppt/slides/slide12.xml" Id="R4a3c2c052a494910" /><Relationship Type="http://schemas.openxmlformats.org/officeDocument/2006/relationships/slide" Target="/ppt/slides/slide13.xml" Id="R75f4c11c203647d6" /><Relationship Type="http://schemas.openxmlformats.org/officeDocument/2006/relationships/slide" Target="/ppt/slides/slide14.xml" Id="R04c74ff40d0f4389" /><Relationship Type="http://schemas.openxmlformats.org/officeDocument/2006/relationships/slide" Target="/ppt/slides/slide15.xml" Id="R790a32bd9b404b62" /><Relationship Type="http://schemas.openxmlformats.org/officeDocument/2006/relationships/slide" Target="/ppt/slides/slide16.xml" Id="R2361c1e4a2ad4226" /><Relationship Type="http://schemas.openxmlformats.org/officeDocument/2006/relationships/slide" Target="/ppt/slides/slide17.xml" Id="R5fc91e487e0748b8" /><Relationship Type="http://schemas.openxmlformats.org/officeDocument/2006/relationships/slide" Target="/ppt/slides/slide18.xml" Id="Ra6d9a9a674ae4613" /><Relationship Type="http://schemas.openxmlformats.org/officeDocument/2006/relationships/slide" Target="/ppt/slides/slide19.xml" Id="R06be047a609648f2" /><Relationship Type="http://schemas.openxmlformats.org/officeDocument/2006/relationships/slide" Target="/ppt/slides/slide20.xml" Id="R09ed157856184109" /><Relationship Type="http://schemas.openxmlformats.org/officeDocument/2006/relationships/slide" Target="/ppt/slides/slide21.xml" Id="R2a339ad2cefd419c" /><Relationship Type="http://schemas.openxmlformats.org/officeDocument/2006/relationships/slide" Target="/ppt/slides/slide22.xml" Id="R191c9ff068fd454a" /><Relationship Type="http://schemas.openxmlformats.org/officeDocument/2006/relationships/slide" Target="/ppt/slides/slide23.xml" Id="R2891eb1a339b443f" /><Relationship Type="http://schemas.openxmlformats.org/officeDocument/2006/relationships/slide" Target="/ppt/slides/slide24.xml" Id="Rd425277188534ff7" /><Relationship Type="http://schemas.openxmlformats.org/officeDocument/2006/relationships/slide" Target="/ppt/slides/slide25.xml" Id="Rd755187b7a6444e4" /><Relationship Type="http://schemas.openxmlformats.org/officeDocument/2006/relationships/slide" Target="/ppt/slides/slide26.xml" Id="R2b3533bac46d456b" /><Relationship Type="http://schemas.openxmlformats.org/officeDocument/2006/relationships/slide" Target="/ppt/slides/slide27.xml" Id="R524f02a3bd5f4436" /><Relationship Type="http://schemas.openxmlformats.org/officeDocument/2006/relationships/slide" Target="/ppt/slides/slide28.xml" Id="Rd86f264cbba44533" /><Relationship Type="http://schemas.openxmlformats.org/officeDocument/2006/relationships/slide" Target="/ppt/slides/slide29.xml" Id="R64da631988394e96" /><Relationship Type="http://schemas.openxmlformats.org/officeDocument/2006/relationships/slide" Target="/ppt/slides/slide30.xml" Id="Rbf04b2d97ee846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0b968dacde406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d7509bc5e504c31" /><Relationship Type="http://schemas.openxmlformats.org/officeDocument/2006/relationships/notesMaster" Target="/ppt/notesMasters/notesMaster1.xml" Id="R9bc4deb911624a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8f1e0b11380d4a58" /><Relationship Type="http://schemas.openxmlformats.org/officeDocument/2006/relationships/notesMaster" Target="/ppt/notesMasters/notesMaster1.xml" Id="Ra6a0a401d8464c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413ecd33594787" /><Relationship Type="http://schemas.openxmlformats.org/officeDocument/2006/relationships/notesMaster" Target="/ppt/notesMasters/notesMaster1.xml" Id="R5e475bb3f4664f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57a757f8164010" /><Relationship Type="http://schemas.openxmlformats.org/officeDocument/2006/relationships/notesMaster" Target="/ppt/notesMasters/notesMaster1.xml" Id="R96666705795946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fc9288214a4b1e" /><Relationship Type="http://schemas.openxmlformats.org/officeDocument/2006/relationships/notesMaster" Target="/ppt/notesMasters/notesMaster1.xml" Id="R8c08045339e046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4dd78cad37e4635" /><Relationship Type="http://schemas.openxmlformats.org/officeDocument/2006/relationships/notesMaster" Target="/ppt/notesMasters/notesMaster1.xml" Id="R593b9a1f77df4d1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932422425f4351" /><Relationship Type="http://schemas.openxmlformats.org/officeDocument/2006/relationships/notesMaster" Target="/ppt/notesMasters/notesMaster1.xml" Id="R024520add185404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c1c1457e3f451d" /><Relationship Type="http://schemas.openxmlformats.org/officeDocument/2006/relationships/notesMaster" Target="/ppt/notesMasters/notesMaster1.xml" Id="Ra16d6f54ebc94cf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06a5e14c1548bd" /><Relationship Type="http://schemas.openxmlformats.org/officeDocument/2006/relationships/notesMaster" Target="/ppt/notesMasters/notesMaster1.xml" Id="R2dcc32a7273848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00498afa65a488e" /><Relationship Type="http://schemas.openxmlformats.org/officeDocument/2006/relationships/notesMaster" Target="/ppt/notesMasters/notesMaster1.xml" Id="R3f3ff330b1a549b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a3edc45a9a44903" /><Relationship Type="http://schemas.openxmlformats.org/officeDocument/2006/relationships/notesMaster" Target="/ppt/notesMasters/notesMaster1.xml" Id="Rfae2a62295f3435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7666b51d5b94ec8" /><Relationship Type="http://schemas.openxmlformats.org/officeDocument/2006/relationships/notesMaster" Target="/ppt/notesMasters/notesMaster1.xml" Id="Ra5750ad7cc8847d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e54a37473104b1c" /><Relationship Type="http://schemas.openxmlformats.org/officeDocument/2006/relationships/notesMaster" Target="/ppt/notesMasters/notesMaster1.xml" Id="Rea5e1a1ce15c410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b9f0e7259a54423" /><Relationship Type="http://schemas.openxmlformats.org/officeDocument/2006/relationships/notesMaster" Target="/ppt/notesMasters/notesMaster1.xml" Id="R0cb1f68e0fd34c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1e3110ee6454dd8" /><Relationship Type="http://schemas.openxmlformats.org/officeDocument/2006/relationships/notesMaster" Target="/ppt/notesMasters/notesMaster1.xml" Id="R4d38624968824d8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8fac77f6224d13" /><Relationship Type="http://schemas.openxmlformats.org/officeDocument/2006/relationships/notesMaster" Target="/ppt/notesMasters/notesMaster1.xml" Id="Rfa88c62e068e48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7459fe200ba42f1" /><Relationship Type="http://schemas.openxmlformats.org/officeDocument/2006/relationships/notesMaster" Target="/ppt/notesMasters/notesMaster1.xml" Id="R390dd7a36e54428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c04d26bde2444e4" /><Relationship Type="http://schemas.openxmlformats.org/officeDocument/2006/relationships/notesMaster" Target="/ppt/notesMasters/notesMaster1.xml" Id="Rae8029528c5a49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5dc2ba663ed479a" /><Relationship Type="http://schemas.openxmlformats.org/officeDocument/2006/relationships/notesMaster" Target="/ppt/notesMasters/notesMaster1.xml" Id="R0b8b0b3b75dc4e2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d1b5eba86848cd" /><Relationship Type="http://schemas.openxmlformats.org/officeDocument/2006/relationships/notesMaster" Target="/ppt/notesMasters/notesMaster1.xml" Id="R15e1d87b09aa49c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6ebf3adf54a4b42" /><Relationship Type="http://schemas.openxmlformats.org/officeDocument/2006/relationships/notesMaster" Target="/ppt/notesMasters/notesMaster1.xml" Id="Rfdff5458e34244e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a0302723561413c" /><Relationship Type="http://schemas.openxmlformats.org/officeDocument/2006/relationships/notesMaster" Target="/ppt/notesMasters/notesMaster1.xml" Id="Re4bc77450df54a7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9cdc781cd24074" /><Relationship Type="http://schemas.openxmlformats.org/officeDocument/2006/relationships/notesMaster" Target="/ppt/notesMasters/notesMaster1.xml" Id="Rd0be4eb7d4af433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bd9e5c326654ca5" /><Relationship Type="http://schemas.openxmlformats.org/officeDocument/2006/relationships/notesMaster" Target="/ppt/notesMasters/notesMaster1.xml" Id="R05f7f0d300a8437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6f02142d3b34d92" /><Relationship Type="http://schemas.openxmlformats.org/officeDocument/2006/relationships/notesMaster" Target="/ppt/notesMasters/notesMaster1.xml" Id="R591defe07e00452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540ef857591470c" /><Relationship Type="http://schemas.openxmlformats.org/officeDocument/2006/relationships/notesMaster" Target="/ppt/notesMasters/notesMaster1.xml" Id="Rb843e2a3be87451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435d7cda0164f41" /><Relationship Type="http://schemas.openxmlformats.org/officeDocument/2006/relationships/notesMaster" Target="/ppt/notesMasters/notesMaster1.xml" Id="R90fd00cb881644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848ffe75efd40e0" /><Relationship Type="http://schemas.openxmlformats.org/officeDocument/2006/relationships/notesMaster" Target="/ppt/notesMasters/notesMaster1.xml" Id="Rdc8cd72d6d724a5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05ba0715da14ed4" /><Relationship Type="http://schemas.openxmlformats.org/officeDocument/2006/relationships/notesMaster" Target="/ppt/notesMasters/notesMaster1.xml" Id="Rc475c9118f5f43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7943da1943e4691" /><Relationship Type="http://schemas.openxmlformats.org/officeDocument/2006/relationships/notesMaster" Target="/ppt/notesMasters/notesMaster1.xml" Id="Rc6f55473d6a148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的“语篇衔接与逻辑”学习单元。本套课件共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讲稿】明确告诉学生：本单元只训练“语篇衔接与逻辑”。先解释知识范围，再用一句话建立核心判断，最后示范标准方法。</a:t>
            </a:r>
          </a:p>
          <a:p xmlns:a="http://schemas.openxmlformats.org/drawingml/2006/main">
            <a:r>
              <a:t>【互动提问】请用自己的话复述“衔接词服务于真实逻辑关系”，并举一个会触发“看到熟悉连接词就机械套用”的错误例子。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1 cohesion task · 证据定位
Evidence focus: identify the exact phrase that supports the answer.
【原创训练材料｜参数为训练所设】The new form cut average submission time. ____, interviews showed that some elderly users still needed face-to-face help.
Choose the connector that preserves the contrast. 选项为 A.This combination；B.After sentence 3；C.these different needs；D.However。讲解时强调：衔接词服务于真实逻辑关系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分步讲评：先重述题目条件，再逐步示范“判断前后命题关系再选连接方式”，最后给出正确结论“However”。完整解析：The second sentence limits the first result, so a contrast marker is needed.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1 cohesion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1 cohesion task · 证据定位
Evidence focus: identify the exact phrase that supports the answer.
【原创训练材料｜参数为训练所设】The first prototype was light but unstable. The second added a wider base. ____, its total mass remained below the specification limit.
Choose the connector that adds a favourable point without implying cause. 选项为 A.This additional evidence；B.However；C.This combination；D.Moreover。讲解时强调：衔接词服务于真实逻辑关系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分步讲评：先重述题目条件，再逐步示范“判断前后命题关系再选连接方式”，最后给出正确结论“Moreover”。完整解析：The final sentence adds another benefit; it neither contrasts nor explains a cause.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1 cohesion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1 cohesion task · 证据定位
Evidence focus: identify the exact phrase that supports the answer.
【原创训练材料｜参数为训练所设】(1) The team first mapped where food was discarded. (2) It then changed portion sizes. (3) Waste fell for three weeks. (4) The team repeated the measurement.
After which sentence should ‘To test whether the change lasted,’ be inserted? 选项为 A.After sentence 3；B.these different needs；C.Moreover；D.This additional evidence。讲解时强调：衔接词服务于真实逻辑关系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分步讲评：先重述题目条件，再逐步示范“判断前后命题关系再选连接方式”，最后给出正确结论“After sentence 3”。完整解析：The purpose clause introduces the repeated measurement in sentence 4.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1 cohesion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1 cohesion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8310ce38d634c3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fa3e03d85a34ce5" /><Relationship Type="http://schemas.openxmlformats.org/officeDocument/2006/relationships/slideLayout" Target="/ppt/slideLayouts/slideLayout1.xml" Id="Ra1a02a25b81748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1a02a25b81748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200662d2162487e" /><Relationship Type="http://schemas.openxmlformats.org/officeDocument/2006/relationships/image" Target="/ppt/media/image.png" Id="R2322cbc0c516480d" /><Relationship Type="http://schemas.openxmlformats.org/officeDocument/2006/relationships/notesSlide" Target="/ppt/notesSlides/notesSlide1.xml" Id="R6201161769254f0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f17f2a3bb8e43d8" /><Relationship Type="http://schemas.openxmlformats.org/officeDocument/2006/relationships/image" Target="/ppt/media/image2.png" Id="R8f59333403be4e56" /><Relationship Type="http://schemas.openxmlformats.org/officeDocument/2006/relationships/notesSlide" Target="/ppt/notesSlides/notesSlide2.xml" Id="Re5607486bff547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39f2d97f8394b08" /><Relationship Type="http://schemas.openxmlformats.org/officeDocument/2006/relationships/image" Target="/ppt/media/image3.png" Id="R1dfeed8839fc460a" /><Relationship Type="http://schemas.openxmlformats.org/officeDocument/2006/relationships/notesSlide" Target="/ppt/notesSlides/notesSlide3.xml" Id="Rf207703b4b2441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6d061983d794c28" /><Relationship Type="http://schemas.openxmlformats.org/officeDocument/2006/relationships/image" Target="/ppt/media/image4.png" Id="Rc0c12bbb74d44019" /><Relationship Type="http://schemas.openxmlformats.org/officeDocument/2006/relationships/notesSlide" Target="/ppt/notesSlides/notesSlide4.xml" Id="R5eefd41d8f4246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ea6b004215b40c8" /><Relationship Type="http://schemas.openxmlformats.org/officeDocument/2006/relationships/image" Target="/ppt/media/image5.png" Id="Rcf7fb634c6624817" /><Relationship Type="http://schemas.openxmlformats.org/officeDocument/2006/relationships/notesSlide" Target="/ppt/notesSlides/notesSlide5.xml" Id="Ra148a3e547c840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c761d51393741ec" /><Relationship Type="http://schemas.openxmlformats.org/officeDocument/2006/relationships/image" Target="/ppt/media/image6.png" Id="Rc59d5db6b1fe4633" /><Relationship Type="http://schemas.openxmlformats.org/officeDocument/2006/relationships/notesSlide" Target="/ppt/notesSlides/notesSlide6.xml" Id="Re8130c4a354b43a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7a0348b086944b8" /><Relationship Type="http://schemas.openxmlformats.org/officeDocument/2006/relationships/image" Target="/ppt/media/image7.png" Id="Rfee020a0b98e4235" /><Relationship Type="http://schemas.openxmlformats.org/officeDocument/2006/relationships/notesSlide" Target="/ppt/notesSlides/notesSlide7.xml" Id="R2f9938a70c934d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dffb659c6f04f20" /><Relationship Type="http://schemas.openxmlformats.org/officeDocument/2006/relationships/image" Target="/ppt/media/image8.png" Id="R2a68a86e0bd14557" /><Relationship Type="http://schemas.openxmlformats.org/officeDocument/2006/relationships/notesSlide" Target="/ppt/notesSlides/notesSlide8.xml" Id="R4ad083e87c7948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4e449a3ec314a41" /><Relationship Type="http://schemas.openxmlformats.org/officeDocument/2006/relationships/image" Target="/ppt/media/image9.png" Id="Reb2889ca47654f52" /><Relationship Type="http://schemas.openxmlformats.org/officeDocument/2006/relationships/notesSlide" Target="/ppt/notesSlides/notesSlide9.xml" Id="Rc928f87da7bc402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f4a85e4d7d14e2f" /><Relationship Type="http://schemas.openxmlformats.org/officeDocument/2006/relationships/image" Target="/ppt/media/image10.png" Id="R560b20d5d75a45d7" /><Relationship Type="http://schemas.openxmlformats.org/officeDocument/2006/relationships/notesSlide" Target="/ppt/notesSlides/notesSlide10.xml" Id="Rdec8355aa22e4f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29c719374084797" /><Relationship Type="http://schemas.openxmlformats.org/officeDocument/2006/relationships/image" Target="/ppt/media/image11.png" Id="R86435781e9ab4d52" /><Relationship Type="http://schemas.openxmlformats.org/officeDocument/2006/relationships/notesSlide" Target="/ppt/notesSlides/notesSlide11.xml" Id="R70c252d50f564ba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bf191e316a04749" /><Relationship Type="http://schemas.openxmlformats.org/officeDocument/2006/relationships/image" Target="/ppt/media/image12.png" Id="Rc546626f27f540a8" /><Relationship Type="http://schemas.openxmlformats.org/officeDocument/2006/relationships/notesSlide" Target="/ppt/notesSlides/notesSlide12.xml" Id="R6ed2fb7083be445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8f84b5af8d44bc9" /><Relationship Type="http://schemas.openxmlformats.org/officeDocument/2006/relationships/image" Target="/ppt/media/image13.png" Id="R40215bfa2f574e1a" /><Relationship Type="http://schemas.openxmlformats.org/officeDocument/2006/relationships/notesSlide" Target="/ppt/notesSlides/notesSlide13.xml" Id="R077ffc47c0094f8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65af2c327134568" /><Relationship Type="http://schemas.openxmlformats.org/officeDocument/2006/relationships/image" Target="/ppt/media/image14.png" Id="R03b63c3f9c684a0c" /><Relationship Type="http://schemas.openxmlformats.org/officeDocument/2006/relationships/notesSlide" Target="/ppt/notesSlides/notesSlide14.xml" Id="R9301d0a1d6894f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f0dfb119e364b07" /><Relationship Type="http://schemas.openxmlformats.org/officeDocument/2006/relationships/image" Target="/ppt/media/image15.png" Id="R98d64bf6e5924237" /><Relationship Type="http://schemas.openxmlformats.org/officeDocument/2006/relationships/notesSlide" Target="/ppt/notesSlides/notesSlide15.xml" Id="Rb67a5327150240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a45464658364ae7" /><Relationship Type="http://schemas.openxmlformats.org/officeDocument/2006/relationships/image" Target="/ppt/media/image16.png" Id="R4d30769f3b6541ff" /><Relationship Type="http://schemas.openxmlformats.org/officeDocument/2006/relationships/notesSlide" Target="/ppt/notesSlides/notesSlide16.xml" Id="Rb60aa2f413b8487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f4ad148d5d04cce" /><Relationship Type="http://schemas.openxmlformats.org/officeDocument/2006/relationships/image" Target="/ppt/media/image17.png" Id="R0acd118c6d5f48ca" /><Relationship Type="http://schemas.openxmlformats.org/officeDocument/2006/relationships/notesSlide" Target="/ppt/notesSlides/notesSlide17.xml" Id="Rde62c997f6ba416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c603e4e881e452e" /><Relationship Type="http://schemas.openxmlformats.org/officeDocument/2006/relationships/image" Target="/ppt/media/image18.png" Id="R2563725381b44d1e" /><Relationship Type="http://schemas.openxmlformats.org/officeDocument/2006/relationships/notesSlide" Target="/ppt/notesSlides/notesSlide18.xml" Id="Rfc3df5cace054b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bd92419647645c4" /><Relationship Type="http://schemas.openxmlformats.org/officeDocument/2006/relationships/image" Target="/ppt/media/image19.png" Id="Re9464ff5cac14e1c" /><Relationship Type="http://schemas.openxmlformats.org/officeDocument/2006/relationships/notesSlide" Target="/ppt/notesSlides/notesSlide19.xml" Id="Rfb296aa7b5ae482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96ec9d487564ec4" /><Relationship Type="http://schemas.openxmlformats.org/officeDocument/2006/relationships/image" Target="/ppt/media/image20.png" Id="R57b07bc3194c4b05" /><Relationship Type="http://schemas.openxmlformats.org/officeDocument/2006/relationships/notesSlide" Target="/ppt/notesSlides/notesSlide20.xml" Id="Rf35df1c60ec6446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738365099474ae9" /><Relationship Type="http://schemas.openxmlformats.org/officeDocument/2006/relationships/image" Target="/ppt/media/image21.png" Id="Rcf934614feb84dcd" /><Relationship Type="http://schemas.openxmlformats.org/officeDocument/2006/relationships/notesSlide" Target="/ppt/notesSlides/notesSlide21.xml" Id="R151a2032935b483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7b3dabb7b9f49e7" /><Relationship Type="http://schemas.openxmlformats.org/officeDocument/2006/relationships/image" Target="/ppt/media/image22.png" Id="Ra6817c9bef4e41cf" /><Relationship Type="http://schemas.openxmlformats.org/officeDocument/2006/relationships/notesSlide" Target="/ppt/notesSlides/notesSlide22.xml" Id="Rfef9599c3eff4f2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e306518270441e1" /><Relationship Type="http://schemas.openxmlformats.org/officeDocument/2006/relationships/image" Target="/ppt/media/image23.png" Id="R48b8669dc41a4dd0" /><Relationship Type="http://schemas.openxmlformats.org/officeDocument/2006/relationships/notesSlide" Target="/ppt/notesSlides/notesSlide23.xml" Id="R15d2473c6bbc435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b5dfd9367c74261" /><Relationship Type="http://schemas.openxmlformats.org/officeDocument/2006/relationships/image" Target="/ppt/media/image24.png" Id="R8f7c203ddff942b5" /><Relationship Type="http://schemas.openxmlformats.org/officeDocument/2006/relationships/notesSlide" Target="/ppt/notesSlides/notesSlide24.xml" Id="R981c796788f048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429a4cea90846be" /><Relationship Type="http://schemas.openxmlformats.org/officeDocument/2006/relationships/image" Target="/ppt/media/image25.png" Id="R2202990755f94060" /><Relationship Type="http://schemas.openxmlformats.org/officeDocument/2006/relationships/notesSlide" Target="/ppt/notesSlides/notesSlide25.xml" Id="R2b08f0273297448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d06905b578245d7" /><Relationship Type="http://schemas.openxmlformats.org/officeDocument/2006/relationships/image" Target="/ppt/media/image26.png" Id="R975d7304586645eb" /><Relationship Type="http://schemas.openxmlformats.org/officeDocument/2006/relationships/notesSlide" Target="/ppt/notesSlides/notesSlide26.xml" Id="R296b6458499546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3a2db5593644d22" /><Relationship Type="http://schemas.openxmlformats.org/officeDocument/2006/relationships/image" Target="/ppt/media/image27.png" Id="R23aaa89c4c2a43ba" /><Relationship Type="http://schemas.openxmlformats.org/officeDocument/2006/relationships/notesSlide" Target="/ppt/notesSlides/notesSlide27.xml" Id="Rddbddf099cd746c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9ba2e9bc9134a69" /><Relationship Type="http://schemas.openxmlformats.org/officeDocument/2006/relationships/image" Target="/ppt/media/image28.png" Id="R6d75109845554fb4" /><Relationship Type="http://schemas.openxmlformats.org/officeDocument/2006/relationships/notesSlide" Target="/ppt/notesSlides/notesSlide28.xml" Id="Rec90f36fcbb44bf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33197d0a42644185" /><Relationship Type="http://schemas.openxmlformats.org/officeDocument/2006/relationships/image" Target="/ppt/media/image29.png" Id="R97d182020edf436d" /><Relationship Type="http://schemas.openxmlformats.org/officeDocument/2006/relationships/notesSlide" Target="/ppt/notesSlides/notesSlide29.xml" Id="Rb85977dc33424f7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a3b1f2ffb374110" /><Relationship Type="http://schemas.openxmlformats.org/officeDocument/2006/relationships/image" Target="/ppt/media/image30.png" Id="R254843142d3947bd" /><Relationship Type="http://schemas.openxmlformats.org/officeDocument/2006/relationships/notesSlide" Target="/ppt/notesSlides/notesSlide30.xml" Id="R5d83bfb5643342a4"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ED31ED8-7170-40D2-812C-033E2FD82F1A}"/>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60A6BBA-F3A9-4581-BA5D-980FB12B3C1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57394E5-6819-4C54-A4AE-1891495DE739}"/>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DC289EA5-BC75-4BC7-95B9-5F030A48034E}"/>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语篇衔接与逻辑</a:t>
            </a:r>
          </a:p>
        </p:txBody>
      </p:sp>
      <p:sp>
        <p:nvSpPr>
          <p:cNvPr id="5" name="">
            <a:extLst xmlns:a="http://schemas.openxmlformats.org/drawingml/2006/main">
              <a:ext uri="{FF2B5EF4-FFF2-40B4-BE49-F238E27FC236}">
                <a16:creationId xmlns:a16="http://schemas.microsoft.com/office/drawing/2014/main" id="{C8224EE4-47A7-4DEC-A22B-15FDE96F9D85}"/>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指代、连接、信息推进与段落组织。</a:t>
            </a:r>
          </a:p>
        </p:txBody>
      </p:sp>
      <p:sp>
        <p:nvSpPr>
          <p:cNvPr id="6" name="">
            <a:extLst xmlns:a="http://schemas.openxmlformats.org/drawingml/2006/main">
              <a:ext uri="{FF2B5EF4-FFF2-40B4-BE49-F238E27FC236}">
                <a16:creationId xmlns:a16="http://schemas.microsoft.com/office/drawing/2014/main" id="{CD1B9A4A-0BDA-430F-A1A0-C855F4762DCB}"/>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6FC333D7-0E08-44ED-8C2C-82B58486D8BB}"/>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F04D5971-71C3-4207-BD22-F1BC56C5F482}"/>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C25BA274-279A-471C-A98A-BC9BB350367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322cbc0c51648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912AEC0C-8E90-46D9-B72F-D954F874581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8DA48659-14B8-4245-97B8-9FA1462CA459}"/>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DAE1107-2049-48B8-A844-7955DE2ADBA2}"/>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56887726-0DD9-4F4A-92B6-BEA49877C32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C5E77147-6D1D-4EE7-9B37-8D4D363A41AB}"/>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D94072DA-53F6-4BD3-8C3A-CE80790C8657}"/>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6685BE91-7045-41BC-831E-78DE96A901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2D2C32F-0A3C-4A03-B1BB-89542799D7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9" name="">
            <a:extLst xmlns:a="http://schemas.openxmlformats.org/drawingml/2006/main">
              <a:ext uri="{FF2B5EF4-FFF2-40B4-BE49-F238E27FC236}">
                <a16:creationId xmlns:a16="http://schemas.microsoft.com/office/drawing/2014/main" id="{D8F0A28B-ACB1-4406-93F0-6BE4A8F9E8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903545283"/>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6A538FC-4637-46E6-BD60-C5D5BC2FAE0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65E62715-D821-4E63-A6E2-7B9B0E24A1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f59333403be4e5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3D95F4-88B6-445E-830C-0F928051F923}"/>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CE1F624F-6149-4F4A-A9D1-26527AB80329}"/>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651B111-5C08-4DBA-9D3F-EC205F1F29AC}"/>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99838A67-C968-496A-9F3D-EF789EFEBA79}"/>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0C0DEB6-05BB-4B4C-A89E-D9D20B97BD77}"/>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CEAD2BA-234B-44EE-9037-5D52BBF31158}"/>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1FCE418F-C505-4D60-9ECB-CDAB2B55ACEA}"/>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8D464734-01A9-4256-8719-1FFD6AAF21D7}"/>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F780238C-6E2F-40D9-B310-6845700C1925}"/>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CB5BDE9-ECAF-48F8-A1AC-EF24285699F4}"/>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F57C3F74-2BE3-4F02-8A4B-CC93FFF76945}"/>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C172809A-3BDD-4784-A11D-78D557BCD40B}"/>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21A6EAF-0E90-4EB3-B32E-DD06A983A65B}"/>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E1D2BDDB-DEBA-45A1-B672-C049C92C21C4}"/>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F6221969-1C56-4488-ACCC-8ABC3E31787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D5348E4-4F67-4924-80CC-4B3BED7AFD9B}"/>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64C01FB9-F050-4881-9A89-736A5562CAA6}"/>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成功标准｜衔接词服务于真实逻辑关系</a:t>
            </a:r>
          </a:p>
        </p:txBody>
      </p:sp>
      <p:sp>
        <p:nvSpPr>
          <p:cNvPr id="21" name="">
            <a:extLst xmlns:a="http://schemas.openxmlformats.org/drawingml/2006/main">
              <a:ext uri="{FF2B5EF4-FFF2-40B4-BE49-F238E27FC236}">
                <a16:creationId xmlns:a16="http://schemas.microsoft.com/office/drawing/2014/main" id="{181278F4-AC31-438B-9F84-8F2F299850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68B0CA7A-49DE-47D2-BBF5-4C7B48735D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3" name="">
            <a:extLst xmlns:a="http://schemas.openxmlformats.org/drawingml/2006/main">
              <a:ext uri="{FF2B5EF4-FFF2-40B4-BE49-F238E27FC236}">
                <a16:creationId xmlns:a16="http://schemas.microsoft.com/office/drawing/2014/main" id="{78B377C8-23D8-4599-A2F3-992EE188D4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438131081"/>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F84BAEC-66EF-449F-9130-88178E056F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393D3EA-276A-427F-8AA1-872E7893C4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dfeed8839fc460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CFD562-9EBA-4BCB-AE2E-67053E817942}"/>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语篇衔接与逻辑</a:t>
            </a:r>
          </a:p>
        </p:txBody>
      </p:sp>
      <p:sp>
        <p:nvSpPr>
          <p:cNvPr id="5" name="">
            <a:extLst xmlns:a="http://schemas.openxmlformats.org/drawingml/2006/main">
              <a:ext uri="{FF2B5EF4-FFF2-40B4-BE49-F238E27FC236}">
                <a16:creationId xmlns:a16="http://schemas.microsoft.com/office/drawing/2014/main" id="{70E5AECC-AC88-4324-B9C1-59AF2D4182A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E5A2C6E-8DC4-4C58-9758-2C098A257EF2}"/>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2EC2FC0-6E7E-4F41-92C0-B80E03B4233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B0C9C6B-44CD-4309-A97F-00D4B9EFD115}"/>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衔接词服务于真实逻辑关系</a:t>
            </a:r>
          </a:p>
        </p:txBody>
      </p:sp>
      <p:sp>
        <p:nvSpPr>
          <p:cNvPr id="9" name="">
            <a:extLst xmlns:a="http://schemas.openxmlformats.org/drawingml/2006/main">
              <a:ext uri="{FF2B5EF4-FFF2-40B4-BE49-F238E27FC236}">
                <a16:creationId xmlns:a16="http://schemas.microsoft.com/office/drawing/2014/main" id="{10A6C242-E342-47AD-ABF4-7D06A7BDE0F8}"/>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边界提醒｜看到熟悉连接词就机械套用</a:t>
            </a:r>
          </a:p>
        </p:txBody>
      </p:sp>
      <p:sp>
        <p:nvSpPr>
          <p:cNvPr id="10" name="">
            <a:extLst xmlns:a="http://schemas.openxmlformats.org/drawingml/2006/main">
              <a:ext uri="{FF2B5EF4-FFF2-40B4-BE49-F238E27FC236}">
                <a16:creationId xmlns:a16="http://schemas.microsoft.com/office/drawing/2014/main" id="{74403C37-42F8-4B37-A8CB-405FEF35A905}"/>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C7E17077-6153-40BE-A36D-1DDB57E79970}"/>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65C5E9C-4224-459D-B222-1DB15B5C0E58}"/>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指代、连接、信息推进与段落组织。</a:t>
            </a:r>
          </a:p>
        </p:txBody>
      </p:sp>
      <p:sp>
        <p:nvSpPr>
          <p:cNvPr id="13" name="">
            <a:extLst xmlns:a="http://schemas.openxmlformats.org/drawingml/2006/main">
              <a:ext uri="{FF2B5EF4-FFF2-40B4-BE49-F238E27FC236}">
                <a16:creationId xmlns:a16="http://schemas.microsoft.com/office/drawing/2014/main" id="{18B3F4F7-A17E-4F03-BC18-26AC96F2A329}"/>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ACA8CE1-5EA8-40B8-A10C-56BA51C56193}"/>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75ED93E7-E42F-4AAF-B027-31494886A13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判断前后命题关系再选连接方式</a:t>
            </a:r>
          </a:p>
        </p:txBody>
      </p:sp>
      <p:sp>
        <p:nvSpPr>
          <p:cNvPr id="16" name="">
            <a:extLst xmlns:a="http://schemas.openxmlformats.org/drawingml/2006/main">
              <a:ext uri="{FF2B5EF4-FFF2-40B4-BE49-F238E27FC236}">
                <a16:creationId xmlns:a16="http://schemas.microsoft.com/office/drawing/2014/main" id="{1C36849E-68D1-4266-84B1-8C44D9D55637}"/>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1 cohesion task·证据定位…</a:t>
            </a:r>
          </a:p>
        </p:txBody>
      </p:sp>
      <p:sp>
        <p:nvSpPr>
          <p:cNvPr id="17" name="">
            <a:extLst xmlns:a="http://schemas.openxmlformats.org/drawingml/2006/main">
              <a:ext uri="{FF2B5EF4-FFF2-40B4-BE49-F238E27FC236}">
                <a16:creationId xmlns:a16="http://schemas.microsoft.com/office/drawing/2014/main" id="{B79FE531-D963-4A39-97E2-3B0F098BE47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88CD815-7B00-4FBC-849D-428593F16E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6D1B18A-FA85-41E2-9A09-C060391B17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B05F93C6-E5FF-4AC7-9E99-3C5F9E4526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043547068"/>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5001A77-0FDC-4CA9-8131-4252A9EB4D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212F4DA-7C0B-4AA5-BD39-5D8E3BAE9E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0c12bbb74d4401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093716-3589-437A-A5CA-863E6DAD125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8A9869A5-ECA2-4FC8-B9C9-0B37C98AAA8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52F0CB1-964E-4FD0-8137-6C1E72798C8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能解释“衔接词服务于真实逻辑关系”，并识别一个反例或边界。</a:t>
            </a:r>
          </a:p>
        </p:txBody>
      </p:sp>
      <p:sp>
        <p:nvSpPr>
          <p:cNvPr id="7" name="">
            <a:extLst xmlns:a="http://schemas.openxmlformats.org/drawingml/2006/main">
              <a:ext uri="{FF2B5EF4-FFF2-40B4-BE49-F238E27FC236}">
                <a16:creationId xmlns:a16="http://schemas.microsoft.com/office/drawing/2014/main" id="{D324F02B-1EDF-4A68-86AA-AAAA8FF6CE5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B42B5E8-E49B-49A2-9A96-ACD5B9465B4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BAB8CF9-6ED8-4A9F-AD97-8F2726D2F07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1 cohesion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new …</a:t>
            </a:r>
          </a:p>
        </p:txBody>
      </p:sp>
      <p:sp>
        <p:nvSpPr>
          <p:cNvPr id="10" name="">
            <a:extLst xmlns:a="http://schemas.openxmlformats.org/drawingml/2006/main">
              <a:ext uri="{FF2B5EF4-FFF2-40B4-BE49-F238E27FC236}">
                <a16:creationId xmlns:a16="http://schemas.microsoft.com/office/drawing/2014/main" id="{0F26E36A-BC1A-4D03-BBDF-2885C3D6A72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1BD860C2-5F24-4EA8-A140-1E4ED4CDA47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1E539AE-3C8F-497B-859F-777F05973C0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5976CBF-E33F-4C71-AD6A-3BC351F368E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D8E86865-D1DB-4921-9EFC-E4B1C64FCA0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110484B-2713-4366-A577-43A4CE81A0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70485D6-2A15-432A-A219-18F003B361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7" name="">
            <a:extLst xmlns:a="http://schemas.openxmlformats.org/drawingml/2006/main">
              <a:ext uri="{FF2B5EF4-FFF2-40B4-BE49-F238E27FC236}">
                <a16:creationId xmlns:a16="http://schemas.microsoft.com/office/drawing/2014/main" id="{FA8FB8F6-FD36-41D8-8292-FC821F8509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64374645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8DED0EA-AFD2-4A16-B387-3D1A662664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DA6BD5D8-C7DE-4F4C-A39A-1FE4F7610D7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f7fb634c66248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3122A9-1AD2-493D-84BC-3164C638085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DB2D86C-A910-4629-B435-2A7456EDF52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DAA6BCD-6E68-4567-B39C-D6A6929424C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BDAA85B-F811-4AFA-B59E-B12548DFDE9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E789E53-514B-4E9D-980C-B59E4996A13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FAEE14F4-C669-4E6D-AA31-E74BB864419F}"/>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72C962E8-E458-4D3E-9029-5D6A6F2B19F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D7813B31-A3ED-4CDA-A50A-18D216507C8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2" name="">
            <a:extLst xmlns:a="http://schemas.openxmlformats.org/drawingml/2006/main">
              <a:ext uri="{FF2B5EF4-FFF2-40B4-BE49-F238E27FC236}">
                <a16:creationId xmlns:a16="http://schemas.microsoft.com/office/drawing/2014/main" id="{0EEE474C-D197-4669-A0FA-DEC14C80E16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0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1 cohesion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new form cut a…</a:t>
            </a:r>
          </a:p>
        </p:txBody>
      </p:sp>
      <p:sp>
        <p:nvSpPr>
          <p:cNvPr id="13" name="">
            <a:extLst xmlns:a="http://schemas.openxmlformats.org/drawingml/2006/main">
              <a:ext uri="{FF2B5EF4-FFF2-40B4-BE49-F238E27FC236}">
                <a16:creationId xmlns:a16="http://schemas.microsoft.com/office/drawing/2014/main" id="{19BA94D1-95D7-42EC-BBB5-196A1EF24E8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4C16D2F-53E6-4A9B-BC6E-3D68556EE28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672FD650-808A-4588-85BE-EA2297ABDCB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正确结论：However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second sentence limits the first result, so a contrast marker is needed.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FC137882-F8E3-4877-A566-944505A8F32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8B132996-9E77-40C3-A682-3FE5CEC11F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C4C4ED6-00F1-46C5-A02B-02D04D8C82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9" name="">
            <a:extLst xmlns:a="http://schemas.openxmlformats.org/drawingml/2006/main">
              <a:ext uri="{FF2B5EF4-FFF2-40B4-BE49-F238E27FC236}">
                <a16:creationId xmlns:a16="http://schemas.microsoft.com/office/drawing/2014/main" id="{0DA1A2E2-C23F-467B-9B6C-2B9D565016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855272173"/>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6E5CF21-82DF-4F91-8464-7359C5B1FD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057C53C5-FD85-4CEA-A776-11332ED8CC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59d5db6b1fe46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8438A3-B85D-4C52-8BD5-EC3C02E63CA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2C708D8-0FC5-48E1-8EAD-27A2ECC50E4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C5EE58C-175F-4875-B271-E58CE1F7E05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83B4117-4419-42D7-AA5A-27817828B41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07A81CB-8D36-4C79-BB1A-24A442E9C52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3137225-404B-402D-BF5B-D988E725AFAD}"/>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0CC20EC-CC81-44E9-82B2-A6D9313ED44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D8BEF8F-2F98-4A10-BA1F-5DC61BF876A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00B735C-EE5C-4FA5-BD54-1ABCA0203C4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9CEF11A-F8BA-44EE-B103-86E746B83E2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7FC0D81-3272-4305-93E0-9AC3FADCE0C9}"/>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AE329B8-C091-43D6-8158-68646826E6B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F7F022B-DA52-459D-A9B7-1E7074118B8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9CB961E9-6313-4FBA-8988-1782C90AA43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006F92A-BB2C-4549-9A62-73CAC4C43DD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1B968938-24AD-4742-81BB-41BE494C3E1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99730EC-29E8-48A4-B49E-9F2FE7F735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1E716C6-CD7E-420A-9EAF-6BBF37E117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AA0529D7-CD95-4FFD-9369-BF93351748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22266828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4620328-AF8A-4F8E-B56F-5DAB03F820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368AB798-9C51-4D62-B0C9-88F6B02A79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ee020a0b98e42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BFC616-69B8-4E4E-BB05-394AC4292014}"/>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10380AB-EE15-4A85-8CFE-4F7D9A741EF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C9FBFF6-E2D4-40FD-A94D-A00867B56E3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58C375D-2497-4577-842B-D28B4EA6766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463C2A74-956B-4C83-8AA0-9C8736F5576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48A60D5-360D-45DF-A33C-FFAE4D6F0CB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3E11CB6-12DA-478B-92F6-EA6FC733F5C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440F9994-6515-4E89-B187-6E45D896779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4E10BE2-5839-4FC3-80E0-848D84B1CA3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CA2686B-4732-42D2-BAB0-A607773C86B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BA56F068-F2DF-4F2A-AF0E-96E380A459C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6696EDE-156F-4BE3-A462-70FE907B163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D9D4F38-BF22-4575-8109-2455C0FED4E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0810228C-93F5-4D08-95EC-2F8DDCEB961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5451C77-C7E9-4C6E-AB11-9D8C8ADE750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0FAB07-77F5-4464-8CBD-60A47F42619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8CFD32AB-0E65-4B9F-B36B-091C3216E1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480686965"/>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8BA28ED-252B-4E01-AA9B-3DE0B718A9D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96B9A44-83CD-4D0A-8A7A-FADAE152E8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a68a86e0bd145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C35636-6513-4378-AEA4-30D387A9963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C2AC849-8B0B-4CB7-9CA4-E57FECC3597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72FD1A8-78F7-48EF-A478-D947C80A2C3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B56674C-640F-4CFD-9DCE-FBE1A831827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1 cohesion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a:t>
            </a:r>
          </a:p>
        </p:txBody>
      </p:sp>
      <p:sp>
        <p:nvSpPr>
          <p:cNvPr id="8" name="">
            <a:extLst xmlns:a="http://schemas.openxmlformats.org/drawingml/2006/main">
              <a:ext uri="{FF2B5EF4-FFF2-40B4-BE49-F238E27FC236}">
                <a16:creationId xmlns:a16="http://schemas.microsoft.com/office/drawing/2014/main" id="{EB4DDA14-7875-4621-9ED6-13798C62890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94DC2E0-70A1-4274-ABC4-67F97895D2F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B079722-678D-40C8-8C9D-AE33B002DFA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F268F1EB-156D-4B7B-94FB-CABADB44202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16B445D5-0082-4102-9EEC-1B476AC5646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88C0C91-8497-415F-992B-611FD83A458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FCD2FE84-DD37-4D0B-8CCF-75944ED3DE8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C6D3D69-15C5-42FB-82A0-8248C2BED73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0B45DC6-FB2D-4CC4-9C91-F06A00CBCEA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A9192706-ECEE-41FC-B9FE-8A59F7CB414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C1A5623-E902-4A26-8F7A-6C28C90B64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7D8631A-498A-4335-819E-8C3CE4F269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99935FA6-6C3D-49F0-9496-397710597C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57165566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2CEC89F-0CA8-4CF1-A187-59388C0061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EFF966B7-E20C-4F5A-A91B-0C67CEB53E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b2889ca47654f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5660E7-A768-4498-8512-70D59B37236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77EAF21-1D22-4399-8C90-10915889BDB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6C72CE5-B840-45F8-A2AA-A789ECA31CC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D4A47D37-B1CE-4F06-A7AA-54203FD0FDC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1 cohesion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【原创训练材料｜参数为训练所设】Some students preferred longer opening hours; others asked for quieter zones. The library the…</a:t>
            </a:r>
          </a:p>
        </p:txBody>
      </p:sp>
      <p:sp>
        <p:nvSpPr>
          <p:cNvPr id="8" name="">
            <a:extLst xmlns:a="http://schemas.openxmlformats.org/drawingml/2006/main">
              <a:ext uri="{FF2B5EF4-FFF2-40B4-BE49-F238E27FC236}">
                <a16:creationId xmlns:a16="http://schemas.microsoft.com/office/drawing/2014/main" id="{E549B032-EBF5-4617-8085-FCA630E425E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B70DB1F7-0651-4EFE-8910-DBFCF1238DC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4DBB508-C132-4384-8E36-2B37325D991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34F0E33-5A95-4627-BA9A-0EA057A0E01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BA99E66-EC34-4DBE-85F4-20E96F180F9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63317F9-08FA-4D34-B7FC-3641008FCB2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88AC78C-D58E-4EE4-B9D2-A5C79EF663E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674FFC7-1560-400D-BCB8-0E10DD45C3F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18DA5B9-94A1-40E0-BC4E-89E87773C6A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615E6EA-2803-49C2-A81B-7EFFF006633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7B5B76C-0371-492B-A369-DCA2635A7DE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7ABA45C-AAF6-4BE1-8DD6-7093D6AE621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97756E5-207C-4FBC-AA9E-52254C694D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977D2F8-6944-4DF0-98A3-C3A300AE15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50DABAB6-8951-44CC-8E78-461988C702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955752851"/>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0F2B5EE-739F-4FC7-98B2-E7A26750EE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462B523-0230-4363-AB9C-5092218AFA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60b20d5d75a45d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A88052-2493-4BDE-82A8-C56E8370A1C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2F24D2B-3F05-445C-B70A-361133BF004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9E732DD-8842-437B-9DC9-2F2FEABC4A0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4FAF3F2-29E0-4023-AE74-A8131A3341F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4BEB331-A6DE-49B4-9518-371720DD8A9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1 cohesion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a:t>
            </a:r>
          </a:p>
        </p:txBody>
      </p:sp>
      <p:sp>
        <p:nvSpPr>
          <p:cNvPr id="9" name="">
            <a:extLst xmlns:a="http://schemas.openxmlformats.org/drawingml/2006/main">
              <a:ext uri="{FF2B5EF4-FFF2-40B4-BE49-F238E27FC236}">
                <a16:creationId xmlns:a16="http://schemas.microsoft.com/office/drawing/2014/main" id="{599A3341-224F-4037-AF71-3CA2A8CBA1E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0A589A5-0B5B-432B-A2BB-1CC206D8382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B422174-DD30-44A8-A538-5A0DDCB4822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49656F5-2B8B-4335-A20C-5A5F3A983AA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1 cohesion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a:t>
            </a:r>
          </a:p>
        </p:txBody>
      </p:sp>
      <p:sp>
        <p:nvSpPr>
          <p:cNvPr id="13" name="">
            <a:extLst xmlns:a="http://schemas.openxmlformats.org/drawingml/2006/main">
              <a:ext uri="{FF2B5EF4-FFF2-40B4-BE49-F238E27FC236}">
                <a16:creationId xmlns:a16="http://schemas.microsoft.com/office/drawing/2014/main" id="{C1B565E2-08B5-4EED-BDE0-F56BA0BAA42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638E6F7-4772-4255-8617-7B5C8FE60C5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B4FB791-8BBC-4DF3-B9E4-AB8E62407D2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EBCCEDD-B68B-432E-AACF-DD69321FEA8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a:t>
            </a:r>
          </a:p>
        </p:txBody>
      </p:sp>
      <p:sp>
        <p:nvSpPr>
          <p:cNvPr id="17" name="">
            <a:extLst xmlns:a="http://schemas.openxmlformats.org/drawingml/2006/main">
              <a:ext uri="{FF2B5EF4-FFF2-40B4-BE49-F238E27FC236}">
                <a16:creationId xmlns:a16="http://schemas.microsoft.com/office/drawing/2014/main" id="{C0978FB0-51B3-434D-A776-651FEC800E3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E7CAB45-D1A8-43D0-91A4-5A3F861589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EF8E42B-954A-41BE-BDF0-D1575EADE4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81094318-9975-4F30-90F3-6D482F2FC6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01009403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C63509-2D1F-41C9-BC01-4C816FAA14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AFB8BFC8-52BB-44E9-85CB-539B528EB9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435781e9ab4d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5AFC40-1E3D-41A2-BE24-1A224E0CE94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E562FF7-7B1F-448B-863A-1F234BAE3C9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CB8E383-4944-4D75-B8D0-A41C7B907CE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BB23100-4945-4E90-A1F1-5581520C6E7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3F03871F-4C21-410E-88E3-B5F0D00CB42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8280C99-12DD-474A-A8CE-8BA81499DD7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7F9E51D-D24E-458E-9D36-63FDF12ABC9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47D43AD-C977-4FA9-A0F1-FEDA388CC4F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正确结论：these different needs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phrase accurately refers to the two distinct preferences.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7B05BD3-7270-45F5-A9E4-AD7102C853A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4D7BAA2-E8F8-446A-A9F5-3522CA5DDE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1BAF98E-2303-49E4-9D07-BED8BE158C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5" name="">
            <a:extLst xmlns:a="http://schemas.openxmlformats.org/drawingml/2006/main">
              <a:ext uri="{FF2B5EF4-FFF2-40B4-BE49-F238E27FC236}">
                <a16:creationId xmlns:a16="http://schemas.microsoft.com/office/drawing/2014/main" id="{F8E951B9-CF01-47C6-84E5-CE1F63A7CC4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10715445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60D18D1-51DA-4EB3-BB1D-6DE2F0781F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0FE51D00-85B3-4D92-A920-D530BC96FB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546626f27f540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53B092-1F45-4AE7-9AEE-D1DB73DAA6D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C18D23A-B3F5-4419-9172-730B878480B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A5529DB-3068-4EA1-8F2D-AA41EA86B97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C3A0F9BC-1CCD-4159-8CAA-2A470635E6E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1 cohesion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【原创训练材料｜参数为训练所设】Solar panels reduced daytime grid use. Battery storage was then added. ____ allowed evening activities to use more of th…</a:t>
            </a:r>
          </a:p>
        </p:txBody>
      </p:sp>
      <p:sp>
        <p:nvSpPr>
          <p:cNvPr id="8" name="">
            <a:extLst xmlns:a="http://schemas.openxmlformats.org/drawingml/2006/main">
              <a:ext uri="{FF2B5EF4-FFF2-40B4-BE49-F238E27FC236}">
                <a16:creationId xmlns:a16="http://schemas.microsoft.com/office/drawing/2014/main" id="{7C7CD081-A2CB-48AE-8CB1-13FC91C7339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AF144C2-937B-4423-9489-48FBDF2E429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C00FE6-BB73-4482-92B3-A09FEC14A80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E451862-14F4-49D2-B7B8-E1FC4F44D67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F329E489-DBFD-4872-BBBD-C61EFAE6524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C603A76-9EF0-41E0-B2D3-FBFA990DC88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C19769E-15D1-4BA1-AE5B-8287A65CDF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E338D9E-5C1B-4BBB-BD79-1DDE8C3CEA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6" name="">
            <a:extLst xmlns:a="http://schemas.openxmlformats.org/drawingml/2006/main">
              <a:ext uri="{FF2B5EF4-FFF2-40B4-BE49-F238E27FC236}">
                <a16:creationId xmlns:a16="http://schemas.microsoft.com/office/drawing/2014/main" id="{00A8CA68-4A29-40AF-A222-4560FE9B9A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482045378"/>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16EADF6-C002-4639-951E-5263A2FA89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9530E7C-41E6-48A3-96EB-1C719135DB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0215bfa2f574e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E23442-3DC2-4AFB-A769-3675ACCB487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FFAF1A3-EB10-4C25-A2E7-86795862139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5CA27E1-16D4-4660-9458-E6541869722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能独立执行“判断前后命题关系再选连接方式”，并说明每一步理由。</a:t>
            </a:r>
          </a:p>
        </p:txBody>
      </p:sp>
      <p:sp>
        <p:nvSpPr>
          <p:cNvPr id="7" name="">
            <a:extLst xmlns:a="http://schemas.openxmlformats.org/drawingml/2006/main">
              <a:ext uri="{FF2B5EF4-FFF2-40B4-BE49-F238E27FC236}">
                <a16:creationId xmlns:a16="http://schemas.microsoft.com/office/drawing/2014/main" id="{B8EB22C2-2235-435B-81E2-A5CE02CFF02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A7C132F6-1A6E-4397-ACA8-098F6823CBF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0DC14CB1-94F6-43E6-B2B3-CD11715C75A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1 cohesion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fir…</a:t>
            </a:r>
          </a:p>
        </p:txBody>
      </p:sp>
      <p:sp>
        <p:nvSpPr>
          <p:cNvPr id="10" name="">
            <a:extLst xmlns:a="http://schemas.openxmlformats.org/drawingml/2006/main">
              <a:ext uri="{FF2B5EF4-FFF2-40B4-BE49-F238E27FC236}">
                <a16:creationId xmlns:a16="http://schemas.microsoft.com/office/drawing/2014/main" id="{B2192613-A0FD-4120-8339-1BEE33D1BDD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0C3181EA-F17D-4EB7-9D94-BE6BE6EB0AE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79E97C4-71E2-463B-A14E-B58DD0522B6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E170C21-1988-4FF3-B847-524B55F54B7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6C39E94E-F12E-41F2-98A3-F2AF46000C9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AED0A9C-46B0-4C03-8F98-FAD2D63CF5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1189CE3-7215-489C-A666-36DFCDB02A6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7" name="">
            <a:extLst xmlns:a="http://schemas.openxmlformats.org/drawingml/2006/main">
              <a:ext uri="{FF2B5EF4-FFF2-40B4-BE49-F238E27FC236}">
                <a16:creationId xmlns:a16="http://schemas.microsoft.com/office/drawing/2014/main" id="{8E8B44B5-CD74-44B9-9827-88A8BE22F4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11963987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307C19A-A522-4805-BD5E-ED18E16877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F8B36EB3-128B-4C0B-AE23-F93E7CFFFB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03b63c3f9c684a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E6B839-6BD8-4980-90F7-BD83E41A661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2FF6FFA-6745-4807-B1EF-C1033D3170A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E5A1012-5CCD-44F0-84B6-C48F6A87F2D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F4D21A8-FC3D-4299-93CB-1507C5E0899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B7671BA-6313-4A8F-AE66-933A956C4CC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7D31B92A-2751-437B-857E-39D89258CE76}"/>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140A454D-00C9-430B-B00A-54646468A42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4FF253B-CB46-4FEF-9C35-ACD002AD2D8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2" name="">
            <a:extLst xmlns:a="http://schemas.openxmlformats.org/drawingml/2006/main">
              <a:ext uri="{FF2B5EF4-FFF2-40B4-BE49-F238E27FC236}">
                <a16:creationId xmlns:a16="http://schemas.microsoft.com/office/drawing/2014/main" id="{1EEF6986-6FF6-4E79-A586-36021FF94DD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564"/>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1 cohesion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【原创训练材料｜参数为训练所设】The first prototy…</a:t>
            </a:r>
          </a:p>
        </p:txBody>
      </p:sp>
      <p:sp>
        <p:nvSpPr>
          <p:cNvPr id="13" name="">
            <a:extLst xmlns:a="http://schemas.openxmlformats.org/drawingml/2006/main">
              <a:ext uri="{FF2B5EF4-FFF2-40B4-BE49-F238E27FC236}">
                <a16:creationId xmlns:a16="http://schemas.microsoft.com/office/drawing/2014/main" id="{79FD3946-E7DA-476B-93AD-1AA8E1F71A06}"/>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5E5E014-EB9B-4A08-9B51-C2AB07EA7E2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DCC7408D-6C6E-40F9-A8F0-6AF1B55C2D9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正确结论：Moreover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final sentence adds another benefit; it neither contrasts nor explains a cause.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EF77076A-E86B-4F3F-ADF9-E80119A5C75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9749B92D-FA97-4DB1-AEF1-C97534E096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1FD0DA5-FF33-4A92-86EB-C18F953CFB6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9" name="">
            <a:extLst xmlns:a="http://schemas.openxmlformats.org/drawingml/2006/main">
              <a:ext uri="{FF2B5EF4-FFF2-40B4-BE49-F238E27FC236}">
                <a16:creationId xmlns:a16="http://schemas.microsoft.com/office/drawing/2014/main" id="{58068EDB-C76E-47FB-9487-527A44C67B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563539454"/>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558099B-8F21-4FDE-8C5E-01B1368376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4AA545EA-314E-440A-BA9C-556DBD2D10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d64bf6e592423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9C6D50-C4F3-4D39-A7B6-0B6B93906F0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9449F54-BB18-4A32-BA17-9E231BFB1E6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E5C429E-1626-4AB8-BD7A-4B9A0682968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1E9A856-D3EB-41E3-BD9F-2B7844DA36C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03E07D6-16AF-45FE-8ACA-D8C54ECA0EE8}"/>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FEB3E3D-9986-4F77-AEC0-6E1951DE21A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892C273-1B00-406F-9750-D7A46B80DEB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84359F1-F94E-49AE-93C0-BEBC6198475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168D3B5-B5F9-4EC0-AE99-8238D3EAD87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67FB84F-FF3D-4C14-AB53-05435F220E8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84A1610-8831-4588-AA93-5BF8279CCFC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F936582-A9DB-43B9-B5DA-7CD356439E8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7B266A1-13B4-4A14-9D41-EBE70E29846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14487BD7-4DC1-4920-9EDB-61B3539BC25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3252E25-8D52-4A42-83C3-EEFA75C1392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B1DBA9D-107C-46BB-9B9F-241AE50F1C2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FA3A74B-D074-4352-95A8-9772FE0B2B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0F9FF58-0847-41FF-B2D6-33F3EA9954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A1C26F3D-114F-44B0-86BD-242ECBA986F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345107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0F9070D-AF8D-442B-9D5D-C942F166C6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088332CD-665B-4C25-8377-6C1B13A8A6C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d30769f3b6541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80F59D5-C759-4E14-8004-60992E22A63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C2645A6-AB57-443E-8E9A-05DEC1E2234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1AA6AEB-033D-45F0-B30D-605FC79DD2F0}"/>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7E1DF40-2FD5-499C-AB8E-0332230429C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4E1E91A0-C1BF-4DCB-AC79-53806F01902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9D1A1AD-BAE5-4789-B10F-0CF817C17E5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4D520FF-9F27-4D8B-9881-F8EC6CD2AED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8262E124-CDDC-4042-BA8B-1A73F51C817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A42A814-8DD4-45EA-9B33-4F60FF6C19C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16E9698-466D-439D-9E3E-4027DE290EA1}"/>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392CE5BC-A318-4712-922C-288448C775D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9B25C50-7473-4698-8C1E-CF047FBC190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4BFCE5E-A304-43BC-8D68-7E30288328B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53EB790B-FFF2-40EB-A3F4-714F3C4725D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92D38C8-361A-41F6-B3D5-303DEBE6F2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874388F-4825-44B6-A7FA-F3F92004F4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4E9B2CBD-A2E8-49B7-8A25-799BC399F2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472070893"/>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D01A0F8-69F0-40DB-A796-0EFC774ACE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F5A43344-BD9E-437F-AA4F-3F7DAEF39B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acd118c6d5f48c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1D0FD9-F8BA-4948-B9AD-41D4ADC7A60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F51C07-047A-47BD-8385-18336B92344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DC18C13-30CA-463B-B108-2BE0337A85F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BF085B1-E932-4CF2-89EA-3C252FB7086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1 cohesion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98C99740-37AB-4C46-BD84-69BEFD00909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00BA065-C952-4A1C-82B0-A7AE093F17E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943DDAB-28F5-4F26-8288-F904386BCDD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9FDEBC41-002A-4989-B60D-F615BFB2A06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36FDDF4-E828-4B07-B0B1-3FA57107A84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AF596ED-7DAC-4C04-956F-E28E29FBDE8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D2D9E090-0888-4590-900F-D32D6D250E5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E8471F6-983D-42B1-A3E3-25EC40E0173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D82F83D-7466-46AD-B5BB-EDF18A05F6D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53317ED3-B350-4785-81D0-46B93200802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A269DD0-7F6E-42D1-AA50-3487988898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019BF6C-2853-4D8E-9109-8621A5DB9A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6C4D09B5-3F04-4391-864A-71492A0B53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76486463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448202A-C7F2-4A5C-806B-3A9D403CAA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FDD36B2-73A6-492F-B253-661313A6D5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563725381b44d1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FC34B2-002C-46AD-BDB9-98DA89EFC03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0368D44-EAF5-48A9-8CEE-AA9C1A79F86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087A41D-E153-44A7-AA2D-9D4387E8943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9317EC1-CAF1-4776-90BD-668751CAC91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1 cohesion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【原创训练材料｜参数为训练所设】Solar panels reduced daytime grid use. Battery storage was then added. ____ allowed evening …</a:t>
            </a:r>
          </a:p>
        </p:txBody>
      </p:sp>
      <p:sp>
        <p:nvSpPr>
          <p:cNvPr id="8" name="">
            <a:extLst xmlns:a="http://schemas.openxmlformats.org/drawingml/2006/main">
              <a:ext uri="{FF2B5EF4-FFF2-40B4-BE49-F238E27FC236}">
                <a16:creationId xmlns:a16="http://schemas.microsoft.com/office/drawing/2014/main" id="{E77B39EB-C1F0-4FAA-AAFE-FA06BB69389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F05E3A35-30B3-4BEA-B4BE-C2FBAE64D46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2A5DB9D-83F9-4530-B422-368E2D1D76B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46AC74E-3B60-4BFD-A954-C3114E2B284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2304379-130F-49D9-9B5D-7AF6DF17456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57F30D7-3001-4873-A23A-C6222B797E6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758AC46-D920-4AE0-8B60-D7CBDC2DC0B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D1C6D98-5637-4190-AEC6-429BC1AF276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7E41DC8-2A7C-45E3-8D85-10209B77876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BF42E53-8EC3-418B-9C9C-9C2B33227BC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C13E7DF-0BA7-4F27-A4BE-FD1BFF182ED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67478DE-BC2A-45BA-B4D6-310C4D268AD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A02F550-A8BB-4C83-9568-6DE965EE0E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BECD316-7EA6-4B16-9283-2767ED827E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C4802EBF-858A-493B-AC59-F2C498285A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625338423"/>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C5BB814-8866-45F6-8CA8-3B353582B4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42260015-F810-40AF-B52A-52DBF385DD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9464ff5cac14e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4B9BB9-FABB-40DA-98D5-F6161473DD8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FF3E950-971A-45F1-AD88-C34F445B4C9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4706EAE-EE41-4267-9417-FA9A4F88A85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CE19782-FD79-4E97-87AE-128CDAE7352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EA9E60D-F919-424A-A32E-A79B6AE7E8D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1 cohesion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AE46CCC6-A462-452F-BB89-F3B4E68267E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94F6532-0C69-4327-859E-02994E2E15F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D031794-D17E-4BA8-8E2B-80E0489D452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2C75A0C-5D76-4712-A519-E21DC1346A5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1 cohesion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E8DD94A1-A210-4244-87C1-D8A64E53EAE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BFC4942-D132-46A6-ABB3-48B3CD55ABF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182C32A-66FC-4182-8D0A-2A58F2DBF3B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0E77E8E-6B8D-4851-AF83-3A0AF6B56D3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BA476A78-BDE1-4DA6-BC59-2762FF0691F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FF74E83-CD10-41AB-96C7-F21688FC44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0F86E97-5ADE-4769-A5CE-EA733309EF1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04B93087-6832-4AE2-90A8-FD2968C328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08352623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FB89FB0-9DDC-40E5-8BFB-01B412D8F9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6598BBF5-B986-4FDC-B878-8248C29A9A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b07bc3194c4b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AD055B-5139-42FD-B629-EED67E94105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FEE9A22-0ABA-436E-9854-153E2F56157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7769E39-7140-485F-9604-928F782DDEF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8E3592C-3B44-4690-BD1E-1A873D0B7B3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E8DAF910-751B-40EA-9650-2A213C10802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7B74BD1-6CD3-4E23-9C23-36BF25581FB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3B71E96-42EB-4257-985C-239A59370A4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A4871F1-B40B-4C1B-9D22-0F654374910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正确结论：This combination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effect comes from panels plus storage, not either item alone.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F0C79E4-8FFB-444F-A547-250F1476015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92A0735-F9F7-44AD-8BEA-A045E8EE68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A5636FC-986F-44E5-87FB-5CE3658E30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5" name="">
            <a:extLst xmlns:a="http://schemas.openxmlformats.org/drawingml/2006/main">
              <a:ext uri="{FF2B5EF4-FFF2-40B4-BE49-F238E27FC236}">
                <a16:creationId xmlns:a16="http://schemas.microsoft.com/office/drawing/2014/main" id="{E4AFE1C9-D57A-40EB-AF21-48CE0EC8C9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767245663"/>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65487F-FEAD-4B40-A98F-09B7225C60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9BFE4CC-9AB7-4265-93CC-8AF9E986902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f934614feb84dc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32EDE1-910D-4367-A6DD-81C53558ACA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83D2C00-EAB3-482B-AA6D-B9C2F8B2744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D1180CF-3E41-430D-8C69-A7B0BE2BA8F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D0BCFE76-C81A-4E1F-A5D4-F8A41049109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1 cohesion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【原创训练材料｜参数为训练所设】The first survey measured intention only. The team therefore added transaction records to the second study. ____ made i…</a:t>
            </a:r>
          </a:p>
        </p:txBody>
      </p:sp>
      <p:sp>
        <p:nvSpPr>
          <p:cNvPr id="8" name="">
            <a:extLst xmlns:a="http://schemas.openxmlformats.org/drawingml/2006/main">
              <a:ext uri="{FF2B5EF4-FFF2-40B4-BE49-F238E27FC236}">
                <a16:creationId xmlns:a16="http://schemas.microsoft.com/office/drawing/2014/main" id="{98B2DA2F-CBE0-42B9-9DDF-E9785157D47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1F7BD47-90A3-4273-9480-5A8967B38B5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4F70455-1303-4A8E-915F-1522E9E5263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7113B78-1868-42D8-9655-DC1E6F4109B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16D99A61-9298-4F0B-A789-B77A75DDC23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0D60991-5D2F-4E51-9F2A-DC690120A88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6AB330E-05C4-42CD-8093-E80E847BA1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EDF6946-9AC9-430D-A79D-6D883F2ED7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6" name="">
            <a:extLst xmlns:a="http://schemas.openxmlformats.org/drawingml/2006/main">
              <a:ext uri="{FF2B5EF4-FFF2-40B4-BE49-F238E27FC236}">
                <a16:creationId xmlns:a16="http://schemas.microsoft.com/office/drawing/2014/main" id="{D6DD08A6-934D-4D06-8EA7-8C2F87AC27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103113896"/>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F2D690A-EBB3-48F4-A684-8F078AAE8F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C7748A1E-8A88-44EA-B9D1-331C5CF0B5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6817c9bef4e41c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634B24-A21C-4D28-90F0-6D910456216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31A99EFD-7557-4803-9FB9-C69844F75DF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60956B8-B1B2-44CB-953D-CF2DFAEB5F3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58A8FAA0-F08C-454E-B4F8-07F1E44A0BE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6026BDE-AB5B-4D28-BF43-5C78F42F2E7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91BB7C6-01BE-4FD0-9818-402800554C0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1 cohesion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【原创训练材料｜参数为训练所设】(1) The…</a:t>
            </a:r>
          </a:p>
        </p:txBody>
      </p:sp>
      <p:sp>
        <p:nvSpPr>
          <p:cNvPr id="10" name="">
            <a:extLst xmlns:a="http://schemas.openxmlformats.org/drawingml/2006/main">
              <a:ext uri="{FF2B5EF4-FFF2-40B4-BE49-F238E27FC236}">
                <a16:creationId xmlns:a16="http://schemas.microsoft.com/office/drawing/2014/main" id="{3B5BE58D-74D3-4770-A4AC-0FEDE7DC743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15F5A42E-ECAF-4C2A-8CDF-CE2CE48B9BD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BD0B562-9B81-4789-8DCF-95A530C4F95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3818AB0-A790-483A-9DF5-B32B7161B90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D0672743-650B-4D07-A4CC-CDCA1556987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E641705-14E2-44AE-B73B-640E8276DB8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4EC14CF-45E7-4633-8E83-3B5A4A06917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7" name="">
            <a:extLst xmlns:a="http://schemas.openxmlformats.org/drawingml/2006/main">
              <a:ext uri="{FF2B5EF4-FFF2-40B4-BE49-F238E27FC236}">
                <a16:creationId xmlns:a16="http://schemas.microsoft.com/office/drawing/2014/main" id="{50C99688-C502-4239-87ED-7BA5C30466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24556244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9A5A2C4-9D23-4292-BA87-6B802234E7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5737738B-4720-49E5-83C7-8F1B52C66E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8b8669dc41a4dd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067AB5-E559-488F-A696-4CE5F486D3D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6E9F2DF-133F-4222-A1A0-BA1200BC8E8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004A0AA-C1EA-4AC2-AE0A-67B28AE1011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DF72647-F218-4B45-9D05-0177812023A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3FE499C-032B-473A-AFBE-74F33DDDF43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F8786AB0-04AC-4F53-B39C-21EDB5964D46}"/>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3F61CC52-9906-4491-901F-8CBC1196149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FF2B34F-C974-4464-9E31-C006A9006DF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2" name="">
            <a:extLst xmlns:a="http://schemas.openxmlformats.org/drawingml/2006/main">
              <a:ext uri="{FF2B5EF4-FFF2-40B4-BE49-F238E27FC236}">
                <a16:creationId xmlns:a16="http://schemas.microsoft.com/office/drawing/2014/main" id="{3CF231EC-221E-488D-9505-EE10416F8AA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0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1 cohesion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【原创训练材料｜参数为训练所设】(1) The team firs…</a:t>
            </a:r>
          </a:p>
        </p:txBody>
      </p:sp>
      <p:sp>
        <p:nvSpPr>
          <p:cNvPr id="13" name="">
            <a:extLst xmlns:a="http://schemas.openxmlformats.org/drawingml/2006/main">
              <a:ext uri="{FF2B5EF4-FFF2-40B4-BE49-F238E27FC236}">
                <a16:creationId xmlns:a16="http://schemas.microsoft.com/office/drawing/2014/main" id="{FA53305E-F376-4819-A639-DAAA2071C33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73A6059-C759-4EC3-991B-C465433F7FA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FB01CE9D-0760-4BAF-8412-F42F259202E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正确结论：After sentence 3</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purpose clause introduces the repeated measurement in sentence 4.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AE69BE2D-2234-46EF-AAFB-1557F68E4D5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9028A27A-093C-4DB1-A4C3-4602A7BB0D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FD53882-FC9C-40DF-8C76-8F0E8B3B95B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9" name="">
            <a:extLst xmlns:a="http://schemas.openxmlformats.org/drawingml/2006/main">
              <a:ext uri="{FF2B5EF4-FFF2-40B4-BE49-F238E27FC236}">
                <a16:creationId xmlns:a16="http://schemas.microsoft.com/office/drawing/2014/main" id="{B93EAFC9-A1FB-40F0-A26A-BB1E862F7C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83543961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F3B3057-465F-4354-AD8B-3EB02597C4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25F64B2-53D7-4321-8CF6-579C73D5E4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f7c203ddff942b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F3D2E1-1114-4621-8A0E-E577DE2508A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20FEAE3-F014-45BD-8871-E71591ADE3E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87129DD-F99D-4C07-AC75-DD326340F34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0CE16B3-F64F-4810-A8A5-4D41EE9FD06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DD9FAD91-95D1-4114-9A9C-0DC3FC4AE3D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2E59E64-0D5F-4E1C-A5BC-69F89BC7BBC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094484F-F229-45A2-B292-C6F1E1A56A6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BE1F6E5-6BDE-4D5D-810E-6CBE9504356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C3D1BBC-E730-480D-9F09-B2FCC5C9C43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41B98F0-EC0A-495D-8D27-70F8D857DC0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74E2C46-7DCC-4140-95D5-FA82977D641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AF62BA9-2BB0-4016-B349-BCCB3FB82EA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FA99E28-DB18-4A25-8908-A612126AB6C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EA6BDDD8-1F89-4A53-B806-416CF2263BF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CB932EF-0ED4-415E-A70D-DC41E4FB4B0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755650B-26D9-4299-A273-07A85E19808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7649B68-6A23-415E-A992-F9750A4A08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B1D6898-593E-49CB-8D56-A360E38106F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60C549AD-77D3-41B9-9D81-8A0F189B064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8658967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5EECCE5-1990-41B0-82BF-727537D236A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5A9CFBD-2243-424E-8591-DB83CD534B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202990755f940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91B422-97C4-4AD4-B44F-C96C208B82E4}"/>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62EF726-7E1D-4FBE-BC2F-C6E6512A8EA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7BD0105-D940-491C-8526-2350595BD2E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6D3AB32-5FAD-499B-B570-D6C7966FAD8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664A8E4E-637D-4DE8-959F-A96A6DAF409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F0FCB08-D82E-45E0-B91C-6564BC7EEC8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857030D-B27D-4096-B8B2-303186F8C1A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CF13A846-0BB5-4255-AB68-907D9F8CF73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C0BB340-3804-4CAE-A2B2-2E4E7668840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E429A52-BFA8-4356-8DBE-775CC67065E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0469FE72-65D1-41C1-8323-05AEAACB346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7C4596E-38F9-4FEF-B43B-37A7AD00B0E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5B2D41D-7277-43EE-8E4C-9A7BA9FD51C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643A293E-F7EA-4E14-96E0-FD3D18EA8DA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8B311FB-C225-453B-9F48-443E2A9D66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B39FD7-B807-4D2F-B517-6020CD62FE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E4278356-F5A6-40BE-9FC5-59169F312F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521327631"/>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6D3098A-E276-4DFC-AEBC-ED3E7EADD5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421A0F2-0E56-45CF-8E39-BA4F4B9DE4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75d7304586645e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11E30E-0073-43BA-8F45-377124DEFB1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4104B64-89D7-48D6-B4E8-502063C6D3A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3FA6F1-E0D3-4E38-98D6-E52BCC3A44B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D8853A1-F8B0-40E6-BFA0-68D26089BC2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1 cohesion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ADF9012F-E642-422E-BE49-E58C35B112D8}"/>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4BEAF06-BBD6-4968-AE72-FDFD9E95192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CE2C8F4-8647-47A7-945A-0DFED45A58C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EAD330F3-1D05-4CB0-B185-213428D4098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33B3BD2-147A-41A1-958C-0E0FECAA121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0876DCB-29EA-415D-B502-48FBBDBB93C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C07622FA-26EA-4E1A-9A51-FD8EDA2B185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6019A24-E174-4325-B62B-3DD271A1B63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F602D44-F920-4D15-AF08-03ED057DECC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4280BDE7-C145-4906-A8D8-DDE09087EFF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4129791-58BF-4681-8269-706FF4884F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0A6F1CA-4C6F-458A-A6C0-3AC4A96C525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03F1005C-9240-480D-9B8F-D8453D0D2A5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49688128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9D8141C-5850-4C25-AE7D-73CA936DAB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256AFD37-D413-4825-AC5F-4473544CFB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3aaa89c4c2a43b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666077-E136-42A4-A2CF-430BB91B5B1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39F6C5F-F8BF-4F6A-A513-7D81ADEEEAF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6CD8673-28E3-424C-A859-6467DD4F935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58DC191F-E86A-4795-B528-647E891E41D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1 cohesion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【原创训练材料｜参数为训练所设】The first survey measured intention only. The team therefore added transaction records to th…</a:t>
            </a:r>
          </a:p>
        </p:txBody>
      </p:sp>
      <p:sp>
        <p:nvSpPr>
          <p:cNvPr id="8" name="">
            <a:extLst xmlns:a="http://schemas.openxmlformats.org/drawingml/2006/main">
              <a:ext uri="{FF2B5EF4-FFF2-40B4-BE49-F238E27FC236}">
                <a16:creationId xmlns:a16="http://schemas.microsoft.com/office/drawing/2014/main" id="{2E39F8C3-8377-426B-8270-7F5CE516141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122C6E42-4BB8-4E5E-AD5B-FD9F6E1C29D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51531AF-D2CE-4492-A572-0C414A6EA71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8CB0FB8-EE50-4A56-BD4D-C915737D765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072EA00-7700-44F2-8819-B41F9C8E42A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2F052EC-DCD7-42B6-B472-36B83E8AC65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665D587-A942-4773-AA6C-73B66ADA48F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1867805-0F39-4BBE-8004-C7379CC1248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25AEEBE-3CF5-4F1A-B96C-D19AD84F156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39C8B8B-AB91-4ED2-85E5-96562AE7FAB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1731064-83CD-4D97-9B8E-3301D8B716A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9E43BA4-5004-40DB-9CC1-356747F01F7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A81EB2C-61EA-4548-B4AF-6D60E69CBA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3332610-E341-4E86-BEBF-AE097EB7DC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2" name="">
            <a:extLst xmlns:a="http://schemas.openxmlformats.org/drawingml/2006/main">
              <a:ext uri="{FF2B5EF4-FFF2-40B4-BE49-F238E27FC236}">
                <a16:creationId xmlns:a16="http://schemas.microsoft.com/office/drawing/2014/main" id="{BD26C314-A02E-441C-8065-879F46AD5A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605359812"/>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C1BE8D4-C79A-48BB-9D09-6107632FE4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C08C0A60-C268-4BF1-8EA3-4BACAB441B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d75109845554f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AD72C8-052E-4F70-BC1A-137210FDAC8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2651FBD-0E97-4743-A340-0A0A8057D7B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47ECF33-20F3-4E18-A8EF-15B1350A97F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90A2580-F03E-4506-9EE8-7717F6AFD66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4B740A8-2733-4593-8F18-C36E1A5FAEF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1 cohesion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7CAF8390-85B0-4F1D-9A47-0DD0C186456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A2AAFD69-6027-452A-A6F2-C929979CFAF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EB3E2A2-F2AF-4F73-8CF5-B85D53068A3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2E2731A-7866-4FBF-B91D-B301AC56364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1 cohesion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CDEBB9A9-C461-419B-9BD7-F2104B0C1CD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FE89D1D6-81AE-4F2A-B79F-84D70105953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1840926-5992-402E-B825-ECCF5CCC4E3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370A10C-8FD0-49E1-934C-02DF37DEE83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BA1F0735-3B80-40B7-8DBA-C364E2B03C2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AFF87F3-1ACF-4229-942F-40100E2187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609E32C-E7B3-43C7-BC86-B1DEB9F1CA4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20" name="">
            <a:extLst xmlns:a="http://schemas.openxmlformats.org/drawingml/2006/main">
              <a:ext uri="{FF2B5EF4-FFF2-40B4-BE49-F238E27FC236}">
                <a16:creationId xmlns:a16="http://schemas.microsoft.com/office/drawing/2014/main" id="{BAC04922-0106-4AE9-90D1-2E9B39761F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36420514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79EA54E-1C1D-4AAF-9EFB-B3EE040F92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1EEE6B4F-6B63-4A31-92DD-0F7AA3BDD3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7d182020edf436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BAB02E-AFA3-492E-8BFB-171D6C88B6F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BD17CC3-902D-4BE2-B483-76D2C00BEFA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2C04F4A-CF68-4832-804A-60C15079E0A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8E761AB-4787-4EA0-8C6D-40777EC1AF5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A72CEA4C-582D-4538-B96A-7A09FA3437C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061146D-4986-4E76-8E1F-2C6B51B9D26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6ECF498-9D5D-4A86-8FB1-99F31CD75B1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2F0493B-4BFA-45BA-A650-8581AF576C0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正确结论：This additional evidence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noun phrase refers precisely to the transaction records and explains their function.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9BF03BB-7C20-4543-8AED-5FAEBE9A08E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B865996-D286-45B6-A08A-7FD367C5D79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B6C80B7-4888-4B6E-8318-C346AACFB6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5" name="">
            <a:extLst xmlns:a="http://schemas.openxmlformats.org/drawingml/2006/main">
              <a:ext uri="{FF2B5EF4-FFF2-40B4-BE49-F238E27FC236}">
                <a16:creationId xmlns:a16="http://schemas.microsoft.com/office/drawing/2014/main" id="{57D699A7-49B6-4811-B260-175353F054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683087035"/>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0255970-1483-41B7-864F-112A10DE8B0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1C894DD4-CD56-4C0E-811E-6F9F53CD77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54843142d3947b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2DAD9E-D90D-4A93-9D3A-21883787E9E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6AE50C5-76F4-4959-8401-F3FEFD79EC2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C424BC6-CCD3-4F14-BA6B-DAEA2444CF9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671F7E2-7B78-41B0-9582-497D26BC550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1 cohesion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【原创训练材料｜参数为训练所设】Some students preferred longer opening hours; others asked for quieter zones. The library therefore piloted two changes…</a:t>
            </a:r>
          </a:p>
        </p:txBody>
      </p:sp>
      <p:sp>
        <p:nvSpPr>
          <p:cNvPr id="8" name="">
            <a:extLst xmlns:a="http://schemas.openxmlformats.org/drawingml/2006/main">
              <a:ext uri="{FF2B5EF4-FFF2-40B4-BE49-F238E27FC236}">
                <a16:creationId xmlns:a16="http://schemas.microsoft.com/office/drawing/2014/main" id="{40BA5DE9-E825-48F2-B237-A8564A2CFA5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5825A4D-0408-4A89-9FA4-94CCA23343F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77D8843-B9F5-4A6B-88C6-FE43A19F0DA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05FE2C0-C3E8-43AE-B49D-D6A9A2C2CBB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A44E1F5B-8852-4FE3-86DC-8B98A9E47CB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C44233B-6CFC-4656-8754-F275A576ABB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60AC278-8DDD-4276-9E60-F5C93AD075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53BBDBA-ACCD-460C-8D6D-08F5BFE711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语篇衔接与逻辑</a:t>
            </a:r>
          </a:p>
        </p:txBody>
      </p:sp>
      <p:sp>
        <p:nvSpPr>
          <p:cNvPr id="16" name="">
            <a:extLst xmlns:a="http://schemas.openxmlformats.org/drawingml/2006/main">
              <a:ext uri="{FF2B5EF4-FFF2-40B4-BE49-F238E27FC236}">
                <a16:creationId xmlns:a16="http://schemas.microsoft.com/office/drawing/2014/main" id="{3E0259B2-E9A3-4628-870D-2AA85813E8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6158377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2026-08-19T08:52:55.4990000Z</dcterms:created>
  <dcterms:modified xsi:type="dcterms:W3CDTF">2026-08-19T08:52:55.4990000Z</dcterms:modified>
</coreProperties>
</file>