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99ceef01394f71" /><Relationship Type="http://schemas.openxmlformats.org/officeDocument/2006/relationships/extended-properties" Target="/docProps/app.xml" Id="R34b8b98adb414ba0" /><Relationship Type="http://schemas.openxmlformats.org/officeDocument/2006/relationships/officeDocument" Target="/ppt/presentation.xml" Id="Rad414d9998e443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de29b83d1142e4"/>
  </p:sldMasterIdLst>
  <p:notesMasterIdLst>
    <p:notesMasterId xmlns:r="http://schemas.openxmlformats.org/officeDocument/2006/relationships" r:id="R0585df8f5a6f470f"/>
  </p:notesMasterIdLst>
  <p:sldIdLst>
    <p:sldId xmlns:r="http://schemas.openxmlformats.org/officeDocument/2006/relationships" id="256" r:id="Rc7e8eaf9b57b4a1c"/>
    <p:sldId xmlns:r="http://schemas.openxmlformats.org/officeDocument/2006/relationships" id="257" r:id="R2cb5c2bc9ac7477c"/>
    <p:sldId xmlns:r="http://schemas.openxmlformats.org/officeDocument/2006/relationships" id="258" r:id="R3ff78f185cd74be3"/>
    <p:sldId xmlns:r="http://schemas.openxmlformats.org/officeDocument/2006/relationships" id="259" r:id="Reb771888f1e445a1"/>
    <p:sldId xmlns:r="http://schemas.openxmlformats.org/officeDocument/2006/relationships" id="260" r:id="R4d504dd368284529"/>
    <p:sldId xmlns:r="http://schemas.openxmlformats.org/officeDocument/2006/relationships" id="261" r:id="Rccfb606383f747aa"/>
    <p:sldId xmlns:r="http://schemas.openxmlformats.org/officeDocument/2006/relationships" id="262" r:id="R8cc6c506480d42f4"/>
    <p:sldId xmlns:r="http://schemas.openxmlformats.org/officeDocument/2006/relationships" id="263" r:id="R5f02fb6eaaf5437b"/>
    <p:sldId xmlns:r="http://schemas.openxmlformats.org/officeDocument/2006/relationships" id="264" r:id="R513e1c52ae5e45f7"/>
    <p:sldId xmlns:r="http://schemas.openxmlformats.org/officeDocument/2006/relationships" id="265" r:id="R6d142672a9324165"/>
    <p:sldId xmlns:r="http://schemas.openxmlformats.org/officeDocument/2006/relationships" id="266" r:id="R8e044f27fa20465d"/>
    <p:sldId xmlns:r="http://schemas.openxmlformats.org/officeDocument/2006/relationships" id="267" r:id="R384203de8ded4180"/>
    <p:sldId xmlns:r="http://schemas.openxmlformats.org/officeDocument/2006/relationships" id="268" r:id="Rab4f768055664390"/>
    <p:sldId xmlns:r="http://schemas.openxmlformats.org/officeDocument/2006/relationships" id="269" r:id="R3cb69bf676954d6e"/>
    <p:sldId xmlns:r="http://schemas.openxmlformats.org/officeDocument/2006/relationships" id="270" r:id="R177b6c25c0a74a96"/>
    <p:sldId xmlns:r="http://schemas.openxmlformats.org/officeDocument/2006/relationships" id="271" r:id="R5198cfb63d094902"/>
    <p:sldId xmlns:r="http://schemas.openxmlformats.org/officeDocument/2006/relationships" id="272" r:id="R74b721b1808e4179"/>
    <p:sldId xmlns:r="http://schemas.openxmlformats.org/officeDocument/2006/relationships" id="273" r:id="Rf65e9e2983754594"/>
    <p:sldId xmlns:r="http://schemas.openxmlformats.org/officeDocument/2006/relationships" id="274" r:id="Reea57b1357724d35"/>
    <p:sldId xmlns:r="http://schemas.openxmlformats.org/officeDocument/2006/relationships" id="275" r:id="Rd6ad8c263abc4170"/>
    <p:sldId xmlns:r="http://schemas.openxmlformats.org/officeDocument/2006/relationships" id="276" r:id="Rc9e0cee7fb72425e"/>
    <p:sldId xmlns:r="http://schemas.openxmlformats.org/officeDocument/2006/relationships" id="277" r:id="Rfc65e56308ba4b4c"/>
    <p:sldId xmlns:r="http://schemas.openxmlformats.org/officeDocument/2006/relationships" id="278" r:id="R26b79566e02a4387"/>
    <p:sldId xmlns:r="http://schemas.openxmlformats.org/officeDocument/2006/relationships" id="279" r:id="R57389aaa81e04826"/>
    <p:sldId xmlns:r="http://schemas.openxmlformats.org/officeDocument/2006/relationships" id="280" r:id="R0ae2b029ecdc44bc"/>
    <p:sldId xmlns:r="http://schemas.openxmlformats.org/officeDocument/2006/relationships" id="281" r:id="R4d0dc2ca95e24905"/>
    <p:sldId xmlns:r="http://schemas.openxmlformats.org/officeDocument/2006/relationships" id="282" r:id="Rd2af7f4b11aa40e1"/>
    <p:sldId xmlns:r="http://schemas.openxmlformats.org/officeDocument/2006/relationships" id="283" r:id="Rf40c4eb152934bc6"/>
    <p:sldId xmlns:r="http://schemas.openxmlformats.org/officeDocument/2006/relationships" id="284" r:id="R49a3f65d81d9459b"/>
    <p:sldId xmlns:r="http://schemas.openxmlformats.org/officeDocument/2006/relationships" id="285" r:id="Rebde21db6bf341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42175a1bd74b9d" /><Relationship Type="http://schemas.openxmlformats.org/officeDocument/2006/relationships/slideMaster" Target="/ppt/slideMasters/slideMaster1.xml" Id="R82de29b83d1142e4" /><Relationship Type="http://schemas.openxmlformats.org/officeDocument/2006/relationships/notesMaster" Target="/ppt/notesMasters/notesMaster1.xml" Id="R0585df8f5a6f470f" /><Relationship Type="http://schemas.openxmlformats.org/officeDocument/2006/relationships/presProps" Target="/ppt/presProps.xml" Id="Rb026e7bb563f4b5a" /><Relationship Type="http://schemas.openxmlformats.org/officeDocument/2006/relationships/tableStyles" Target="/ppt/tableStyles.xml" Id="R2c637144a2784471" /><Relationship Type="http://schemas.openxmlformats.org/officeDocument/2006/relationships/slide" Target="/ppt/slides/slide1.xml" Id="Rc7e8eaf9b57b4a1c" /><Relationship Type="http://schemas.openxmlformats.org/officeDocument/2006/relationships/slide" Target="/ppt/slides/slide2.xml" Id="R2cb5c2bc9ac7477c" /><Relationship Type="http://schemas.openxmlformats.org/officeDocument/2006/relationships/slide" Target="/ppt/slides/slide3.xml" Id="R3ff78f185cd74be3" /><Relationship Type="http://schemas.openxmlformats.org/officeDocument/2006/relationships/slide" Target="/ppt/slides/slide4.xml" Id="Reb771888f1e445a1" /><Relationship Type="http://schemas.openxmlformats.org/officeDocument/2006/relationships/slide" Target="/ppt/slides/slide5.xml" Id="R4d504dd368284529" /><Relationship Type="http://schemas.openxmlformats.org/officeDocument/2006/relationships/slide" Target="/ppt/slides/slide6.xml" Id="Rccfb606383f747aa" /><Relationship Type="http://schemas.openxmlformats.org/officeDocument/2006/relationships/slide" Target="/ppt/slides/slide7.xml" Id="R8cc6c506480d42f4" /><Relationship Type="http://schemas.openxmlformats.org/officeDocument/2006/relationships/slide" Target="/ppt/slides/slide8.xml" Id="R5f02fb6eaaf5437b" /><Relationship Type="http://schemas.openxmlformats.org/officeDocument/2006/relationships/slide" Target="/ppt/slides/slide9.xml" Id="R513e1c52ae5e45f7" /><Relationship Type="http://schemas.openxmlformats.org/officeDocument/2006/relationships/slide" Target="/ppt/slides/slide10.xml" Id="R6d142672a9324165" /><Relationship Type="http://schemas.openxmlformats.org/officeDocument/2006/relationships/slide" Target="/ppt/slides/slide11.xml" Id="R8e044f27fa20465d" /><Relationship Type="http://schemas.openxmlformats.org/officeDocument/2006/relationships/slide" Target="/ppt/slides/slide12.xml" Id="R384203de8ded4180" /><Relationship Type="http://schemas.openxmlformats.org/officeDocument/2006/relationships/slide" Target="/ppt/slides/slide13.xml" Id="Rab4f768055664390" /><Relationship Type="http://schemas.openxmlformats.org/officeDocument/2006/relationships/slide" Target="/ppt/slides/slide14.xml" Id="R3cb69bf676954d6e" /><Relationship Type="http://schemas.openxmlformats.org/officeDocument/2006/relationships/slide" Target="/ppt/slides/slide15.xml" Id="R177b6c25c0a74a96" /><Relationship Type="http://schemas.openxmlformats.org/officeDocument/2006/relationships/slide" Target="/ppt/slides/slide16.xml" Id="R5198cfb63d094902" /><Relationship Type="http://schemas.openxmlformats.org/officeDocument/2006/relationships/slide" Target="/ppt/slides/slide17.xml" Id="R74b721b1808e4179" /><Relationship Type="http://schemas.openxmlformats.org/officeDocument/2006/relationships/slide" Target="/ppt/slides/slide18.xml" Id="Rf65e9e2983754594" /><Relationship Type="http://schemas.openxmlformats.org/officeDocument/2006/relationships/slide" Target="/ppt/slides/slide19.xml" Id="Reea57b1357724d35" /><Relationship Type="http://schemas.openxmlformats.org/officeDocument/2006/relationships/slide" Target="/ppt/slides/slide20.xml" Id="Rd6ad8c263abc4170" /><Relationship Type="http://schemas.openxmlformats.org/officeDocument/2006/relationships/slide" Target="/ppt/slides/slide21.xml" Id="Rc9e0cee7fb72425e" /><Relationship Type="http://schemas.openxmlformats.org/officeDocument/2006/relationships/slide" Target="/ppt/slides/slide22.xml" Id="Rfc65e56308ba4b4c" /><Relationship Type="http://schemas.openxmlformats.org/officeDocument/2006/relationships/slide" Target="/ppt/slides/slide23.xml" Id="R26b79566e02a4387" /><Relationship Type="http://schemas.openxmlformats.org/officeDocument/2006/relationships/slide" Target="/ppt/slides/slide24.xml" Id="R57389aaa81e04826" /><Relationship Type="http://schemas.openxmlformats.org/officeDocument/2006/relationships/slide" Target="/ppt/slides/slide25.xml" Id="R0ae2b029ecdc44bc" /><Relationship Type="http://schemas.openxmlformats.org/officeDocument/2006/relationships/slide" Target="/ppt/slides/slide26.xml" Id="R4d0dc2ca95e24905" /><Relationship Type="http://schemas.openxmlformats.org/officeDocument/2006/relationships/slide" Target="/ppt/slides/slide27.xml" Id="Rd2af7f4b11aa40e1" /><Relationship Type="http://schemas.openxmlformats.org/officeDocument/2006/relationships/slide" Target="/ppt/slides/slide28.xml" Id="Rf40c4eb152934bc6" /><Relationship Type="http://schemas.openxmlformats.org/officeDocument/2006/relationships/slide" Target="/ppt/slides/slide29.xml" Id="R49a3f65d81d9459b" /><Relationship Type="http://schemas.openxmlformats.org/officeDocument/2006/relationships/slide" Target="/ppt/slides/slide30.xml" Id="Rebde21db6bf341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14e9cb938a41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562005f22f4b70" /><Relationship Type="http://schemas.openxmlformats.org/officeDocument/2006/relationships/notesMaster" Target="/ppt/notesMasters/notesMaster1.xml" Id="Rf4a79c771fec4f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b81aaf2a9e4e41" /><Relationship Type="http://schemas.openxmlformats.org/officeDocument/2006/relationships/notesMaster" Target="/ppt/notesMasters/notesMaster1.xml" Id="R7d001850ebee4e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493223467640f8" /><Relationship Type="http://schemas.openxmlformats.org/officeDocument/2006/relationships/notesMaster" Target="/ppt/notesMasters/notesMaster1.xml" Id="R3758195d78064e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1d2960bba0438e" /><Relationship Type="http://schemas.openxmlformats.org/officeDocument/2006/relationships/notesMaster" Target="/ppt/notesMasters/notesMaster1.xml" Id="R4d42b99d6f3c40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affefa30f94fea" /><Relationship Type="http://schemas.openxmlformats.org/officeDocument/2006/relationships/notesMaster" Target="/ppt/notesMasters/notesMaster1.xml" Id="R8737e5e710ea47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fbe95f63994918" /><Relationship Type="http://schemas.openxmlformats.org/officeDocument/2006/relationships/notesMaster" Target="/ppt/notesMasters/notesMaster1.xml" Id="R462cb6eda66842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b3daf53ff64fdc" /><Relationship Type="http://schemas.openxmlformats.org/officeDocument/2006/relationships/notesMaster" Target="/ppt/notesMasters/notesMaster1.xml" Id="Rd89c696b33d34a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f6b8c10f88484d" /><Relationship Type="http://schemas.openxmlformats.org/officeDocument/2006/relationships/notesMaster" Target="/ppt/notesMasters/notesMaster1.xml" Id="R0f8c25eb817e4e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99b0df3ab54c5a" /><Relationship Type="http://schemas.openxmlformats.org/officeDocument/2006/relationships/notesMaster" Target="/ppt/notesMasters/notesMaster1.xml" Id="R4786c61ae58247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e8f1af27cd4fa1" /><Relationship Type="http://schemas.openxmlformats.org/officeDocument/2006/relationships/notesMaster" Target="/ppt/notesMasters/notesMaster1.xml" Id="R74c8a4d386d349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6918c9b0bfc4887" /><Relationship Type="http://schemas.openxmlformats.org/officeDocument/2006/relationships/notesMaster" Target="/ppt/notesMasters/notesMaster1.xml" Id="R55923f6c108a4e9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43f81aa29a4048" /><Relationship Type="http://schemas.openxmlformats.org/officeDocument/2006/relationships/notesMaster" Target="/ppt/notesMasters/notesMaster1.xml" Id="R96016f0925f5408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fb39cd666d64c73" /><Relationship Type="http://schemas.openxmlformats.org/officeDocument/2006/relationships/notesMaster" Target="/ppt/notesMasters/notesMaster1.xml" Id="Rf0b54db5876f47f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f2b80858d50487f" /><Relationship Type="http://schemas.openxmlformats.org/officeDocument/2006/relationships/notesMaster" Target="/ppt/notesMasters/notesMaster1.xml" Id="Rbad7afc08d91475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bef36799b5a424e" /><Relationship Type="http://schemas.openxmlformats.org/officeDocument/2006/relationships/notesMaster" Target="/ppt/notesMasters/notesMaster1.xml" Id="Rdb9db29204fd4a6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70989a0c8464ff3" /><Relationship Type="http://schemas.openxmlformats.org/officeDocument/2006/relationships/notesMaster" Target="/ppt/notesMasters/notesMaster1.xml" Id="Rac76d54305244b7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267a5dfa4484750" /><Relationship Type="http://schemas.openxmlformats.org/officeDocument/2006/relationships/notesMaster" Target="/ppt/notesMasters/notesMaster1.xml" Id="R2d81df3b537d4ff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5e8ba09d3f9414e" /><Relationship Type="http://schemas.openxmlformats.org/officeDocument/2006/relationships/notesMaster" Target="/ppt/notesMasters/notesMaster1.xml" Id="R166e97006d2d495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3b3f730a9a04e2f" /><Relationship Type="http://schemas.openxmlformats.org/officeDocument/2006/relationships/notesMaster" Target="/ppt/notesMasters/notesMaster1.xml" Id="Rd6bb1782ea004a2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2eca9a59516481b" /><Relationship Type="http://schemas.openxmlformats.org/officeDocument/2006/relationships/notesMaster" Target="/ppt/notesMasters/notesMaster1.xml" Id="Ra2c4160b040c4f6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c65c6cacecd4eb6" /><Relationship Type="http://schemas.openxmlformats.org/officeDocument/2006/relationships/notesMaster" Target="/ppt/notesMasters/notesMaster1.xml" Id="R633f2239542041d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d4cf0ebb6cc4a6b" /><Relationship Type="http://schemas.openxmlformats.org/officeDocument/2006/relationships/notesMaster" Target="/ppt/notesMasters/notesMaster1.xml" Id="Re6b9f3b3e0f7450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24b641456cf4502" /><Relationship Type="http://schemas.openxmlformats.org/officeDocument/2006/relationships/notesMaster" Target="/ppt/notesMasters/notesMaster1.xml" Id="R97b583500e72454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34948386e4c45e9" /><Relationship Type="http://schemas.openxmlformats.org/officeDocument/2006/relationships/notesMaster" Target="/ppt/notesMasters/notesMaster1.xml" Id="Rf59f6bc3e72042c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258a88558d4485d" /><Relationship Type="http://schemas.openxmlformats.org/officeDocument/2006/relationships/notesMaster" Target="/ppt/notesMasters/notesMaster1.xml" Id="R14115d284e82472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ea87eabc0ec4450" /><Relationship Type="http://schemas.openxmlformats.org/officeDocument/2006/relationships/notesMaster" Target="/ppt/notesMasters/notesMaster1.xml" Id="R6118bc8dd9584c4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27918149d6c4857" /><Relationship Type="http://schemas.openxmlformats.org/officeDocument/2006/relationships/notesMaster" Target="/ppt/notesMasters/notesMaster1.xml" Id="R1d2d9fa400eb41b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6fbe85c986c47ac" /><Relationship Type="http://schemas.openxmlformats.org/officeDocument/2006/relationships/notesMaster" Target="/ppt/notesMasters/notesMaster1.xml" Id="R2dc210776b78499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c0bcd56360c4747" /><Relationship Type="http://schemas.openxmlformats.org/officeDocument/2006/relationships/notesMaster" Target="/ppt/notesMasters/notesMaster1.xml" Id="Ra5b69557505344f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88d428bd74a4987" /><Relationship Type="http://schemas.openxmlformats.org/officeDocument/2006/relationships/notesMaster" Target="/ppt/notesMasters/notesMaster1.xml" Id="R98e647e6e43042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英语 的“句法与长难句”学习单元。本套课件共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讲稿】明确告诉学生：本单元只训练“句法与长难句”。先解释知识范围，再用一句话建立核心判断，最后示范标准方法。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【互动提问】请用自己的话复述“先找谓语再分层拆句”，并举一个会触发“局部翻译正确但逻辑关系错”的错误例子。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English language-in-use task · 证据定位
Evidence focus: identify the exact phrase that supports the answer.
【原创训练材料｜参数为训练所设】By the time the judges arrived, the team ____ all 12 display boards and checked the captions twice.
Choose the grammatically and logically correct verb phrase. 选项为 A.had arranged；B.is；C.whenever；D.contain。讲解时强调：先找谓语再分层拆句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【预期回答】学生能说出“主干—连接词—修饰成分三步分析”中的起始动作，并避开“局部翻译正确但逻辑关系错”。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分步讲评：先重述题目条件，再逐步示范“主干—连接词—修饰成分三步分析”，最后给出正确结论“had arranged”。完整解析：The arranging was completed before another past event, so the past perfect is required.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English Language 2027/2028 Assessment Framework、Sample/Practice Paper 与公开评核资料｜English language-in-use task·证据定位·原创模考任务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【预期回答】学生能把失分归入“局部翻译正确但逻辑关系错”或更精确的个人错因，并写出可执行检查动作。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讲稿】逐项解释“句法与长难句”中的专有名词、符号、对象和单位。特别强调：局部翻译正确但逻辑关系错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讲稿】用“条件—表示—方法—核验”重建本知识点。示范时逐步引用：主干—连接词—修饰成分三步分析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讲稿】带学生逐句读取任务，不先求答案。要求指出材料中的有效条件，再按“主干—连接词—修饰成分三步分析”作答。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讲稿】先展示错误路径，再用解析链复原第一失分点。禁止只说“粗心”；必须落到“局部翻译正确但逻辑关系错”或更精确的动作。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English language-in-use task · 证据定位
Evidence focus: identify the exact phrase that supports the answer.
【原创训练材料｜参数为训练所设】Installed above the entrance, ____.
Choose the completion with a clear and logical subject. 选项为 A.the camera records everyone entering the lobby；B.had the team begun；C.had arranged；D.is。讲解时强调：先找谓语再分层拆句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【预期回答】学生能说出“主干—连接词—修饰成分三步分析”中的起始动作，并避开“局部翻译正确但逻辑关系错”。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分步讲评：先重述题目条件，再逐步示范“主干—连接词—修饰成分三步分析”，最后给出正确结论“the camera records everyone entering the lobby”。完整解析：The noun after the opening participial phrase must be the item that was installed.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English Language 2027/2028 Assessment Framework、Sample/Practice Paper 与公开评核资料｜English language-in-use task·证据定位·原创模考任务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【预期回答】学生能把失分归入“局部翻译正确但逻辑关系错”或更精确的个人错因，并写出可执行检查动作。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讲稿】逐项解释“句法与长难句”中的专有名词、符号、对象和单位。特别强调：局部翻译正确但逻辑关系错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讲稿】用“条件—表示—方法—核验”重建本知识点。示范时逐步引用：主干—连接词—修饰成分三步分析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讲稿】带学生逐句读取任务，不先求答案。要求指出材料中的有效条件，再按“主干—连接词—修饰成分三步分析”作答。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讲稿】先展示错误路径，再用解析链复原第一失分点。禁止只说“粗心”；必须落到“局部翻译正确但逻辑关系错”或更精确的动作。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English language-in-use task · 证据定位
Evidence focus: identify the exact phrase that supports the answer.
【原创训练材料｜参数为训练所设】The sensor stops the gate ____ an object is detected in its path.
Choose the connector that states the operating condition. 选项为 A.contain；B.the camera records everyone entering the lobby；C.had the team begun；D.whenever。讲解时强调：先找谓语再分层拆句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【预期回答】学生能说出“主干—连接词—修饰成分三步分析”中的起始动作，并避开“局部翻译正确但逻辑关系错”。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分步讲评：先重述题目条件，再逐步示范“主干—连接词—修饰成分三步分析”，最后给出正确结论“whenever”。完整解析：The gate stops on every occasion that the condition is met.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English Language 2027/2028 Assessment Framework、Sample/Practice Paper 与公开评核资料｜English language-in-use task·证据定位·原创模考任务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【预期回答】学生能把失分归入“局部翻译正确但逻辑关系错”或更精确的个人错因，并写出可执行检查动作。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讲稿】逐项解释“句法与长难句”中的专有名词、符号、对象和单位。特别强调：局部翻译正确但逻辑关系错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讲稿】用“条件—表示—方法—核验”重建本知识点。示范时逐步引用：主干—连接词—修饰成分三步分析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讲稿】带学生逐句读取任务，不先求答案。要求指出材料中的有效条件，再按“主干—连接词—修饰成分三步分析”作答。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讲稿】先展示错误路径，再用解析链复原第一失分点。禁止只说“粗心”；必须落到“局部翻译正确但逻辑关系错”或更精确的动作。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93ccc4aeb547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febf3522874554" /><Relationship Type="http://schemas.openxmlformats.org/officeDocument/2006/relationships/slideLayout" Target="/ppt/slideLayouts/slideLayout1.xml" Id="R3e580c2173894f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580c2173894f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48d6aa2f743b2" /><Relationship Type="http://schemas.openxmlformats.org/officeDocument/2006/relationships/image" Target="/ppt/media/image.png" Id="R68bbf194005e4408" /><Relationship Type="http://schemas.openxmlformats.org/officeDocument/2006/relationships/notesSlide" Target="/ppt/notesSlides/notesSlide1.xml" Id="Rfcc0bd1f83d444c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290f17cb34af3" /><Relationship Type="http://schemas.openxmlformats.org/officeDocument/2006/relationships/image" Target="/ppt/media/image2.png" Id="R7e31d0a660fa4f98" /><Relationship Type="http://schemas.openxmlformats.org/officeDocument/2006/relationships/notesSlide" Target="/ppt/notesSlides/notesSlide2.xml" Id="R08ac8b915b1740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fdc51ec8a146b9" /><Relationship Type="http://schemas.openxmlformats.org/officeDocument/2006/relationships/image" Target="/ppt/media/image3.png" Id="R75fccfab85ac4446" /><Relationship Type="http://schemas.openxmlformats.org/officeDocument/2006/relationships/notesSlide" Target="/ppt/notesSlides/notesSlide3.xml" Id="Rba5278f2f53345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cc057579ce4e49" /><Relationship Type="http://schemas.openxmlformats.org/officeDocument/2006/relationships/image" Target="/ppt/media/image4.png" Id="R5fa6560ba7b04af7" /><Relationship Type="http://schemas.openxmlformats.org/officeDocument/2006/relationships/notesSlide" Target="/ppt/notesSlides/notesSlide4.xml" Id="Rcc44a317bd1b4c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3cc2b2b6914b5b" /><Relationship Type="http://schemas.openxmlformats.org/officeDocument/2006/relationships/image" Target="/ppt/media/image5.png" Id="R7b59356fb82d4a1b" /><Relationship Type="http://schemas.openxmlformats.org/officeDocument/2006/relationships/notesSlide" Target="/ppt/notesSlides/notesSlide5.xml" Id="Rdcb1318c943849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dc77c302546a1" /><Relationship Type="http://schemas.openxmlformats.org/officeDocument/2006/relationships/image" Target="/ppt/media/image6.png" Id="Reb9e631b0d524a83" /><Relationship Type="http://schemas.openxmlformats.org/officeDocument/2006/relationships/notesSlide" Target="/ppt/notesSlides/notesSlide6.xml" Id="Rba5186afdfca4a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f4ec2649ce4436" /><Relationship Type="http://schemas.openxmlformats.org/officeDocument/2006/relationships/image" Target="/ppt/media/image7.png" Id="R4360a26fe6d14ce5" /><Relationship Type="http://schemas.openxmlformats.org/officeDocument/2006/relationships/notesSlide" Target="/ppt/notesSlides/notesSlide7.xml" Id="Re9a64c4631c941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f3a3096464466" /><Relationship Type="http://schemas.openxmlformats.org/officeDocument/2006/relationships/image" Target="/ppt/media/image8.png" Id="R2dea6218c86a47c0" /><Relationship Type="http://schemas.openxmlformats.org/officeDocument/2006/relationships/notesSlide" Target="/ppt/notesSlides/notesSlide8.xml" Id="R7bd414908fff4c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8054db1721487f" /><Relationship Type="http://schemas.openxmlformats.org/officeDocument/2006/relationships/image" Target="/ppt/media/image9.png" Id="Rfd8def79d2764ab8" /><Relationship Type="http://schemas.openxmlformats.org/officeDocument/2006/relationships/notesSlide" Target="/ppt/notesSlides/notesSlide9.xml" Id="R78898e811d5241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6f3a7da2c4245" /><Relationship Type="http://schemas.openxmlformats.org/officeDocument/2006/relationships/image" Target="/ppt/media/image10.png" Id="R59378d6866ba4b79" /><Relationship Type="http://schemas.openxmlformats.org/officeDocument/2006/relationships/notesSlide" Target="/ppt/notesSlides/notesSlide10.xml" Id="Re7c655a5dd604c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59b65a3614a66" /><Relationship Type="http://schemas.openxmlformats.org/officeDocument/2006/relationships/image" Target="/ppt/media/image11.png" Id="R6c85b1d8efc048d9" /><Relationship Type="http://schemas.openxmlformats.org/officeDocument/2006/relationships/notesSlide" Target="/ppt/notesSlides/notesSlide11.xml" Id="Rf1e63d4c20cc434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2055abbba411b" /><Relationship Type="http://schemas.openxmlformats.org/officeDocument/2006/relationships/image" Target="/ppt/media/image12.png" Id="R552c94c053554d0c" /><Relationship Type="http://schemas.openxmlformats.org/officeDocument/2006/relationships/notesSlide" Target="/ppt/notesSlides/notesSlide12.xml" Id="Rb2fb921283c1464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c2db868c254190" /><Relationship Type="http://schemas.openxmlformats.org/officeDocument/2006/relationships/image" Target="/ppt/media/image13.png" Id="R49e6f676a9e84451" /><Relationship Type="http://schemas.openxmlformats.org/officeDocument/2006/relationships/notesSlide" Target="/ppt/notesSlides/notesSlide13.xml" Id="R18a62197ea914f7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e606c32f684099" /><Relationship Type="http://schemas.openxmlformats.org/officeDocument/2006/relationships/image" Target="/ppt/media/image14.png" Id="Rea72d16125324a1d" /><Relationship Type="http://schemas.openxmlformats.org/officeDocument/2006/relationships/notesSlide" Target="/ppt/notesSlides/notesSlide14.xml" Id="Rae8f3e20d05b40c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6e15e858f40b5" /><Relationship Type="http://schemas.openxmlformats.org/officeDocument/2006/relationships/image" Target="/ppt/media/image15.png" Id="Rdaf7aa67c7c1438a" /><Relationship Type="http://schemas.openxmlformats.org/officeDocument/2006/relationships/notesSlide" Target="/ppt/notesSlides/notesSlide15.xml" Id="Rf8c49b565a6645c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1ac014f664b32" /><Relationship Type="http://schemas.openxmlformats.org/officeDocument/2006/relationships/image" Target="/ppt/media/image16.png" Id="R5dfd05084bfb4309" /><Relationship Type="http://schemas.openxmlformats.org/officeDocument/2006/relationships/notesSlide" Target="/ppt/notesSlides/notesSlide16.xml" Id="Raeff779f43a6487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dd98166244178" /><Relationship Type="http://schemas.openxmlformats.org/officeDocument/2006/relationships/image" Target="/ppt/media/image17.png" Id="Re066d4bb30db40da" /><Relationship Type="http://schemas.openxmlformats.org/officeDocument/2006/relationships/notesSlide" Target="/ppt/notesSlides/notesSlide17.xml" Id="R0d9e56fff59147a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c89e27ca4d42b9" /><Relationship Type="http://schemas.openxmlformats.org/officeDocument/2006/relationships/image" Target="/ppt/media/image18.png" Id="R4ee799c86fe541c8" /><Relationship Type="http://schemas.openxmlformats.org/officeDocument/2006/relationships/notesSlide" Target="/ppt/notesSlides/notesSlide18.xml" Id="Re91a719c59974a4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ca35530a24b5a" /><Relationship Type="http://schemas.openxmlformats.org/officeDocument/2006/relationships/image" Target="/ppt/media/image19.png" Id="R141a45fb5ad443a4" /><Relationship Type="http://schemas.openxmlformats.org/officeDocument/2006/relationships/notesSlide" Target="/ppt/notesSlides/notesSlide19.xml" Id="R390c04d6e27042c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c8479964704155" /><Relationship Type="http://schemas.openxmlformats.org/officeDocument/2006/relationships/image" Target="/ppt/media/image20.png" Id="R792e091ff0b94bce" /><Relationship Type="http://schemas.openxmlformats.org/officeDocument/2006/relationships/notesSlide" Target="/ppt/notesSlides/notesSlide20.xml" Id="R669898af23ba428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77e4341354160" /><Relationship Type="http://schemas.openxmlformats.org/officeDocument/2006/relationships/image" Target="/ppt/media/image21.png" Id="R6f0c8b7f3fe54dd5" /><Relationship Type="http://schemas.openxmlformats.org/officeDocument/2006/relationships/notesSlide" Target="/ppt/notesSlides/notesSlide21.xml" Id="R06f29356b0384e9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c88bf551c415a" /><Relationship Type="http://schemas.openxmlformats.org/officeDocument/2006/relationships/image" Target="/ppt/media/image22.png" Id="R179e2a114b8245c6" /><Relationship Type="http://schemas.openxmlformats.org/officeDocument/2006/relationships/notesSlide" Target="/ppt/notesSlides/notesSlide22.xml" Id="R33141fdfe009415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3c616d2a984ca3" /><Relationship Type="http://schemas.openxmlformats.org/officeDocument/2006/relationships/image" Target="/ppt/media/image23.png" Id="R2a12a5b6c14e4850" /><Relationship Type="http://schemas.openxmlformats.org/officeDocument/2006/relationships/notesSlide" Target="/ppt/notesSlides/notesSlide23.xml" Id="R3128cd4e7ba9474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27992cfd184b35" /><Relationship Type="http://schemas.openxmlformats.org/officeDocument/2006/relationships/image" Target="/ppt/media/image24.png" Id="R634b4ca161954cca" /><Relationship Type="http://schemas.openxmlformats.org/officeDocument/2006/relationships/notesSlide" Target="/ppt/notesSlides/notesSlide24.xml" Id="Rf7d99a2eceab462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613fc16f3540f3" /><Relationship Type="http://schemas.openxmlformats.org/officeDocument/2006/relationships/image" Target="/ppt/media/image25.png" Id="R9e6f585a87ba44b0" /><Relationship Type="http://schemas.openxmlformats.org/officeDocument/2006/relationships/notesSlide" Target="/ppt/notesSlides/notesSlide25.xml" Id="R4b01e10b216244e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77adf61c04cd7" /><Relationship Type="http://schemas.openxmlformats.org/officeDocument/2006/relationships/image" Target="/ppt/media/image26.png" Id="R4e8dea4e023e4f20" /><Relationship Type="http://schemas.openxmlformats.org/officeDocument/2006/relationships/notesSlide" Target="/ppt/notesSlides/notesSlide26.xml" Id="R3d4012894e6d46e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9b7b1f9814b75" /><Relationship Type="http://schemas.openxmlformats.org/officeDocument/2006/relationships/image" Target="/ppt/media/image27.png" Id="R4e9029d7230d44bc" /><Relationship Type="http://schemas.openxmlformats.org/officeDocument/2006/relationships/notesSlide" Target="/ppt/notesSlides/notesSlide27.xml" Id="R7ccb6796282e49d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333bd2ca7473f" /><Relationship Type="http://schemas.openxmlformats.org/officeDocument/2006/relationships/image" Target="/ppt/media/image28.png" Id="R93bc8ae87acb49e8" /><Relationship Type="http://schemas.openxmlformats.org/officeDocument/2006/relationships/notesSlide" Target="/ppt/notesSlides/notesSlide28.xml" Id="Rd031691e661e491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c78c190124ed7" /><Relationship Type="http://schemas.openxmlformats.org/officeDocument/2006/relationships/image" Target="/ppt/media/image29.png" Id="R0451d9d94dd249e2" /><Relationship Type="http://schemas.openxmlformats.org/officeDocument/2006/relationships/notesSlide" Target="/ppt/notesSlides/notesSlide29.xml" Id="R83d3c80e0d414ae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55601eae14409e" /><Relationship Type="http://schemas.openxmlformats.org/officeDocument/2006/relationships/image" Target="/ppt/media/image30.png" Id="R73d4288309004926" /><Relationship Type="http://schemas.openxmlformats.org/officeDocument/2006/relationships/notesSlide" Target="/ppt/notesSlides/notesSlide30.xml" Id="Rfe17a26a9e4143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ABFDD3-1440-4FFC-BC1F-A6B8FD1D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6FFC5-5966-47D7-B597-C8FDE54C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CBED75-EAC9-46ED-B6C6-91336EF1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ENG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FBBDC7-EC90-4F63-AD05-ADAC354A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BA438-F3D7-4132-9D4B-4B25F264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主干、从句、非谓语、时态语态与修饰关系。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33D1C-2429-4587-8481-8D0C00A2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28CF89-5696-4998-B38F-4AF384252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EBEF59-E4B8-4DBB-9304-2ED84B91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B19CED-8C7B-4FA9-93BD-BBDAB9C5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bbf194005e44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7BBF7A-04D8-4D2E-8559-510AEE1F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BF7D9E-6391-4AF2-B93B-0DDFCA49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ED7A02-B94E-42D4-9A8E-9D59B8BE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3753DF-ABB2-4B83-8915-A24427107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0D9CAE-79A6-4732-AE8F-8B972992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205FC2-949D-4B42-B2D7-D3DDC9F99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98A2F-8F90-4EC1-BF6B-CEB8DDFE3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014D66-A425-42E0-9F91-C3ECDBAE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83A29-4749-4816-BE33-17FB4770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567026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96A5AD-D9A9-4439-94BE-C04CE2BC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64A32-E208-4DEA-9B50-7190EA17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1d0a660fa4f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5B4A5-AF6E-45C2-BF7C-A99022A3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E4064-CFD9-40E1-BC2F-2E7ECBAF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35544-7C21-4AA4-B955-EE6F689D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89476B-0F28-4B0E-A74C-6B6B024E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E5FD3A-4BC8-4D33-800C-CD9EF262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E93510-349B-47DC-9785-7A0B410D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853904-5B3C-4DB6-9E78-5B78E8933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6A24AF-958A-459D-93F2-8EF0ABED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A74421-54C7-4596-93E5-D97CEA34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C2BC8F-7100-41F9-9FED-97D8E3BA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B02D80-2D51-44EC-BB9E-3B11126A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0C8938-98B5-452E-B0F1-B944006D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408015-F55C-4113-B500-380996D78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738A73-5A0A-4680-A170-80C6B76D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D0468-DBCE-4CA7-A95F-3C1F3F4F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2C9876-2724-4FE3-AE32-21012E00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67B865-A7FA-435D-9E23-F940E8C4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成功标准｜先找谓语再分层拆句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C58C55-6A58-4BF2-A64D-D199DF6E7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A5DCE9-FF74-4CB0-B277-88ADA1E4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D49D0C-CC5A-4AC7-8D96-B17F03B5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590310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49E135-F520-42D0-ADBB-0C78A4D4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675872-4C8B-4081-AE50-67497CB15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ccfab85ac44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F89DC-5158-413C-B77D-961A6BD1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B793A-B194-41B5-93EF-ACA5BA98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D56C6-DDA6-4952-A476-D00F48B3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72867-82A8-4198-9623-5FF9CBFFE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754AE2-D788-41EA-AE92-6434760C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3E717F-1CBC-43EE-BBC1-E97C2CC6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边界提醒｜局部翻译正确但逻辑关系错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1C2CE6-8C0B-4ACA-A510-8B9AF484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B923B9-8ABD-45A1-BE18-FED2B258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395E24-E98D-4034-B6EE-9783D099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主干、从句、非谓语、时态语态与修饰关系。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0D9A3-5624-4E8D-AE5B-2FB1C905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AD948-E00F-4043-8B6D-6B9FB69E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8C5E11-BD09-4EC3-9926-9846796B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FF6240-B9BF-441E-B018-2C151EB0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English Language 2027/2028 Assessment Framework、Sample/Practice Paper 与公开评核资料｜English language-in-use task·证据定位·…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2D7C64-5B6D-4F2D-A129-EBFCB219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01BC36-B2CB-41DC-A509-7186D4C7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A54E07-D0F1-44AB-81C9-367B7977C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AF81CA-566F-4292-A256-5CBAF8D0A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417296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B18AC8-89A0-4B12-B1E6-72B5198B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E90BB-1651-43FA-AEDB-9D02DD5F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a6560ba7b04a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DA59A-4961-4DAA-9BF0-4DF2E3BD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94CE9-75DF-4B41-931C-15455C4C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3B913-68F8-4DDB-AA52-3DA19560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能解释“先找谓语再分层拆句”，并识别一个反例或边界。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33031-E124-4BBA-A064-FA07EC25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BE00D4-E2C1-454E-AA47-5A79F018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F6F735-21A2-4FB6-A9B8-88E8E3E0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【原创训练材料｜参数为训练所设】By the ti…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77994D-EBF7-45F2-944D-E73164B1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高频错因：局部翻译正确但逻辑关系错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EFD05-1278-43BD-996B-AECD3F9C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01A3B6-B483-47FF-83D7-EBE21AE2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C79B5-7A86-47A1-9FEC-FC672F01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1D7705-A265-4A14-84D9-9FD979F9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5CE479-BD75-4539-A3BC-9A67F57A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DA6005-9CAA-475A-87C7-1D9A6A59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B155A-C027-40C8-B9C9-70CBCA068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226313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44B790-A97F-4AEB-ABB4-89CCA8A9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300266-7544-4FB2-8933-A7CF7B08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9356fb82d4a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C435EA-5282-49F5-83CF-537F0C0C6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EC91D3-88EA-4E3B-A369-83A61BF7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84865F-7664-4D28-9B15-BBC91EAA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203EC-E526-47B6-97DE-C9B764EF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23F1E1-9BDC-468E-B5B4-C30E0AC6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33056B-3747-42D7-9208-585C8365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FF2574-5D4D-4FA3-AEA5-961A2C9C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连接词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62710-CB94-4E8C-AF5E-063282AC4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B205AF-75EB-403C-8F59-2860D9D6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修饰成分三步分析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E2A471-6005-4FCA-9FC8-1E1E5FD8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85A08-F84F-4D7E-90AA-CD734318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335DB6-C443-4A27-AA6F-06A2B417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【原创训练材料｜参数为训练所设】By the time the jud…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62C810-273C-4EA2-8641-D45AADD9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FFC6D7-3D49-44B2-B19E-A06BE13D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D13F6A-6912-43F9-85D1-7B77499C4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正确结论：had arranged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arranging was completed before another past event, so the past perfect is required.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DD10F8-45E4-4972-A929-09779ACC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5C0B8-D3D7-477B-86D3-9E0C0233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962A09-1AED-4CDB-9855-BC730145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418175-A4AA-4C79-9BED-2B02E732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242321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D3FCA9-999E-4613-BB4B-AB1CA5330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D96F1-1DFF-4D93-BAD5-863589E1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9e631b0d524a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4A8F8-50A0-411E-85C8-D40D5DE8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E39CA-7D9B-4B32-8E29-72FED678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FF278-4EF4-4374-87AD-E44A5D71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9A066-8FA3-484D-A655-E57BCE3D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EC42C2-B97E-4B8D-A4A7-30FF3738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261F57-46AB-4DF0-99BB-2B61AB8F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D9D02D-4466-4C4B-A29B-F9E2CE09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8D528-DE46-432B-9BF8-DADF84B9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E6B979-D1B7-4923-AC42-5018F9A29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59AEFE-8C8C-4CFB-B3E6-B2EDCCC1F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3F4A65-87AE-497F-AD28-B7913A63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880ECD-9AF2-4714-9862-80437C2B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618010-C7CC-4C4E-8454-A031D622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14A87D-0A13-448C-A9CB-2E2F71A7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A312A5-F1BA-4707-B5FC-B911DCC38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72E234-6547-42FE-9461-4A008DC59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E60547-D61E-4D4F-A6FB-7B33502F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6EE769-5A37-464F-8E1A-A4F7069EE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C30751-522C-479E-9205-F0E530E3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678318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56196F-5B6C-4D87-B402-5ED68C8D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2D907E-2A21-493C-B37B-A0C349DD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60a26fe6d14c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475F0-77B7-446B-9418-A0BB2CE1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E4E71-2122-4EC5-BB1B-E6C50FB6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E30C09-E8AE-4DD0-BCE6-D791DA70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AC394-C0D9-4FE7-B786-1B1CDF0A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276F2-D4BB-4B46-9442-C8361673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C5BD7C-E88B-46C3-94DD-CA9A97A01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BF86B9-979E-4681-91EB-FB76AD7A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66EC1-CDEE-4BA8-9D56-07A10F5E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C7CB31-5BE6-40E1-AFC2-62E7FF40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A8152B-428D-43F8-86BB-B8B6C9AA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EF9A67-7589-4CFA-914B-9478EBE9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ED9007-83F8-48DA-8D5F-434944D9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BDA5D-E369-4D65-91EE-C33E5D8A4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4BA72-5751-4FEA-BE60-84571CC3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057897-E198-4719-B75C-71F4A725C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97EED9-3B9A-4B7A-87C3-1F760709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42D9FC-1FE6-4974-ADE1-9BDDFC54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394312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D520DA-A937-4F8A-BE07-B8A02141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8878E-E366-4440-AAC5-A4123984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ea6218c86a47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B340D9-7E57-49A3-A47E-8201D3B81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CD8A1-074F-4CA1-8573-101E78C7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654B4-EB0C-43CA-855F-39D6BEF05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A0CA0-E668-4ACB-8D24-F4BFAD54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17A699-6E32-4F94-915F-1970BCC7C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424672-830B-47E1-9158-2C5323EA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D90BEC-CDFE-4364-B136-E385DB6E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E78C7-EBEB-4F4E-B8DA-8B8232F4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4D91C-2E71-4CE5-8620-DD80B7CA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72BEB2-89A0-4A4E-A4F4-2EE7686A1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D46DC9-3571-4B2E-BAAB-40893323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7F339A-9341-4088-AE29-09D8BB135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2D3971-FBA2-4B5D-8F55-A133BC2D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64036-F568-4A79-9D35-30A2B9BD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2D674A-A345-485E-9B14-558F2D87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D77FE6-AAE4-49E3-9A6B-FC08AAFA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509070-1480-4AC1-B8EA-FC2A6CED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01006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C114D8-7D25-4F51-8431-8328A63C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F3EC6C-48DA-4B4D-A978-E5DF2D0A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8def79d2764a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31BDE8-35DA-4BC8-AB72-774A27703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05E8BC-9B27-499C-B4B8-F755D233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E361D-13FA-4E37-B2E4-DCB52D97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58A73-3249-411E-94FA-35A17349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English language-in-use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report recommends that every password ____ at least twelve characters.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the form req…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91A9B1-EC96-443E-A46F-A1A90753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langua…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F6028-99B0-46B3-A0D8-CC8FD3D2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6B1CC-7902-4C7D-91F3-9706A260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EA493D-CF9A-4D13-BA59-3C5233BD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C26616-1944-4890-8ED4-A3ED409E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D1F94B-E050-40BE-9ACB-68040DAF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7F487-14D9-4BA7-89AF-D81F5965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F140A6-9D63-469B-B6B8-562A87BC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4ADAC1-2CDF-4DC3-BA4C-CED1C806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56B328-F231-4CBC-8B77-83518153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B5AE5C-6C42-4534-B7AD-28996BED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B0B468-7FFC-4922-8554-EE1EDC40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9CE27D-8161-40F0-9856-673BF36E5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CC2DF1-C719-4749-B907-0274B29E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E8E935-A0A0-425C-B0BB-A0D0A48C2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848607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4952DA-7BBF-4910-8C3D-685B4EFCD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DB1E0-9CF6-46E2-B8F1-95CC2B20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78d6866ba4b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90C437-69D8-4591-BDE4-853BCAE7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58843-FACC-4473-A72D-B997E464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DDCDE-2785-4F6B-A65A-1A5F379B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C71F5-6107-48F9-9AA8-F04357C6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AE1272-7403-41FD-860F-A8AD7AA1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3F019D-97C8-4A2E-B171-2146C9C7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7F506A-8E43-4EDC-907D-9A144356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431FAE-8789-40DF-862B-9668BAC0E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0FEEFB-E3C1-413D-A1A6-4B649C73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English language-in-use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B662D3-4D96-4DE1-B76D-6FD27E3C2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8FDD1-575F-4F58-89D2-C07E4028C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75629F-9162-42A4-BA34-AF670E07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3557DA-72A9-44A2-92D6-3925328C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English language-in-use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77D1F7-E80F-41BD-9065-AF715EFB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D747A1-24B3-4D80-A7E8-2FAE918D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E7F679-1987-47BC-A540-A3024D8B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6934D-1BAA-400C-BC1E-A97D4997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175625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B4C5C0-96DC-43B3-B1EB-C8A76014B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628904-431C-4256-AD3E-66586118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5b1d8efc048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9E363-C3A2-4126-B917-0D05429D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F083EF-CD2D-4DB6-8FDD-885D84825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045689-735E-4C74-A891-11F14AF6D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4CAC1-B69A-45D1-89FF-C5221C1C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E7A6F-E6D4-4305-9564-26EB8E63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44365-3A48-47A8-BE96-F395FD2D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7E05FC-9413-483D-8124-2C492005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5F247A-832E-4DB3-ACAA-EC759FB2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正确结论：contain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mandative construction uses the base form ‘contain’.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F00EA4-A7B0-4AE8-A978-3D2CBDEA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18BAF-4B47-444E-9A72-4226BFB5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1CFACB-A5F7-46A2-90F3-90F9543F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E155B-0E92-496F-A90F-DC20D19D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68950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2B175C-8001-4F31-8E95-D5767438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64318-6104-4EF0-897E-BB6B40B2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2c94c053554d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341F1-25A2-4CD2-A779-276C057E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7A1014-5D42-4D9C-B1D5-51D5F8F9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F0A6E-2D08-40C8-8DCC-590D4B7F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BA90C-F258-4529-9CE8-C35A5935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English language-in-use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【原创训练材料｜参数为训练所设】Each of the proposals, together with its cost estimate, ____ available for public inspection.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the form that agrees…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1F2CA-F132-4793-96D4-5702DB71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1EB42C-72AC-4989-9D78-89D21230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DD47A5-D189-4EF7-86CC-6A32C6984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B4A2E5-92B7-4B89-9DAA-8948660E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62700D-C8EE-4049-A38A-25F33F1A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3B405F-04BA-4D39-9CAE-5D5695C3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5A88B9-54AB-4A63-B609-2F440702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449E76-2840-4EF9-8E36-1B070F59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98E517-C943-407D-9674-FB669D709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026321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3208CC-B5FC-45A2-ADED-4229852EF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DF1B38-632A-4067-AB62-DD88EA5E5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6f676a9e844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408D0-E63C-495A-B5BA-6D50B0F5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5826D0-1B3B-4949-9C1F-DCA0EE46E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6A6988-8F59-4DF3-86F6-A67A13CE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能独立执行“主干—连接词—修饰成分三步分析”，并说明每一步理由。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959AB-0AFB-448E-BFC1-576413D8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3633BE-42A6-4C82-BEB6-7B9052863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A1E396-BB89-4F11-B5F1-60F839B5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【原创训练材料｜参数为训练所设】Installe…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7190D0-2E21-4509-BC98-0CBCB7B3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高频错因：局部翻译正确但逻辑关系错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B263A-8D1B-4653-8E26-7703E0AB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6B102-42BC-4C41-B87E-512455F3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A7C912-A78F-4E5F-A36F-EB7B3CC3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16F1D9-190A-451B-9833-2FE5B657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589427-1293-49C8-8AAD-8CB756E46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F3B6A8-8AD4-4986-B0BE-BDBA52AF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313810-25FD-4785-90C6-96881C3F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490695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975AA0-64B3-4A7A-A8EB-F8F5B0B8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194BD-EC6A-4DDE-B629-6748DFBC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2d16125324a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4B77B-DF62-4453-BFD5-32FCA73E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3F509-00ED-461C-B993-AA95E1B2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F2CEC1-667B-4C9D-A3C7-81EA972A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E570A-EFE4-440E-BE81-245940B3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0A1DC8-90A8-4F9D-BC01-EF6AAC00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D147B-B572-4826-B506-77461D4B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260D36-E19E-4E0C-A712-89C8FCCD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连接词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CDF10B-3AAA-4352-9F32-0689522B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072E91-0544-4B19-8ED1-5AD19A47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修饰成分三步分析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D1B10-4071-47D3-90FB-13EC6354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204532-0F8D-42D6-94C4-6348976A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DA6C03-AA22-4716-BE21-D6B71FF4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【原创训练材料｜参数为训练所设】Installed above th…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A07CB5-D4A6-46F4-8233-218821BD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5038BA-B45F-4214-88B5-82DD1C37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91F9DC-FF8B-4EA6-B799-98161280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camera records everyone entering the lobby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noun after the opening participial phrase must be the item that was installed.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D7186E-F424-42AB-99DA-23CCFEC4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CD43F4-951A-49EC-BF01-92333365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0D6595-E5FD-47D0-9225-2BA98C57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AA62CB-D04A-4554-862F-E11CE030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879897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9A4462-07C8-4881-9380-253618CD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91DC57-1FE3-4688-96E7-BCA35817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f7aa67c7c143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292CFE-9393-4FE3-A39B-AE2AA74E2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446311-10E7-41D6-829A-8E46F9E5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9A716F-2F0F-47B1-8C37-B72360541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9FCC8-CE98-4F6B-9CBE-05D4E92A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AE62BF-B30D-4B57-A8C2-60B9204D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FE76FD-9EB6-4DEF-A7F2-6488B251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683BB-2CC8-4630-984E-74041850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D8D74E-87B0-42DD-8AE5-F9B32AC2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C10EA0-42E8-4EBC-B817-0DAD4B897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77660D-EF53-4F48-A951-91F85C31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C9551E-5B88-4975-AA16-50C5C0B7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5803DE-FEC5-48D8-83CD-798B4716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170C5A-BC9C-4DB3-A266-5341BDD0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3584F9-285C-4D94-8B78-44083E9A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E546A3-985F-4017-9963-6944A12B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96F7F-556D-46FC-866D-40DA6312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642426-8547-4B67-9FBD-019383FD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19B4A2-21B8-4E31-BC4E-FDC28366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C96DA3-4987-42DE-B513-29255263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2023979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D56D0D-EA87-4697-A65B-BAB2E2DD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C120C3-810B-4102-BB8F-BF4A040A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d05084bfb43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B4EAF0-8923-4B61-86AE-CF9D4306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46AEFC-B0AF-4113-A718-6F9E0C4B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8810DE-8EA9-4CB4-92FD-9FB90213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E04E84-BBED-4F5D-A1EF-DAA3580F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42AE93-D3E8-4CC4-B413-5D385C5B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234821-DC90-449C-945C-626CBADB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05BE50-F760-4224-BD9A-D95084CE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8705A7-A521-4733-AF94-39D2EC46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96344D-A272-4286-B1E1-2B54C80B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CEEE8B-9595-4FA8-BCC7-F37C26F20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A3DBAB-68A2-4BB6-885D-BE9C62D7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999A89-B74D-4DA2-A49C-6C1A5162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DEDBBB-9746-47D8-A413-89AA4BCA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AB2FC7-6ABD-412A-8587-168786869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A42D17-981A-430B-ACCF-AC181103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2C30B-7E4D-4BB6-B5AE-E688C477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EFE132-3501-409F-9732-BF7F87961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1907214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C70951-82FE-43D1-A540-4F9B08C4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0E6DC3-0831-4FA1-A805-DEB8A674C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66d4bb30db40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284AA9-6966-4902-8C57-E2407FA8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7C36A-E81B-46F2-ACFE-A77767FA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92B65-3CB4-4413-A6BE-FFF9AEF9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91E36-D1AE-43D1-9546-6FE4E78CC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EF724-7A25-49BC-A1A6-78E46D51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EF16B8-7260-4E3A-9362-204B9B83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EB1255-4DED-4539-957A-72F3D888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D2E410-E942-434C-9D26-8842F7AA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E21357-6541-4B49-96FD-EA45650D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670E7A-7E7D-4062-949F-ED3EAB3B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03C84-9CAA-4D35-A484-923A8262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085E82-7E59-4E50-8D19-47B2ED1D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4D1DC5-EFF0-48A0-A887-E06A7B6D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8ECB33-FCC1-43E7-842B-6BCC66B6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C59CD2-4D3E-4267-9BD1-F27989C0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7F83DB-52CE-4C5A-B272-43C334DE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3D89A8-D398-49B9-9CF1-2C832FD2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6391439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30EF67-02B1-4E57-A190-9F290BF5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6FEBE2-0876-4854-A9D0-1455C030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e799c86fe541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5B46F1-9006-4EE6-871A-43DF002E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78A69-19A0-49BC-AC62-9FD21146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54BDA-A94C-49AA-9E0B-9AB377EE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3E75B-EF3B-4CED-8CA5-35C2D6D6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English language-in-use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【原创训练材料｜参数为训练所设】Each of the proposals, together with its cost estimate, ____ available for public inspection.…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1E1E7-20E7-4D8B-AE43-06B58591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langua…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40AAA1-878B-4ED5-95E7-1BA16A44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2FEC5-7CE9-45BB-9629-0402225B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CAFF67-C1E3-41A1-A5EE-93909BBC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3C4729-FA24-49D6-9A85-50A67D2C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F49908-EB83-4E80-93FD-6BEBE51B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811DAE-1BDE-4902-A733-509A4921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5792F-3B03-4AFB-83F3-22CEF4EC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5FA54F-4925-45AA-BD2B-216F2C93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026ACC-A07A-47B2-8440-F0D19BF2A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A0265F-6454-46B2-A6F0-27B48AC3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7FA980-34CD-41B6-810B-17618626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283F80-96B0-48D5-B12F-97046A73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F6FF7D-C4D0-4E6A-A21F-CD0472417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470ADB-258F-4805-9304-4B8F1D7E7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8020291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ED52DC-827A-4C91-90CA-B650AAA9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FA43E-6491-4310-AA9E-14D9D74D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1a45fb5ad443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E47579-A8A8-45CB-8B8E-F737FEEA2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FA533-7545-4A89-8BC7-019B1F6FC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A516C1-8EC0-4C74-B6A2-2D98B55F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BAE07A-6E30-4363-AE6A-D9F61DED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E24E8-3C09-491E-9B45-9CBC7022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2993E-32BE-49C8-A6ED-2ADCB60C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F7338-80B0-4BAC-9BF2-3425043D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FE588C-88F9-439E-BFA6-AE37057D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4FAABC-09F0-49DA-9E24-657DAA0B3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English language-in-use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8CC138-2A7C-45EB-8874-FE3DD10B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4FE8E8-4E79-4E2A-8F71-BF96E3B4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DD0380-FB73-4197-B4D1-C9F80C36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3164F9-05AD-47BC-AC82-64BA15A7A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English language-in-use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6E3203-47F0-4BCE-8D87-C75B30CE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F0351C-876F-4FD1-A508-6909FCB8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3E8BE1-E10B-4470-B1E6-8D1AF8CE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C4C486-9318-4E22-8964-20F7ACD19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9955768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1C7D26-C278-4B9E-997B-81A30E6D2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9BEBF-D1B4-4B92-9A1E-66DDB91E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2e091ff0b94bc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B3BA67-0FE6-46E3-8261-D835DBFD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5815EF-73C7-477D-AD6F-1B7139714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445FE-6731-4305-92C4-E4FAC418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AB5E77-6110-4382-846E-69DD3D95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175E6-9B9F-416A-A2BD-35C4BDA0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66FBED-DF02-400A-BE89-A91C0BC8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C647BB-168D-4D96-8C0C-F119338D7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7547F7-4C30-41A9-BB9A-22409776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head ‘Each’ is singular; the inserted phrase does not change agreement.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943A13-AB35-4DBD-98AF-81ABDE3C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F7582E-964A-4E1A-807F-CE9EF43B8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087D7F-00FF-4139-A48D-51CF2EC9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5543FE-C318-4756-94A3-FF06407A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1197425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D47951-BCE4-4502-824E-315A2E14C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10277-9B58-4661-A809-45BAE793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0c8b7f3fe54d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EA103-861F-4CF3-A09C-CB8C55B48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19B73C-B60A-4024-9804-CA1C33526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887577-2EEA-45F9-AF83-C5FAD0B91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7180BB-EEEB-4E45-8024-D9BCBFF8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English language-in-use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【原创训练材料｜参数为训练所设】Hardly ____ the live test when the backup server failed.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the form that completes the inverted structure.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A35D3F-4C94-417D-8283-7850BE40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E618FE-1FF3-4123-B40D-9B149D8D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929754-4387-4B33-905D-91BB0EE8C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E8F915-9437-4E28-830C-44B9A087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803FDB-0592-409D-ADED-B8C89B71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BAC935-0013-4A4E-BEED-65A5041E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4219CF-ADF9-4F80-835F-561B95D8D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83A72-1B2A-4A94-ABB2-E1F59DF8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6EDBF4-8908-40C3-AEA9-14DBC70F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5874486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9A48FF-1E90-4461-BFD7-85ECC939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7B7AFF-1D1D-496C-8645-B25A4D8A8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9e2a114b8245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A32677-1B6A-41C3-A062-89332C8E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AB24E-269E-4F07-8AEB-CA8B39BC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7DCA0-B243-40B9-AA73-D2095E3D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8DE14-87E2-46AC-B53C-3A537BEAC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D8C932-EDD5-44B5-8450-0887BDC6E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022F2-A15D-41FD-B421-C1F496A99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sens…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6830CC-E842-4FAC-90E0-5E4CB906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高频错因：局部翻译正确但逻辑关系错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C415B-98DC-4B10-BC2C-6761E92B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4FC091-E939-4811-89CB-48B7D624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499D25-4327-4435-B1C8-6E435C2E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CECEAA-CE40-479D-B94A-4F0AE22E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BBA69B-BA70-4C44-B169-7483FA00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B64B6E-A0FD-4867-8BBE-B4BBE350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882F4E-1808-47DF-A5E7-FE56A581D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421568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7F92BF-F8D1-426B-83A2-E3990FD2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C4C7C-7816-4B7D-AA7E-B1960FC4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2a5b6c14e48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9A8081-4708-4E41-9684-CAAE6237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CADF5-1798-4E57-BAC8-81B8CB71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B78ED-CDFE-4B3E-81D1-B1162EF1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1545B0-7C45-42C1-BF4C-E2F9BB5D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7A3017-DB02-4AE2-AE3D-FFFCD836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47D299-544D-41BC-91A8-7165593A4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B37D1B-D6DD-438F-8AA2-6436FB86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连接词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281545-6510-4E87-B6A6-4F231FD8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F7B53F-6E58-45F8-9AC2-344089444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修饰成分三步分析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C8721A-3468-43C4-8FDA-4CCF0D96D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EDADD0-970B-462F-9DD2-C924D8FC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77B392-6866-4921-8308-F804E7D9E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sensor stops t…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F193B1-2399-44E0-B602-7CCF3AE5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B8E12-E51F-4094-B46D-C000E41A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8FA287-8808-4F20-865D-32451DB6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正确结论：whenever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gate stops on every occasion that the condition is met.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510BAA-C1AA-4C71-A906-CC0D26F8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A2FF20-5F08-40F0-AC89-C5BD6C21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E154C4-0E66-4B82-97BD-44FBC8B9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9FF235-5CD6-49E4-83BC-3EAA70FF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770004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EB7053-3364-4C09-8385-F7D205CC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547739-DFC3-48A5-9BEF-DD7EFC7AE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4b4ca161954c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45BBB4-2BC7-4685-A1AD-FD42D38F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2BF73-7488-4A34-94AC-1929A8B5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26A8C0-EA6F-40B2-B9A5-EAF3FBB0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353A6-BE18-431E-A7CC-06B9D8E36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81AA0D-0133-4D5E-8FC7-F7CCB2AF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8522F-AD3E-4324-A69E-C9F6A603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A8F955-4E65-4F46-BBB8-A9FE0E0B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08BA42-5B61-4C22-91D1-E8ECD4C2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2FCCB0-0540-4AFD-9F1B-EBAC38F1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8C6A2C-AB04-42AB-982C-873C4E49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13FD7-20F9-4880-917D-78CE2F69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3AA673-FED7-4910-9EA1-E71CB120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588A36-5D11-464E-8634-C856BF71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06F965-61DA-49B5-85F4-83B0A6726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D38478-DE69-4E30-B49B-BA424A71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980BA-58FA-4141-84CB-0ADBEAFB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6032F0-BF5A-4484-AA81-93576904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D3F6C-68B4-4CA4-848C-72BB083E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AAB773-85EB-4EC3-993B-81728805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866711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9BE1F5-E3B6-46AD-85C4-66C89DBF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191A4B-1CF5-4FCB-9B89-DA5AB15D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f585a87ba44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FDCEE-D877-4DA4-B923-106DED8B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F47FB4-8AA0-4334-8311-80313949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1E25E-144E-4F7A-BE51-9A87F740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284FE-78CF-4C4B-9F55-247CB108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67CBB0-72B7-4727-9135-7AB504E8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5ECE7D-F5A9-4EA6-B7BA-2A5374AAD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4173EE-87A0-40AC-A237-345FD549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B2EA58-C2B6-4D88-85C9-C1991733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C5CC44-4AD3-48B1-97E2-E382A3E0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8192F-5238-4E42-AEB0-92C8108D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27F44D-86B5-4554-9CFA-53AB54C2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495BB2-4DD4-4CDC-9AD3-1F3C8C6F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3A58C-A75C-4227-BC3E-6206D549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04222B-6385-4B66-B54B-93DA688B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F412AC-5059-475E-BF17-5179A708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0834BF-CCBA-4BE6-8E63-E985828E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987B06-F7D0-42F6-94C2-4E4CD6F7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3414181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3FBD6E-9176-4ED7-9CC8-27034F2A4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924684-E482-4656-B306-914A3E1B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8dea4e023e4f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C5FA61-85B9-4F96-A398-C02049E4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7D193-415B-4A25-A104-1C3F73169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5F27F8-5B32-45F0-BABF-0A228EBB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6385B-C5B1-4AB9-9E1D-6C705FA34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87FB55-AB38-4FAF-8E89-39DED402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AB4F9-FE90-468F-8435-96D897BE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DFA30-17B6-4115-A707-C9D76DCB8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268E2-4473-4795-B973-365BC1F4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EE4A6F-C167-4B89-94AA-AAECA007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78B4FF-35A3-4BEE-A97C-98F596D5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79BE16-223B-4405-B9F0-D2C2B20E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B22BC2-CDC1-4AE1-A63A-D937D399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6D0F1-BBEB-419C-99B7-3E8387C4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DF7A02-B1CD-493E-A262-F2C2628C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185B8E-049A-4423-BA4D-2D1366D6B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3DDCB-8EF7-4F92-A88C-3FE25E8A5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C2E4C3-1151-461C-8356-93C43FC30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713296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4C032A-691E-49CB-BD07-3D8CC841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E52B32-66DA-48AC-B2C5-76726267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9029d7230d44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E682E3-0E8F-46AE-AE4D-76AACBCC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5FA66-3393-4687-B51B-FD9B84E7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8EF35D-870E-4423-849A-13DD0446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67107-C1FC-44ED-A1B5-348237BF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English language-in-use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【原创训练材料｜参数为训练所设】Hardly ____ the live test when the backup server failed.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the form that completes the 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56835-2F63-43B3-9202-51D555A3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langua…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567716-44F3-422D-850F-1F9DE560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10028-AC36-4F40-A082-17B7A013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5DE05-2870-4FB5-8FC8-BC482B4B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B4328D-C609-4F4E-A20C-5032433A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886D68-B8AF-486B-A2C8-710BC58C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0A42FE-47F0-44F3-88ED-5DCFD0C68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60372C-B844-4C73-81F9-AC49066E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CDFA81-63AF-42AA-9BEC-41D98D20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4038C8-D265-4891-B98F-35149C6A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111FBF-7334-454C-A84E-371FC2A3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E28F57-0862-412C-9150-F02CEA45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04CA86-2AAC-44AD-B59F-02C0CC61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41B08F-1B17-4110-8CF5-635EAC2F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608352-E68D-46C1-B5B7-B380AB36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3796279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79F0F7-1B65-47BF-B0D7-6076CB39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116CF4-131E-42CF-A27C-F8B86A5A0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c8ae87acb49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4EA83-878C-4FD7-BA63-018F6539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7FE83B-94E5-4E64-8D72-F2B916FC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716B15-8C8B-4E13-8BAF-826EDE75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8728D-4C1B-4515-9732-48C5F64D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8245FD-F03F-4907-8FF3-967A8E05A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B11402-2D98-4466-B082-39FDB194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BB2728-DFA1-4538-90C6-2F2F0ED5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81624A-CA2F-4402-8C7E-FA7A0FB4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777C0D-B15A-4C56-BCCC-2036B058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English language-in-use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F95697-B090-45D1-ACCC-2B5C8BCAD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EB2244-BA8C-4DD1-A2E4-410CCE2B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EA0A06-5086-4244-88DA-C0BE43F5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7F7A0E-413B-476F-B046-65417EE0E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English language-in-use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0C174B-1F30-46E4-A253-606C8A05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CF2F0-17C0-42CF-8570-D20855FAE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90EA9D-C7B6-478C-AE47-0AB123D63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A8D037-BD79-46BA-A285-C6FA789B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0806624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5F7D6D-22CF-46F2-B501-F432B6BF3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841BCC-76C1-4D6C-8661-A6269A753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1d9d94dd249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B9DCB8-F329-4DE4-9615-AD1124F7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D1396-3FB9-46D7-8C38-866580588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1F7C5-44F7-4B5A-AC13-F114EA499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A55652-FE1F-4A2B-90ED-0394F2D5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E4FA8A-EED9-445B-916E-4443452E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C0A26C-2D3B-45E6-A507-491479C2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274F40-D856-4FC2-99FD-69A48313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E32FB-7D76-4B32-A58F-7EC8C8B6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正确结论：had the team begun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解析链：After sentence-initial 'Hardly', the past perfect auxiliary precedes the subject and is followed by 'when'.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360325-504A-4FD7-8AE3-FB4D150AA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C48A8E-4F94-451A-989B-78B39BCF7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C7F9E1-AB64-45D0-B2BD-A6E38431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B00441-8CF6-4C8B-B27B-7B02B52F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342415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B5044-0E15-4AFA-8A49-ADE1486A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0C21CA-26FE-48B4-A9E2-11DF9ECD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42883090049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CA651A-CB89-4976-BC8E-33D9D0A3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B2199C-A16D-4F73-B044-0D661AA0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9F075-220C-48E0-A972-D2EE21A77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88290A-68D8-4282-B47C-546F6524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English language-in-use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report recommends that every password ____ at least twelve characters.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the form required after ‘recommends th…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F7683-3959-41E9-BB72-F1BEF62E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5D8AD4-B826-4DCA-BDA6-6A267247F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2E45B-D7F4-4EAA-8391-A8F57ACB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4A33F-279B-4611-BDCF-B6F4178C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0AE67C-BAD1-4B2B-B7F8-D6748CDF6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EAD56-32A8-4DD0-A5B3-4234183E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6DB8BB-7673-4A77-A18E-A6D5D034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6A06EF-FEFB-471F-A2C6-03DA1A66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句法与长难句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3C9BB5-5A72-4D65-9F7B-65D3BA14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142822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2026-08-19T08:52:17.7720000Z</dcterms:created>
  <dcterms:modified xsi:type="dcterms:W3CDTF">2026-08-19T08:52:17.7720000Z</dcterms:modified>
</coreProperties>
</file>