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72b7ffc6dd14ec5" /><Relationship Type="http://schemas.openxmlformats.org/officeDocument/2006/relationships/extended-properties" Target="/docProps/app.xml" Id="R9ae1252c109b47e9" /><Relationship Type="http://schemas.openxmlformats.org/officeDocument/2006/relationships/officeDocument" Target="/ppt/presentation.xml" Id="R1b5f77d2254c4949" /></Relationships>
</file>

<file path=ppt/presentation.xml><?xml version="1.0" encoding="utf-8"?>
<p:presentation xmlns:p="http://schemas.openxmlformats.org/presentationml/2006/main">
  <p:sldMasterIdLst>
    <p:sldMasterId xmlns:r="http://schemas.openxmlformats.org/officeDocument/2006/relationships" id="2147483648" r:id="R87dc6c54d3b84f39"/>
  </p:sldMasterIdLst>
  <p:notesMasterIdLst>
    <p:notesMasterId xmlns:r="http://schemas.openxmlformats.org/officeDocument/2006/relationships" r:id="R59c8bd147f964fe3"/>
  </p:notesMasterIdLst>
  <p:sldIdLst>
    <p:sldId xmlns:r="http://schemas.openxmlformats.org/officeDocument/2006/relationships" id="256" r:id="Rd189e7aee6074a99"/>
    <p:sldId xmlns:r="http://schemas.openxmlformats.org/officeDocument/2006/relationships" id="257" r:id="Rcf0ae0e50c364a17"/>
    <p:sldId xmlns:r="http://schemas.openxmlformats.org/officeDocument/2006/relationships" id="258" r:id="R5b005d1febc64ab4"/>
    <p:sldId xmlns:r="http://schemas.openxmlformats.org/officeDocument/2006/relationships" id="259" r:id="R120bd595562c4548"/>
    <p:sldId xmlns:r="http://schemas.openxmlformats.org/officeDocument/2006/relationships" id="260" r:id="R58d3ae853eb446e0"/>
    <p:sldId xmlns:r="http://schemas.openxmlformats.org/officeDocument/2006/relationships" id="261" r:id="R28a2fd2d7a9c46d0"/>
    <p:sldId xmlns:r="http://schemas.openxmlformats.org/officeDocument/2006/relationships" id="262" r:id="R5710236c81a14d9c"/>
    <p:sldId xmlns:r="http://schemas.openxmlformats.org/officeDocument/2006/relationships" id="263" r:id="R2a1e3354a48e4971"/>
    <p:sldId xmlns:r="http://schemas.openxmlformats.org/officeDocument/2006/relationships" id="264" r:id="Ra235ba446a924143"/>
    <p:sldId xmlns:r="http://schemas.openxmlformats.org/officeDocument/2006/relationships" id="265" r:id="R3f304b07c77d47cd"/>
    <p:sldId xmlns:r="http://schemas.openxmlformats.org/officeDocument/2006/relationships" id="266" r:id="R827f6a0c49fa4b15"/>
    <p:sldId xmlns:r="http://schemas.openxmlformats.org/officeDocument/2006/relationships" id="267" r:id="R1bfa750095e84881"/>
    <p:sldId xmlns:r="http://schemas.openxmlformats.org/officeDocument/2006/relationships" id="268" r:id="R782d3e004b694a64"/>
    <p:sldId xmlns:r="http://schemas.openxmlformats.org/officeDocument/2006/relationships" id="269" r:id="R43d603fd4695494e"/>
    <p:sldId xmlns:r="http://schemas.openxmlformats.org/officeDocument/2006/relationships" id="270" r:id="Rca7325a96ebb4f87"/>
    <p:sldId xmlns:r="http://schemas.openxmlformats.org/officeDocument/2006/relationships" id="271" r:id="R5435e41816784e7f"/>
    <p:sldId xmlns:r="http://schemas.openxmlformats.org/officeDocument/2006/relationships" id="272" r:id="Re7713fcd3d6449fe"/>
    <p:sldId xmlns:r="http://schemas.openxmlformats.org/officeDocument/2006/relationships" id="273" r:id="R6387e6498fc4471f"/>
    <p:sldId xmlns:r="http://schemas.openxmlformats.org/officeDocument/2006/relationships" id="274" r:id="R4794da2d25cd4d4b"/>
    <p:sldId xmlns:r="http://schemas.openxmlformats.org/officeDocument/2006/relationships" id="275" r:id="R41f7205e18294732"/>
    <p:sldId xmlns:r="http://schemas.openxmlformats.org/officeDocument/2006/relationships" id="276" r:id="R1e9dc572f74c450c"/>
    <p:sldId xmlns:r="http://schemas.openxmlformats.org/officeDocument/2006/relationships" id="277" r:id="Re29c1a6687ac4d34"/>
    <p:sldId xmlns:r="http://schemas.openxmlformats.org/officeDocument/2006/relationships" id="278" r:id="R631d1e307b0c47f1"/>
    <p:sldId xmlns:r="http://schemas.openxmlformats.org/officeDocument/2006/relationships" id="279" r:id="Rb13c13cae2474bb2"/>
    <p:sldId xmlns:r="http://schemas.openxmlformats.org/officeDocument/2006/relationships" id="280" r:id="R715a6607052c4873"/>
    <p:sldId xmlns:r="http://schemas.openxmlformats.org/officeDocument/2006/relationships" id="281" r:id="R41754c90654847c1"/>
    <p:sldId xmlns:r="http://schemas.openxmlformats.org/officeDocument/2006/relationships" id="282" r:id="Re75d19781f3040d1"/>
    <p:sldId xmlns:r="http://schemas.openxmlformats.org/officeDocument/2006/relationships" id="283" r:id="Rf261a588e1b2425c"/>
    <p:sldId xmlns:r="http://schemas.openxmlformats.org/officeDocument/2006/relationships" id="284" r:id="Rc92ac448d5304502"/>
    <p:sldId xmlns:r="http://schemas.openxmlformats.org/officeDocument/2006/relationships" id="285" r:id="R88d0065fd068471e"/>
    <p:sldId xmlns:r="http://schemas.openxmlformats.org/officeDocument/2006/relationships" id="286" r:id="R9b121803b8714bf5"/>
    <p:sldId xmlns:r="http://schemas.openxmlformats.org/officeDocument/2006/relationships" id="287" r:id="Rf05a7688ac1c48e4"/>
    <p:sldId xmlns:r="http://schemas.openxmlformats.org/officeDocument/2006/relationships" id="288" r:id="R3d6c4654e47b4c67"/>
    <p:sldId xmlns:r="http://schemas.openxmlformats.org/officeDocument/2006/relationships" id="289" r:id="R63d7d759093e4055"/>
    <p:sldId xmlns:r="http://schemas.openxmlformats.org/officeDocument/2006/relationships" id="290" r:id="R71caf17eced2494b"/>
    <p:sldId xmlns:r="http://schemas.openxmlformats.org/officeDocument/2006/relationships" id="291" r:id="Redcff27f1c1743d2"/>
    <p:sldId xmlns:r="http://schemas.openxmlformats.org/officeDocument/2006/relationships" id="292" r:id="R6fb3c5d2eeca4e92"/>
    <p:sldId xmlns:r="http://schemas.openxmlformats.org/officeDocument/2006/relationships" id="293" r:id="R6aeecdc6fc584206"/>
    <p:sldId xmlns:r="http://schemas.openxmlformats.org/officeDocument/2006/relationships" id="294" r:id="R34d3a76050fb48d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9ecf5b25f184048" /><Relationship Type="http://schemas.openxmlformats.org/officeDocument/2006/relationships/slideMaster" Target="/ppt/slideMasters/slideMaster1.xml" Id="R87dc6c54d3b84f39" /><Relationship Type="http://schemas.openxmlformats.org/officeDocument/2006/relationships/notesMaster" Target="/ppt/notesMasters/notesMaster1.xml" Id="R59c8bd147f964fe3" /><Relationship Type="http://schemas.openxmlformats.org/officeDocument/2006/relationships/presProps" Target="/ppt/presProps.xml" Id="R14a0e00f21724782" /><Relationship Type="http://schemas.openxmlformats.org/officeDocument/2006/relationships/tableStyles" Target="/ppt/tableStyles.xml" Id="Rae1a812c2c0a4104" /><Relationship Type="http://schemas.openxmlformats.org/officeDocument/2006/relationships/slide" Target="/ppt/slides/slide1.xml" Id="Rd189e7aee6074a99" /><Relationship Type="http://schemas.openxmlformats.org/officeDocument/2006/relationships/slide" Target="/ppt/slides/slide2.xml" Id="Rcf0ae0e50c364a17" /><Relationship Type="http://schemas.openxmlformats.org/officeDocument/2006/relationships/slide" Target="/ppt/slides/slide3.xml" Id="R5b005d1febc64ab4" /><Relationship Type="http://schemas.openxmlformats.org/officeDocument/2006/relationships/slide" Target="/ppt/slides/slide4.xml" Id="R120bd595562c4548" /><Relationship Type="http://schemas.openxmlformats.org/officeDocument/2006/relationships/slide" Target="/ppt/slides/slide5.xml" Id="R58d3ae853eb446e0" /><Relationship Type="http://schemas.openxmlformats.org/officeDocument/2006/relationships/slide" Target="/ppt/slides/slide6.xml" Id="R28a2fd2d7a9c46d0" /><Relationship Type="http://schemas.openxmlformats.org/officeDocument/2006/relationships/slide" Target="/ppt/slides/slide7.xml" Id="R5710236c81a14d9c" /><Relationship Type="http://schemas.openxmlformats.org/officeDocument/2006/relationships/slide" Target="/ppt/slides/slide8.xml" Id="R2a1e3354a48e4971" /><Relationship Type="http://schemas.openxmlformats.org/officeDocument/2006/relationships/slide" Target="/ppt/slides/slide9.xml" Id="Ra235ba446a924143" /><Relationship Type="http://schemas.openxmlformats.org/officeDocument/2006/relationships/slide" Target="/ppt/slides/slide10.xml" Id="R3f304b07c77d47cd" /><Relationship Type="http://schemas.openxmlformats.org/officeDocument/2006/relationships/slide" Target="/ppt/slides/slide11.xml" Id="R827f6a0c49fa4b15" /><Relationship Type="http://schemas.openxmlformats.org/officeDocument/2006/relationships/slide" Target="/ppt/slides/slide12.xml" Id="R1bfa750095e84881" /><Relationship Type="http://schemas.openxmlformats.org/officeDocument/2006/relationships/slide" Target="/ppt/slides/slide13.xml" Id="R782d3e004b694a64" /><Relationship Type="http://schemas.openxmlformats.org/officeDocument/2006/relationships/slide" Target="/ppt/slides/slide14.xml" Id="R43d603fd4695494e" /><Relationship Type="http://schemas.openxmlformats.org/officeDocument/2006/relationships/slide" Target="/ppt/slides/slide15.xml" Id="Rca7325a96ebb4f87" /><Relationship Type="http://schemas.openxmlformats.org/officeDocument/2006/relationships/slide" Target="/ppt/slides/slide16.xml" Id="R5435e41816784e7f" /><Relationship Type="http://schemas.openxmlformats.org/officeDocument/2006/relationships/slide" Target="/ppt/slides/slide17.xml" Id="Re7713fcd3d6449fe" /><Relationship Type="http://schemas.openxmlformats.org/officeDocument/2006/relationships/slide" Target="/ppt/slides/slide18.xml" Id="R6387e6498fc4471f" /><Relationship Type="http://schemas.openxmlformats.org/officeDocument/2006/relationships/slide" Target="/ppt/slides/slide19.xml" Id="R4794da2d25cd4d4b" /><Relationship Type="http://schemas.openxmlformats.org/officeDocument/2006/relationships/slide" Target="/ppt/slides/slide20.xml" Id="R41f7205e18294732" /><Relationship Type="http://schemas.openxmlformats.org/officeDocument/2006/relationships/slide" Target="/ppt/slides/slide21.xml" Id="R1e9dc572f74c450c" /><Relationship Type="http://schemas.openxmlformats.org/officeDocument/2006/relationships/slide" Target="/ppt/slides/slide22.xml" Id="Re29c1a6687ac4d34" /><Relationship Type="http://schemas.openxmlformats.org/officeDocument/2006/relationships/slide" Target="/ppt/slides/slide23.xml" Id="R631d1e307b0c47f1" /><Relationship Type="http://schemas.openxmlformats.org/officeDocument/2006/relationships/slide" Target="/ppt/slides/slide24.xml" Id="Rb13c13cae2474bb2" /><Relationship Type="http://schemas.openxmlformats.org/officeDocument/2006/relationships/slide" Target="/ppt/slides/slide25.xml" Id="R715a6607052c4873" /><Relationship Type="http://schemas.openxmlformats.org/officeDocument/2006/relationships/slide" Target="/ppt/slides/slide26.xml" Id="R41754c90654847c1" /><Relationship Type="http://schemas.openxmlformats.org/officeDocument/2006/relationships/slide" Target="/ppt/slides/slide27.xml" Id="Re75d19781f3040d1" /><Relationship Type="http://schemas.openxmlformats.org/officeDocument/2006/relationships/slide" Target="/ppt/slides/slide28.xml" Id="Rf261a588e1b2425c" /><Relationship Type="http://schemas.openxmlformats.org/officeDocument/2006/relationships/slide" Target="/ppt/slides/slide29.xml" Id="Rc92ac448d5304502" /><Relationship Type="http://schemas.openxmlformats.org/officeDocument/2006/relationships/slide" Target="/ppt/slides/slide30.xml" Id="R88d0065fd068471e" /><Relationship Type="http://schemas.openxmlformats.org/officeDocument/2006/relationships/slide" Target="/ppt/slides/slide31.xml" Id="R9b121803b8714bf5" /><Relationship Type="http://schemas.openxmlformats.org/officeDocument/2006/relationships/slide" Target="/ppt/slides/slide32.xml" Id="Rf05a7688ac1c48e4" /><Relationship Type="http://schemas.openxmlformats.org/officeDocument/2006/relationships/slide" Target="/ppt/slides/slide33.xml" Id="R3d6c4654e47b4c67" /><Relationship Type="http://schemas.openxmlformats.org/officeDocument/2006/relationships/slide" Target="/ppt/slides/slide34.xml" Id="R63d7d759093e4055" /><Relationship Type="http://schemas.openxmlformats.org/officeDocument/2006/relationships/slide" Target="/ppt/slides/slide35.xml" Id="R71caf17eced2494b" /><Relationship Type="http://schemas.openxmlformats.org/officeDocument/2006/relationships/slide" Target="/ppt/slides/slide36.xml" Id="Redcff27f1c1743d2" /><Relationship Type="http://schemas.openxmlformats.org/officeDocument/2006/relationships/slide" Target="/ppt/slides/slide37.xml" Id="R6fb3c5d2eeca4e92" /><Relationship Type="http://schemas.openxmlformats.org/officeDocument/2006/relationships/slide" Target="/ppt/slides/slide38.xml" Id="R6aeecdc6fc584206" /><Relationship Type="http://schemas.openxmlformats.org/officeDocument/2006/relationships/slide" Target="/ppt/slides/slide39.xml" Id="R34d3a76050fb48d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65158aa9bb749b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7d2671c0d43413a" /><Relationship Type="http://schemas.openxmlformats.org/officeDocument/2006/relationships/notesMaster" Target="/ppt/notesMasters/notesMaster1.xml" Id="R35bca71690794e8f" /></Relationships>
</file>

<file path=ppt/notesSlides/_rels/notesSlide2.xml.rels>&#65279;<?xml version="1.0" encoding="utf-8"?><Relationships xmlns="http://schemas.openxmlformats.org/package/2006/relationships"><Relationship Type="http://schemas.openxmlformats.org/officeDocument/2006/relationships/slide" Target="/ppt/slides/slide2.xml" Id="Rbb14cfa697b64ece" /><Relationship Type="http://schemas.openxmlformats.org/officeDocument/2006/relationships/notesMaster" Target="/ppt/notesMasters/notesMaster1.xml" Id="Rcf564bd114b242a8" /></Relationships>
</file>

<file path=ppt/notesSlides/_rels/notesSlide3.xml.rels>&#65279;<?xml version="1.0" encoding="utf-8"?><Relationships xmlns="http://schemas.openxmlformats.org/package/2006/relationships"><Relationship Type="http://schemas.openxmlformats.org/officeDocument/2006/relationships/slide" Target="/ppt/slides/slide3.xml" Id="R623c83e8755f40ca" /><Relationship Type="http://schemas.openxmlformats.org/officeDocument/2006/relationships/notesMaster" Target="/ppt/notesMasters/notesMaster1.xml" Id="R23943717559c4316" /></Relationships>
</file>

<file path=ppt/notesSlides/_rels/notesSlide4.xml.rels>&#65279;<?xml version="1.0" encoding="utf-8"?><Relationships xmlns="http://schemas.openxmlformats.org/package/2006/relationships"><Relationship Type="http://schemas.openxmlformats.org/officeDocument/2006/relationships/slide" Target="/ppt/slides/slide4.xml" Id="Raaeeebad88594987" /><Relationship Type="http://schemas.openxmlformats.org/officeDocument/2006/relationships/notesMaster" Target="/ppt/notesMasters/notesMaster1.xml" Id="R7026eb17d20049ef" /></Relationships>
</file>

<file path=ppt/notesSlides/_rels/notesSlide5.xml.rels>&#65279;<?xml version="1.0" encoding="utf-8"?><Relationships xmlns="http://schemas.openxmlformats.org/package/2006/relationships"><Relationship Type="http://schemas.openxmlformats.org/officeDocument/2006/relationships/slide" Target="/ppt/slides/slide5.xml" Id="R3c54a1ef668448e4" /><Relationship Type="http://schemas.openxmlformats.org/officeDocument/2006/relationships/notesMaster" Target="/ppt/notesMasters/notesMaster1.xml" Id="R4ab5dc54941f4e4a" /></Relationships>
</file>

<file path=ppt/notesSlides/_rels/notesSlide6.xml.rels>&#65279;<?xml version="1.0" encoding="utf-8"?><Relationships xmlns="http://schemas.openxmlformats.org/package/2006/relationships"><Relationship Type="http://schemas.openxmlformats.org/officeDocument/2006/relationships/slide" Target="/ppt/slides/slide6.xml" Id="Rc337237fb9ca46cb" /><Relationship Type="http://schemas.openxmlformats.org/officeDocument/2006/relationships/notesMaster" Target="/ppt/notesMasters/notesMaster1.xml" Id="R6c8f5d4a72514ba6" /></Relationships>
</file>

<file path=ppt/notesSlides/_rels/notesSlide7.xml.rels>&#65279;<?xml version="1.0" encoding="utf-8"?><Relationships xmlns="http://schemas.openxmlformats.org/package/2006/relationships"><Relationship Type="http://schemas.openxmlformats.org/officeDocument/2006/relationships/slide" Target="/ppt/slides/slide7.xml" Id="R6f586277e6254f6f" /><Relationship Type="http://schemas.openxmlformats.org/officeDocument/2006/relationships/notesMaster" Target="/ppt/notesMasters/notesMaster1.xml" Id="R2d5e9b78f09b40f5" /></Relationships>
</file>

<file path=ppt/notesSlides/_rels/notesSlide8.xml.rels>&#65279;<?xml version="1.0" encoding="utf-8"?><Relationships xmlns="http://schemas.openxmlformats.org/package/2006/relationships"><Relationship Type="http://schemas.openxmlformats.org/officeDocument/2006/relationships/slide" Target="/ppt/slides/slide8.xml" Id="Re7176e407ad64898" /><Relationship Type="http://schemas.openxmlformats.org/officeDocument/2006/relationships/notesMaster" Target="/ppt/notesMasters/notesMaster1.xml" Id="R22ade797063b41ab" /></Relationships>
</file>

<file path=ppt/notesSlides/_rels/notesSlide9.xml.rels>&#65279;<?xml version="1.0" encoding="utf-8"?><Relationships xmlns="http://schemas.openxmlformats.org/package/2006/relationships"><Relationship Type="http://schemas.openxmlformats.org/officeDocument/2006/relationships/slide" Target="/ppt/slides/slide9.xml" Id="R5d09d0ac607241f9" /><Relationship Type="http://schemas.openxmlformats.org/officeDocument/2006/relationships/notesMaster" Target="/ppt/notesMasters/notesMaster1.xml" Id="Re22a7123e0274e6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c2a6c28926a497e" /><Relationship Type="http://schemas.openxmlformats.org/officeDocument/2006/relationships/notesMaster" Target="/ppt/notesMasters/notesMaster1.xml" Id="R0ca05d1c91e94d3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bf864cc2f1a4921" /><Relationship Type="http://schemas.openxmlformats.org/officeDocument/2006/relationships/notesMaster" Target="/ppt/notesMasters/notesMaster1.xml" Id="R1e670d8a93014aa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7dc4f4c030a453c" /><Relationship Type="http://schemas.openxmlformats.org/officeDocument/2006/relationships/notesMaster" Target="/ppt/notesMasters/notesMaster1.xml" Id="Ref19d295d82a46b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57dc7fd987b40ca" /><Relationship Type="http://schemas.openxmlformats.org/officeDocument/2006/relationships/notesMaster" Target="/ppt/notesMasters/notesMaster1.xml" Id="R1b891a6b65e6434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d3e7934be024d4c" /><Relationship Type="http://schemas.openxmlformats.org/officeDocument/2006/relationships/notesMaster" Target="/ppt/notesMasters/notesMaster1.xml" Id="Refe9aa7b733d412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77c38a8356d43b3" /><Relationship Type="http://schemas.openxmlformats.org/officeDocument/2006/relationships/notesMaster" Target="/ppt/notesMasters/notesMaster1.xml" Id="Rad83641dfe8f42e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b53f15782734efb" /><Relationship Type="http://schemas.openxmlformats.org/officeDocument/2006/relationships/notesMaster" Target="/ppt/notesMasters/notesMaster1.xml" Id="R866db7f15a4f4cf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017e5d75dd04c66" /><Relationship Type="http://schemas.openxmlformats.org/officeDocument/2006/relationships/notesMaster" Target="/ppt/notesMasters/notesMaster1.xml" Id="Ra280e916c47a478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df33c12e3814674" /><Relationship Type="http://schemas.openxmlformats.org/officeDocument/2006/relationships/notesMaster" Target="/ppt/notesMasters/notesMaster1.xml" Id="R0c6d5dfa53d8473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a366a4c4f1a4d3c" /><Relationship Type="http://schemas.openxmlformats.org/officeDocument/2006/relationships/notesMaster" Target="/ppt/notesMasters/notesMaster1.xml" Id="R00a1c8eb07d947f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6871d111dd04021" /><Relationship Type="http://schemas.openxmlformats.org/officeDocument/2006/relationships/notesMaster" Target="/ppt/notesMasters/notesMaster1.xml" Id="Rabcda063a49d4fb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16f007b66364a6f" /><Relationship Type="http://schemas.openxmlformats.org/officeDocument/2006/relationships/notesMaster" Target="/ppt/notesMasters/notesMaster1.xml" Id="R6ba51ad989d8461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a29868e1f604be1" /><Relationship Type="http://schemas.openxmlformats.org/officeDocument/2006/relationships/notesMaster" Target="/ppt/notesMasters/notesMaster1.xml" Id="R1dd244a21beb455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5bc3172cf8a4f08" /><Relationship Type="http://schemas.openxmlformats.org/officeDocument/2006/relationships/notesMaster" Target="/ppt/notesMasters/notesMaster1.xml" Id="R536033c479e24f5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465d2cabdd54c54" /><Relationship Type="http://schemas.openxmlformats.org/officeDocument/2006/relationships/notesMaster" Target="/ppt/notesMasters/notesMaster1.xml" Id="R344b245d98024ae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e9990a66d5e4664" /><Relationship Type="http://schemas.openxmlformats.org/officeDocument/2006/relationships/notesMaster" Target="/ppt/notesMasters/notesMaster1.xml" Id="Rb6834a72de6f4ad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7d125a23ef443f8" /><Relationship Type="http://schemas.openxmlformats.org/officeDocument/2006/relationships/notesMaster" Target="/ppt/notesMasters/notesMaster1.xml" Id="R36cb476969ce4e5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7030409d61543d8" /><Relationship Type="http://schemas.openxmlformats.org/officeDocument/2006/relationships/notesMaster" Target="/ppt/notesMasters/notesMaster1.xml" Id="R582298be89164a8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386ce8c32f34ef6" /><Relationship Type="http://schemas.openxmlformats.org/officeDocument/2006/relationships/notesMaster" Target="/ppt/notesMasters/notesMaster1.xml" Id="Raa1b093a68e0464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0e66e3637ed4c2f" /><Relationship Type="http://schemas.openxmlformats.org/officeDocument/2006/relationships/notesMaster" Target="/ppt/notesMasters/notesMaster1.xml" Id="R1132ff2b42324b1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8279e42c5b04aac" /><Relationship Type="http://schemas.openxmlformats.org/officeDocument/2006/relationships/notesMaster" Target="/ppt/notesMasters/notesMaster1.xml" Id="Re1f9ea235cd04e4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79e60e5cb234fd6" /><Relationship Type="http://schemas.openxmlformats.org/officeDocument/2006/relationships/notesMaster" Target="/ppt/notesMasters/notesMaster1.xml" Id="R9be6bef7f6344e6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db76188913e4be5" /><Relationship Type="http://schemas.openxmlformats.org/officeDocument/2006/relationships/notesMaster" Target="/ppt/notesMasters/notesMaster1.xml" Id="R3561bfa4a77e4306"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9fc91eb27bc44aa" /><Relationship Type="http://schemas.openxmlformats.org/officeDocument/2006/relationships/notesMaster" Target="/ppt/notesMasters/notesMaster1.xml" Id="Rc5a0bb3603af411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c14fafd51a944d4" /><Relationship Type="http://schemas.openxmlformats.org/officeDocument/2006/relationships/notesMaster" Target="/ppt/notesMasters/notesMaster1.xml" Id="Rbb691f5ec579437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7d53360e47f4f45" /><Relationship Type="http://schemas.openxmlformats.org/officeDocument/2006/relationships/notesMaster" Target="/ppt/notesMasters/notesMaster1.xml" Id="R90cf3f085e964d7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a3a7b67591934c96" /><Relationship Type="http://schemas.openxmlformats.org/officeDocument/2006/relationships/notesMaster" Target="/ppt/notesMasters/notesMaster1.xml" Id="R14a830f2f9844560"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4719287869f4481" /><Relationship Type="http://schemas.openxmlformats.org/officeDocument/2006/relationships/notesMaster" Target="/ppt/notesMasters/notesMaster1.xml" Id="Rd3d96a9618704d6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a251da65947c4c32" /><Relationship Type="http://schemas.openxmlformats.org/officeDocument/2006/relationships/notesMaster" Target="/ppt/notesMasters/notesMaster1.xml" Id="R402fdbc2e1314481"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5b48c50331e54a3b" /><Relationship Type="http://schemas.openxmlformats.org/officeDocument/2006/relationships/notesMaster" Target="/ppt/notesMasters/notesMaster1.xml" Id="R110ea1c64d9145b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英语 的“综合技能与资料转写”学习单元。本套课件共 4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讲稿】明确告诉学生：本单元只训练“综合技能与资料转写”。先解释知识范围，再用一句话建立核心判断，最后示范标准方法。</a:t>
            </a:r>
          </a:p>
          <a:p xmlns:a="http://schemas.openxmlformats.org/drawingml/2006/main">
            <a:r>
              <a:t>【互动提问】请用自己的话复述“重组信息而不是复制原句”，并举一个会触发“漏写任务要求或照抄材料”的错误例子。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English Paper 3 integrated-skills task · 证据定位
Evidence focus: identify the exact phrase that supports the answer.
【原创训练材料｜参数为训练所设】Source A: 48% of students want a quiet after-school zone. Source B: the library can offer it on only three afternoons because rooms host clubs.
Which report sentence accurately synthesises the sources? 选项为 A.Volunteers may choose flexible shifts, but at least four people are especially needed between 10 a.m. and noon.；B.Maintain daytime cycling measures and prioritise lighting on the two identified sections before promoting evening use.；C.Everyday objects can reveal how this technology works; the examples below explain each technical step in familiar terms.；D.48% of surveyed students support a quiet zone, but the initial timetable should be limited to three afternoons because of room use.。讲解时强调：重组信息而不是复制原句</a:t>
            </a:r>
          </a:p>
          <a:p xmlns:a="http://schemas.openxmlformats.org/drawingml/2006/main">
            <a:r>
              <a:t>【互动提问】你的第一步是什么？这个步骤依赖哪一个条件？</a:t>
            </a:r>
          </a:p>
          <a:p xmlns:a="http://schemas.openxmlformats.org/drawingml/2006/main">
            <a:r>
              <a:t>【预期回答】学生能说出“筛选—归类—改写—校对”中的起始动作，并避开“漏写任务要求或照抄材料”。</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分步讲评：先重述题目条件，再逐步示范“筛选—归类—改写—校对”，最后给出正确结论“48% of surveyed students support a quiet zone, but the initial timetable should be limited to three afternoons because of room use.”。完整解析：The answer preserves the exact survey proportion and combines it with the operational constraint without inventing facts.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English Language 2027/2028 Assessment Framework、Sample/Practice Paper 与公开评核资料｜English Paper 3 integrated-skills task·证据定位·原创模考任务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【预期回答】学生能把失分归入“漏写任务要求或照抄材料”或更精确的个人错因，并写出可执行检查动作。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讲稿】逐项解释“综合技能与资料转写”中的专有名词、符号、对象和单位。特别强调：漏写任务要求或照抄材料</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讲稿】用“条件—表示—方法—核验”重建本知识点。示范时逐步引用：筛选—归类—改写—校对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讲稿】带学生逐句读取任务，不先求答案。要求指出材料中的有效条件，再按“筛选—归类—改写—校对”作答。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讲稿】先展示错误路径，再用解析链复原第一失分点。禁止只说“粗心”；必须落到“漏写任务要求或照抄材料”或更精确的动作。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English Paper 3 integrated-skills task · 证据定位
Evidence focus: identify the exact phrase that supports the answer.
【原创训练材料｜参数为训练所设】Survey: students prefer a mobile booking page. IT note: the existing system cannot send push notifications this term.
Which proposal stays within the evidence? 选项为 A.Publish exported ingredient lists for each dish, while keeping individual medical records out of the public page.；B.81% of surveyed students support a quiet zone, but the initial timetable should be limited to three afternoons because of room use.；C.Volunteers may choose flexible shifts, but at least four people are especially needed between 10 a.m. and noon.；D.Build a mobile-friendly booking page now and use email confirmations until notification support becomes available.。讲解时强调：重组信息而不是复制原句</a:t>
            </a:r>
          </a:p>
          <a:p xmlns:a="http://schemas.openxmlformats.org/drawingml/2006/main">
            <a:r>
              <a:t>【互动提问】你的第一步是什么？这个步骤依赖哪一个条件？</a:t>
            </a:r>
          </a:p>
          <a:p xmlns:a="http://schemas.openxmlformats.org/drawingml/2006/main">
            <a:r>
              <a:t>【预期回答】学生能说出“筛选—归类—改写—校对”中的起始动作，并避开“漏写任务要求或照抄材料”。</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分步讲评：先重述题目条件，再逐步示范“筛选—归类—改写—校对”，最后给出正确结论“Build a mobile-friendly booking page now and use email confirmations until notification support becomes available.”。完整解析：The proposal uses the preference but does not promise an unavailable function.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English Language 2027/2028 Assessment Framework、Sample/Practice Paper 与公开评核资料｜English Paper 3 integrated-skills task·证据定位·原创模考任务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【预期回答】学生能把失分归入“漏写任务要求或照抄材料”或更精确的个人错因，并写出可执行检查动作。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讲稿】逐项解释“综合技能与资料转写”中的专有名词、符号、对象和单位。特别强调：漏写任务要求或照抄材料</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讲稿】用“条件—表示—方法—核验”重建本知识点。示范时逐步引用：筛选—归类—改写—校对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讲稿】带学生逐句读取任务，不先求答案。要求指出材料中的有效条件，再按“筛选—归类—改写—校对”作答。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讲稿】先展示错误路径，再用解析链复原第一失分点。禁止只说“粗心”；必须落到“漏写任务要求或照抄材料”或更精确的动作。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English Paper 3 integrated-skills task · 证据定位
Evidence focus: identify the exact phrase that supports the answer.
【原创训练材料｜参数为训练所设】Chart: weekday bicycle use rose. Interview: riders avoid the route after dark because two sections lack lighting.
Which recommendation is supported by both sources? 选项为 A.Maintain daytime cycling measures and prioritise lighting on the two identified sections before promoting evening use.；B.Everyday objects can reveal how this technology works; the examples below explain each technical step in familiar terms.；C.Build a mobile-friendly booking page now and use email confirmations until notification support becomes available.；D.Publish exported ingredient lists for each dish, while keeping individual medical records out of the public page.。讲解时强调：重组信息而不是复制原句</a:t>
            </a:r>
          </a:p>
          <a:p xmlns:a="http://schemas.openxmlformats.org/drawingml/2006/main">
            <a:r>
              <a:t>【互动提问】你的第一步是什么？这个步骤依赖哪一个条件？</a:t>
            </a:r>
          </a:p>
          <a:p xmlns:a="http://schemas.openxmlformats.org/drawingml/2006/main">
            <a:r>
              <a:t>【预期回答】学生能说出“筛选—归类—改写—校对”中的起始动作，并避开“漏写任务要求或照抄材料”。</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分步讲评：先重述题目条件，再逐步示范“筛选—归类—改写—校对”，最后给出正确结论“Maintain daytime cycling measures and prioritise lighting on the two identified sections before promoting evening use.”。完整解析：The recommendation connects measured uptake with the stated barrier.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English Language 2027/2028 Assessment Framework、Sample/Practice Paper 与公开评核资料｜English Paper 3 integrated-skills task·证据定位·原创模考任务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【预期回答】学生能把失分归入“漏写任务要求或照抄材料”或更精确的个人错因，并写出可执行检查动作。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讲稿】逐项解释“综合技能与资料转写”中的专有名词、符号、对象和单位。特别强调：漏写任务要求或照抄材料</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讲稿】用“条件—表示—方法—核验”重建本知识点。示范时逐步引用：筛选—归类—改写—校对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讲稿】带学生逐句读取任务，不先求答案。要求指出材料中的有效条件，再按“筛选—归类—改写—校对”作答。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讲稿】先展示错误路径，再用解析链复原第一失分点。禁止只说“粗心”；必须落到“漏写任务要求或照抄材料”或更精确的动作。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Q26：DSE原创模考 AZ-26 · English Paper 3 integrated-skills task · 双源整合
Integration focus: retain information from every source named in the task.
【原创训练材料｜参数为训练所设】Podcast: volunteers value flexible shifts. Email: the organiser needs at least four people present from 10 a.m. to noon.
Which recruitment message transforms both sources into an accurate call to action? 选项为 A.Maintain daytime cycling measures and prioritise lighting on the two identified sections before promoting evening use.；B.Everyday objects can reveal how this technology works; the examples below explain each technical step in familiar terms.；C.Volunteers may choose flexible shifts, but at least four people are especially needed between 10 a.m. and noon.；D.Build a mobile-friendly booking page now and use email confirmations until notification support becomes available.。讲解时强调：重组信息而不是复制原句</a:t>
            </a:r>
          </a:p>
          <a:p xmlns:a="http://schemas.openxmlformats.org/drawingml/2006/main">
            <a:r>
              <a:t>【互动提问】你的第一步是什么？这个步骤依赖哪一个条件？</a:t>
            </a:r>
          </a:p>
          <a:p xmlns:a="http://schemas.openxmlformats.org/drawingml/2006/main">
            <a:r>
              <a:t>【预期回答】学生能说出“筛选—归类—改写—校对”中的起始动作，并避开“漏写任务要求或照抄材料”。</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分步讲评：先重述题目条件，再逐步示范“筛选—归类—改写—校对”，最后给出正确结论“Volunteers may choose flexible shifts, but at least four people are especially needed between 10 a.m. and noon.”。完整解析：The message preserves flexibility while highlighting the uncovered requirement.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【预期回答】学生能指出方法链中的关键步骤，并联系“跨表示综合并修正高频错因”。</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Q26 的评分点核对；题型依据是 DSE模考题型｜参照 HKDSE English Language 2027/2028 Assessment Framework、Sample/Practice Paper 与公开评核资料｜English Paper 3 integrated-skills task·双源整合·原创模考任务 2。</a:t>
            </a:r>
          </a:p>
          <a:p xmlns:a="http://schemas.openxmlformats.org/drawingml/2006/main">
            <a:r>
              <a:t>【互动提问】你的答案在哪一步开始偏离？下次看到什么信号就要检查？</a:t>
            </a:r>
          </a:p>
          <a:p xmlns:a="http://schemas.openxmlformats.org/drawingml/2006/main">
            <a:r>
              <a:t>【预期回答】学生能把失分归入“漏写任务要求或照抄材料”或更精确的个人错因，并写出可执行检查动作。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讲稿】逐项解释“综合技能与资料转写”中的专有名词、符号、对象和单位。特别强调：漏写任务要求或照抄材料</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讲稿】用“条件—表示—方法—核验”重建本知识点。示范时逐步引用：筛选—归类—改写—校对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讲稿】带学生逐句读取任务，不先求答案。要求指出材料中的有效条件，再按“筛选—归类—改写—校对”作答。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task·独立复核·原创模考任务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task·资料转写·原创模考任务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讲稿】先展示错误路径，再用解析链复原第一失分点。禁止只说“粗心”；必须落到“漏写任务要求或照抄材料”或更精确的动作。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task·独立复核·原创模考任务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讲稿】严格计时完成出口任务。最后按“8 分钟综合挑战 + 错因复盘”核对，不根据单题结果承诺等级。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integrated-skills task·资料转写·原创模考任务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e776605f8c440a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679e7f484c14006" /><Relationship Type="http://schemas.openxmlformats.org/officeDocument/2006/relationships/slideLayout" Target="/ppt/slideLayouts/slideLayout1.xml" Id="Re1d5d97d4c3d47b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1d5d97d4c3d47b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de236f6e6104e01" /><Relationship Type="http://schemas.openxmlformats.org/officeDocument/2006/relationships/image" Target="/ppt/media/image.png" Id="R24ce415b1da84929" /><Relationship Type="http://schemas.openxmlformats.org/officeDocument/2006/relationships/notesSlide" Target="/ppt/notesSlides/notesSlide1.xml" Id="Rbf569c448dcd44d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2dd0c5b931da45ff" /><Relationship Type="http://schemas.openxmlformats.org/officeDocument/2006/relationships/image" Target="/ppt/media/image2.png" Id="R8b81d435321e40c3" /><Relationship Type="http://schemas.openxmlformats.org/officeDocument/2006/relationships/notesSlide" Target="/ppt/notesSlides/notesSlide2.xml" Id="Rb2c03b8bddcb483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a87dab28ce74be5" /><Relationship Type="http://schemas.openxmlformats.org/officeDocument/2006/relationships/image" Target="/ppt/media/image3.png" Id="Ref616ac4f4d7490d" /><Relationship Type="http://schemas.openxmlformats.org/officeDocument/2006/relationships/notesSlide" Target="/ppt/notesSlides/notesSlide3.xml" Id="R4b986ff8b2064d66"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c6436240fe14c7c" /><Relationship Type="http://schemas.openxmlformats.org/officeDocument/2006/relationships/image" Target="/ppt/media/image4.png" Id="Ra59a6331ef07440d" /><Relationship Type="http://schemas.openxmlformats.org/officeDocument/2006/relationships/notesSlide" Target="/ppt/notesSlides/notesSlide4.xml" Id="Rde1fc1e0925e46d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24a49c4e0da4677" /><Relationship Type="http://schemas.openxmlformats.org/officeDocument/2006/relationships/image" Target="/ppt/media/image5.png" Id="R6b8d7ee4d0394365" /><Relationship Type="http://schemas.openxmlformats.org/officeDocument/2006/relationships/notesSlide" Target="/ppt/notesSlides/notesSlide5.xml" Id="R4a0a8e86f7e342e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4e1e29563b647d8" /><Relationship Type="http://schemas.openxmlformats.org/officeDocument/2006/relationships/image" Target="/ppt/media/image6.png" Id="R4541d2f7d25344cc" /><Relationship Type="http://schemas.openxmlformats.org/officeDocument/2006/relationships/notesSlide" Target="/ppt/notesSlides/notesSlide6.xml" Id="Rb1e6bd3b885042b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c33f5ef648914924" /><Relationship Type="http://schemas.openxmlformats.org/officeDocument/2006/relationships/image" Target="/ppt/media/image7.png" Id="Rcda76eedad2f43b5" /><Relationship Type="http://schemas.openxmlformats.org/officeDocument/2006/relationships/notesSlide" Target="/ppt/notesSlides/notesSlide7.xml" Id="R9ff954a3d82b499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d553b0958f741ed" /><Relationship Type="http://schemas.openxmlformats.org/officeDocument/2006/relationships/image" Target="/ppt/media/image8.png" Id="Ra8cd8292522b419d" /><Relationship Type="http://schemas.openxmlformats.org/officeDocument/2006/relationships/notesSlide" Target="/ppt/notesSlides/notesSlide8.xml" Id="R16dd2aa17446412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0bd1c3e0cef49f0" /><Relationship Type="http://schemas.openxmlformats.org/officeDocument/2006/relationships/image" Target="/ppt/media/image9.png" Id="Ree4a784573764252" /><Relationship Type="http://schemas.openxmlformats.org/officeDocument/2006/relationships/notesSlide" Target="/ppt/notesSlides/notesSlide9.xml" Id="Rfa4fff2804fe4b1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6f52b53d8604218" /><Relationship Type="http://schemas.openxmlformats.org/officeDocument/2006/relationships/image" Target="/ppt/media/image10.png" Id="Rbfc4548a205c4fe1" /><Relationship Type="http://schemas.openxmlformats.org/officeDocument/2006/relationships/notesSlide" Target="/ppt/notesSlides/notesSlide10.xml" Id="R89af83d0aa134ea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6ae53ce7e304508" /><Relationship Type="http://schemas.openxmlformats.org/officeDocument/2006/relationships/image" Target="/ppt/media/image11.png" Id="R819a177640e74ded" /><Relationship Type="http://schemas.openxmlformats.org/officeDocument/2006/relationships/notesSlide" Target="/ppt/notesSlides/notesSlide11.xml" Id="R27bded8244884a3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5001bcfbe2814dac" /><Relationship Type="http://schemas.openxmlformats.org/officeDocument/2006/relationships/image" Target="/ppt/media/image12.png" Id="R262a11d8f7fc498e" /><Relationship Type="http://schemas.openxmlformats.org/officeDocument/2006/relationships/notesSlide" Target="/ppt/notesSlides/notesSlide12.xml" Id="Rab6ee71756f449c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3aae249f8cbb4c80" /><Relationship Type="http://schemas.openxmlformats.org/officeDocument/2006/relationships/image" Target="/ppt/media/image13.png" Id="R1027424a4a86463e" /><Relationship Type="http://schemas.openxmlformats.org/officeDocument/2006/relationships/notesSlide" Target="/ppt/notesSlides/notesSlide13.xml" Id="R2a7dc24e4dcf410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a064376d8e1c41cf" /><Relationship Type="http://schemas.openxmlformats.org/officeDocument/2006/relationships/image" Target="/ppt/media/image14.png" Id="R89599e97af7f40ad" /><Relationship Type="http://schemas.openxmlformats.org/officeDocument/2006/relationships/notesSlide" Target="/ppt/notesSlides/notesSlide14.xml" Id="Re0d8d74be2ba485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21d6d1f1800d4975" /><Relationship Type="http://schemas.openxmlformats.org/officeDocument/2006/relationships/image" Target="/ppt/media/image15.png" Id="R54a7e07b2cb94018" /><Relationship Type="http://schemas.openxmlformats.org/officeDocument/2006/relationships/notesSlide" Target="/ppt/notesSlides/notesSlide15.xml" Id="Ra6e87305606b437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10c8d1a84f544a86" /><Relationship Type="http://schemas.openxmlformats.org/officeDocument/2006/relationships/image" Target="/ppt/media/image16.png" Id="R31e73b3160e941fc" /><Relationship Type="http://schemas.openxmlformats.org/officeDocument/2006/relationships/notesSlide" Target="/ppt/notesSlides/notesSlide16.xml" Id="R8adb0eea7e9d458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14d990b4cd94a84" /><Relationship Type="http://schemas.openxmlformats.org/officeDocument/2006/relationships/image" Target="/ppt/media/image17.png" Id="R0ec52a5f29584223" /><Relationship Type="http://schemas.openxmlformats.org/officeDocument/2006/relationships/notesSlide" Target="/ppt/notesSlides/notesSlide17.xml" Id="R447f2e7aba41461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e69dc348a8854111" /><Relationship Type="http://schemas.openxmlformats.org/officeDocument/2006/relationships/image" Target="/ppt/media/image18.png" Id="R60823991833b4ce1" /><Relationship Type="http://schemas.openxmlformats.org/officeDocument/2006/relationships/notesSlide" Target="/ppt/notesSlides/notesSlide18.xml" Id="Reba73e41ef76492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2828324c6af644f7" /><Relationship Type="http://schemas.openxmlformats.org/officeDocument/2006/relationships/image" Target="/ppt/media/image19.png" Id="Rd05ae5e0a70342e6" /><Relationship Type="http://schemas.openxmlformats.org/officeDocument/2006/relationships/notesSlide" Target="/ppt/notesSlides/notesSlide19.xml" Id="Rdb982c2a50de46e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15bf45fd8c604fb0" /><Relationship Type="http://schemas.openxmlformats.org/officeDocument/2006/relationships/image" Target="/ppt/media/image20.png" Id="Ra728430c337b4f95" /><Relationship Type="http://schemas.openxmlformats.org/officeDocument/2006/relationships/notesSlide" Target="/ppt/notesSlides/notesSlide20.xml" Id="Rfe84afe309414a8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dd9184022dbe4396" /><Relationship Type="http://schemas.openxmlformats.org/officeDocument/2006/relationships/image" Target="/ppt/media/image21.png" Id="R15ddac1e36204759" /><Relationship Type="http://schemas.openxmlformats.org/officeDocument/2006/relationships/notesSlide" Target="/ppt/notesSlides/notesSlide21.xml" Id="R91187e7c7e1846d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77fe01c4062d47f4" /><Relationship Type="http://schemas.openxmlformats.org/officeDocument/2006/relationships/image" Target="/ppt/media/image22.png" Id="R0cfcbe2acf3745a2" /><Relationship Type="http://schemas.openxmlformats.org/officeDocument/2006/relationships/notesSlide" Target="/ppt/notesSlides/notesSlide22.xml" Id="R4ac0d892eabe49d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51d0b17923024d79" /><Relationship Type="http://schemas.openxmlformats.org/officeDocument/2006/relationships/image" Target="/ppt/media/image23.png" Id="R4a19c308468440b5" /><Relationship Type="http://schemas.openxmlformats.org/officeDocument/2006/relationships/notesSlide" Target="/ppt/notesSlides/notesSlide23.xml" Id="R5c1a5afd9ee14c3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553bc4b3c4014596" /><Relationship Type="http://schemas.openxmlformats.org/officeDocument/2006/relationships/image" Target="/ppt/media/image24.png" Id="Rf81bc439051c4a2e" /><Relationship Type="http://schemas.openxmlformats.org/officeDocument/2006/relationships/notesSlide" Target="/ppt/notesSlides/notesSlide24.xml" Id="Rf162ba33b635468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c310b15785a24c12" /><Relationship Type="http://schemas.openxmlformats.org/officeDocument/2006/relationships/image" Target="/ppt/media/image25.png" Id="Ra27533e6960a4461" /><Relationship Type="http://schemas.openxmlformats.org/officeDocument/2006/relationships/notesSlide" Target="/ppt/notesSlides/notesSlide25.xml" Id="Rcf7372a983ba45d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35c1bea3358a410f" /><Relationship Type="http://schemas.openxmlformats.org/officeDocument/2006/relationships/image" Target="/ppt/media/image26.png" Id="R0b1d65fea3e447f4" /><Relationship Type="http://schemas.openxmlformats.org/officeDocument/2006/relationships/notesSlide" Target="/ppt/notesSlides/notesSlide26.xml" Id="R848078ed84314b4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ac92a72acc484f70" /><Relationship Type="http://schemas.openxmlformats.org/officeDocument/2006/relationships/image" Target="/ppt/media/image27.png" Id="R47d42cc33eaa4f93" /><Relationship Type="http://schemas.openxmlformats.org/officeDocument/2006/relationships/notesSlide" Target="/ppt/notesSlides/notesSlide27.xml" Id="R63f6e594f1c1486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45b2532f91c54435" /><Relationship Type="http://schemas.openxmlformats.org/officeDocument/2006/relationships/image" Target="/ppt/media/image28.png" Id="R61a8b4aa12ff40bc" /><Relationship Type="http://schemas.openxmlformats.org/officeDocument/2006/relationships/notesSlide" Target="/ppt/notesSlides/notesSlide28.xml" Id="R2c35e603493f4a6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3b35c016cab34c51" /><Relationship Type="http://schemas.openxmlformats.org/officeDocument/2006/relationships/image" Target="/ppt/media/image29.png" Id="R88ab4e106bc54842" /><Relationship Type="http://schemas.openxmlformats.org/officeDocument/2006/relationships/notesSlide" Target="/ppt/notesSlides/notesSlide29.xml" Id="R8ee43b02e5dc440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c242a7ca95b042db" /><Relationship Type="http://schemas.openxmlformats.org/officeDocument/2006/relationships/image" Target="/ppt/media/image30.png" Id="R6b1fc4953dbb4d5e" /><Relationship Type="http://schemas.openxmlformats.org/officeDocument/2006/relationships/notesSlide" Target="/ppt/notesSlides/notesSlide30.xml" Id="R75a789bb99d240d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0c275eb2fd614284" /><Relationship Type="http://schemas.openxmlformats.org/officeDocument/2006/relationships/image" Target="/ppt/media/image31.png" Id="Rec57b2685e084c1a" /><Relationship Type="http://schemas.openxmlformats.org/officeDocument/2006/relationships/notesSlide" Target="/ppt/notesSlides/notesSlide31.xml" Id="R0922a520aaeb4f6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6f4410e487294341" /><Relationship Type="http://schemas.openxmlformats.org/officeDocument/2006/relationships/image" Target="/ppt/media/image32.png" Id="Rd66392026720468d" /><Relationship Type="http://schemas.openxmlformats.org/officeDocument/2006/relationships/notesSlide" Target="/ppt/notesSlides/notesSlide32.xml" Id="R3f2a2139220d47f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9604f4c2e5b44dec" /><Relationship Type="http://schemas.openxmlformats.org/officeDocument/2006/relationships/image" Target="/ppt/media/image33.png" Id="Rc0477e9978e6481f" /><Relationship Type="http://schemas.openxmlformats.org/officeDocument/2006/relationships/notesSlide" Target="/ppt/notesSlides/notesSlide33.xml" Id="R12f1ad9cca01473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5715beabdbce47aa" /><Relationship Type="http://schemas.openxmlformats.org/officeDocument/2006/relationships/image" Target="/ppt/media/image34.png" Id="R00ea08f059ab4ecb" /><Relationship Type="http://schemas.openxmlformats.org/officeDocument/2006/relationships/notesSlide" Target="/ppt/notesSlides/notesSlide34.xml" Id="Rca9b73fc624c44c6"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550e538642e943f0" /><Relationship Type="http://schemas.openxmlformats.org/officeDocument/2006/relationships/image" Target="/ppt/media/image35.png" Id="R8be9f42ed9324d60" /><Relationship Type="http://schemas.openxmlformats.org/officeDocument/2006/relationships/notesSlide" Target="/ppt/notesSlides/notesSlide35.xml" Id="Ra9351261fddf461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85f61b80fedf499b" /><Relationship Type="http://schemas.openxmlformats.org/officeDocument/2006/relationships/image" Target="/ppt/media/image36.png" Id="Rb050d577ecc64880" /><Relationship Type="http://schemas.openxmlformats.org/officeDocument/2006/relationships/notesSlide" Target="/ppt/notesSlides/notesSlide36.xml" Id="R10a997c9f3894b8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fa8b0c6399684eb4" /><Relationship Type="http://schemas.openxmlformats.org/officeDocument/2006/relationships/image" Target="/ppt/media/image37.png" Id="Rdfe7c5ed81e5400c" /><Relationship Type="http://schemas.openxmlformats.org/officeDocument/2006/relationships/notesSlide" Target="/ppt/notesSlides/notesSlide37.xml" Id="R08d9452da50a4bc4"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d57b22086e784c3c" /><Relationship Type="http://schemas.openxmlformats.org/officeDocument/2006/relationships/image" Target="/ppt/media/image38.png" Id="R05669ddc14c943b5" /><Relationship Type="http://schemas.openxmlformats.org/officeDocument/2006/relationships/notesSlide" Target="/ppt/notesSlides/notesSlide38.xml" Id="R4f3874fc402644bb"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20b67e05d13240e9" /><Relationship Type="http://schemas.openxmlformats.org/officeDocument/2006/relationships/image" Target="/ppt/media/image39.png" Id="R10d01663504e410d" /><Relationship Type="http://schemas.openxmlformats.org/officeDocument/2006/relationships/notesSlide" Target="/ppt/notesSlides/notesSlide39.xml" Id="Rb511914c64e4479c"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4E481576-FEB6-46D5-8317-807179A47A89}"/>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E74099E-B0BC-47CD-9608-84710B3BA169}"/>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C274E42F-1437-48F9-9FA8-011E69C084A0}"/>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ENG · KNOWLEDGE POINT</a:t>
            </a:r>
          </a:p>
        </p:txBody>
      </p:sp>
      <p:sp>
        <p:nvSpPr>
          <p:cNvPr id="4" name="">
            <a:extLst xmlns:a="http://schemas.openxmlformats.org/drawingml/2006/main">
              <a:ext uri="{FF2B5EF4-FFF2-40B4-BE49-F238E27FC236}">
                <a16:creationId xmlns:a16="http://schemas.microsoft.com/office/drawing/2014/main" id="{05536173-252B-44F8-B2FA-1D2D827EE365}"/>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综合技能与资料转写</a:t>
            </a:r>
          </a:p>
        </p:txBody>
      </p:sp>
      <p:sp>
        <p:nvSpPr>
          <p:cNvPr id="5" name="">
            <a:extLst xmlns:a="http://schemas.openxmlformats.org/drawingml/2006/main">
              <a:ext uri="{FF2B5EF4-FFF2-40B4-BE49-F238E27FC236}">
                <a16:creationId xmlns:a16="http://schemas.microsoft.com/office/drawing/2014/main" id="{55ED03CE-0E18-40B6-9FDB-0E5EFF1CB49F}"/>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把听读材料重组为指定体裁。</a:t>
            </a:r>
          </a:p>
        </p:txBody>
      </p:sp>
      <p:sp>
        <p:nvSpPr>
          <p:cNvPr id="6" name="">
            <a:extLst xmlns:a="http://schemas.openxmlformats.org/drawingml/2006/main">
              <a:ext uri="{FF2B5EF4-FFF2-40B4-BE49-F238E27FC236}">
                <a16:creationId xmlns:a16="http://schemas.microsoft.com/office/drawing/2014/main" id="{1A5F69B2-50A8-456B-B0AE-70E727A078A3}"/>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9D2B24CF-B716-473D-BA94-CEEB38ED2E03}"/>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32262043-E341-43A6-B744-51B05E78EFCE}"/>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4D70918F-8E4C-4478-BA2F-1362FD14F2A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24ce415b1da8492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D75A11B5-F3F3-41C0-BC34-601A6E5C7B2F}"/>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4</a:t>
            </a:r>
          </a:p>
        </p:txBody>
      </p:sp>
      <p:sp>
        <p:nvSpPr>
          <p:cNvPr id="12" name="">
            <a:extLst xmlns:a="http://schemas.openxmlformats.org/drawingml/2006/main">
              <a:ext uri="{FF2B5EF4-FFF2-40B4-BE49-F238E27FC236}">
                <a16:creationId xmlns:a16="http://schemas.microsoft.com/office/drawing/2014/main" id="{235AA933-E5A1-4BBA-9C14-621547DEAF96}"/>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51DEF3BB-8DD1-4E38-A48E-BACD3D01D34A}"/>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120</a:t>
            </a:r>
          </a:p>
        </p:txBody>
      </p:sp>
      <p:sp>
        <p:nvSpPr>
          <p:cNvPr id="14" name="">
            <a:extLst xmlns:a="http://schemas.openxmlformats.org/drawingml/2006/main">
              <a:ext uri="{FF2B5EF4-FFF2-40B4-BE49-F238E27FC236}">
                <a16:creationId xmlns:a16="http://schemas.microsoft.com/office/drawing/2014/main" id="{207118BB-EBEB-48E3-A631-C1A414907BB1}"/>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A1071099-836F-40AB-8096-9874EC2B7D1B}"/>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A1853E94-F33D-456F-BE57-0530A03F4C2C}"/>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42D1D36B-172A-4D03-B18E-A1E50A47C0A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84B0178E-3FCF-4D8D-88A4-C426F7A197A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19" name="">
            <a:extLst xmlns:a="http://schemas.openxmlformats.org/drawingml/2006/main">
              <a:ext uri="{FF2B5EF4-FFF2-40B4-BE49-F238E27FC236}">
                <a16:creationId xmlns:a16="http://schemas.microsoft.com/office/drawing/2014/main" id="{9E90E4A9-F0F9-4DFB-B271-25A830FBB48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39</a:t>
            </a:r>
          </a:p>
        </p:txBody>
      </p:sp>
    </p:spTree>
    <p:extLst>
      <p:ext uri="{BB962C8B-B14F-4D97-AF65-F5344CB8AC3E}">
        <p14:creationId xmlns:p14="http://schemas.microsoft.com/office/powerpoint/2010/main" val="732982854"/>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A7765DA5-CE28-4FF4-9E85-C426477C901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9D2965B7-A01A-4F07-AB8D-B1DB0516815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8b81d435321e40c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92C2049-7268-4E96-9843-9BE4B00C5200}"/>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1D90026A-2C6A-42E9-B392-3A309786C340}"/>
              </a:ext>
            </a:extLst>
          </p:cNvPr>
          <p:cNvSpPr>
            <a:spLocks xmlns:a="http://schemas.openxmlformats.org/drawingml/2006/main" noGrp="1"/>
          </p:cNvSpPr>
          <p:nvPr/>
        </p:nvSpPr>
        <p:spPr>
          <a:xfrm xmlns:a="http://schemas.openxmlformats.org/drawingml/2006/main">
            <a:off x="628650" y="1952625"/>
            <a:ext cx="2633663"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2D1BBB6-82C2-49EB-9CEF-7BA771F15D0E}"/>
              </a:ext>
            </a:extLst>
          </p:cNvPr>
          <p:cNvSpPr>
            <a:spLocks xmlns:a="http://schemas.openxmlformats.org/drawingml/2006/main" noGrp="1"/>
          </p:cNvSpPr>
          <p:nvPr/>
        </p:nvSpPr>
        <p:spPr>
          <a:xfrm xmlns:a="http://schemas.openxmlformats.org/drawingml/2006/main">
            <a:off x="838200"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327373B2-5C66-484B-B3AB-0EF118935BDD}"/>
              </a:ext>
            </a:extLst>
          </p:cNvPr>
          <p:cNvSpPr>
            <a:spLocks xmlns:a="http://schemas.openxmlformats.org/drawingml/2006/main" noGrp="1"/>
          </p:cNvSpPr>
          <p:nvPr/>
        </p:nvSpPr>
        <p:spPr>
          <a:xfrm xmlns:a="http://schemas.openxmlformats.org/drawingml/2006/main">
            <a:off x="838200"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FFFFFF"/>
                </a:solidFill>
                <a:latin typeface="Microsoft YaHei"/>
                <a:ea typeface="Microsoft YaHei"/>
                <a:cs typeface="Microsoft YaHei"/>
              </a:defRPr>
            </a:pPr>
            <a:r>
              <a:rPr sz="1650"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1D95BF72-E112-4FB6-820F-3CBDDCA9BEA2}"/>
              </a:ext>
            </a:extLst>
          </p:cNvPr>
          <p:cNvSpPr>
            <a:spLocks xmlns:a="http://schemas.openxmlformats.org/drawingml/2006/main" noGrp="1"/>
          </p:cNvSpPr>
          <p:nvPr/>
        </p:nvSpPr>
        <p:spPr>
          <a:xfrm xmlns:a="http://schemas.openxmlformats.org/drawingml/2006/main">
            <a:off x="838200"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AE975AAE-747A-43A0-876E-55F42F2169D1}"/>
              </a:ext>
            </a:extLst>
          </p:cNvPr>
          <p:cNvSpPr>
            <a:spLocks xmlns:a="http://schemas.openxmlformats.org/drawingml/2006/main" noGrp="1"/>
          </p:cNvSpPr>
          <p:nvPr/>
        </p:nvSpPr>
        <p:spPr>
          <a:xfrm xmlns:a="http://schemas.openxmlformats.org/drawingml/2006/main">
            <a:off x="838200"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9CB6F499-FD95-4725-A73B-F29B95B345BB}"/>
              </a:ext>
            </a:extLst>
          </p:cNvPr>
          <p:cNvSpPr>
            <a:spLocks xmlns:a="http://schemas.openxmlformats.org/drawingml/2006/main" noGrp="1"/>
          </p:cNvSpPr>
          <p:nvPr/>
        </p:nvSpPr>
        <p:spPr>
          <a:xfrm xmlns:a="http://schemas.openxmlformats.org/drawingml/2006/main">
            <a:off x="3395663" y="1952625"/>
            <a:ext cx="2633663"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9F43CA86-DD72-4366-8DE9-C99660EB0E93}"/>
              </a:ext>
            </a:extLst>
          </p:cNvPr>
          <p:cNvSpPr>
            <a:spLocks xmlns:a="http://schemas.openxmlformats.org/drawingml/2006/main" noGrp="1"/>
          </p:cNvSpPr>
          <p:nvPr/>
        </p:nvSpPr>
        <p:spPr>
          <a:xfrm xmlns:a="http://schemas.openxmlformats.org/drawingml/2006/main">
            <a:off x="3605213"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BEA68DF5-E9F5-4147-99C7-B73C84881111}"/>
              </a:ext>
            </a:extLst>
          </p:cNvPr>
          <p:cNvSpPr>
            <a:spLocks xmlns:a="http://schemas.openxmlformats.org/drawingml/2006/main" noGrp="1"/>
          </p:cNvSpPr>
          <p:nvPr/>
        </p:nvSpPr>
        <p:spPr>
          <a:xfrm xmlns:a="http://schemas.openxmlformats.org/drawingml/2006/main">
            <a:off x="3605213"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60609EDB-2E27-4B02-A30A-690E83736E84}"/>
              </a:ext>
            </a:extLst>
          </p:cNvPr>
          <p:cNvSpPr>
            <a:spLocks xmlns:a="http://schemas.openxmlformats.org/drawingml/2006/main" noGrp="1"/>
          </p:cNvSpPr>
          <p:nvPr/>
        </p:nvSpPr>
        <p:spPr>
          <a:xfrm xmlns:a="http://schemas.openxmlformats.org/drawingml/2006/main">
            <a:off x="3605213"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9A4685CE-E3F1-4905-BE27-757687C48BC4}"/>
              </a:ext>
            </a:extLst>
          </p:cNvPr>
          <p:cNvSpPr>
            <a:spLocks xmlns:a="http://schemas.openxmlformats.org/drawingml/2006/main" noGrp="1"/>
          </p:cNvSpPr>
          <p:nvPr/>
        </p:nvSpPr>
        <p:spPr>
          <a:xfrm xmlns:a="http://schemas.openxmlformats.org/drawingml/2006/main">
            <a:off x="3605213"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9557EAA9-02C9-4232-80AB-84A8DE9F82BE}"/>
              </a:ext>
            </a:extLst>
          </p:cNvPr>
          <p:cNvSpPr>
            <a:spLocks xmlns:a="http://schemas.openxmlformats.org/drawingml/2006/main" noGrp="1"/>
          </p:cNvSpPr>
          <p:nvPr/>
        </p:nvSpPr>
        <p:spPr>
          <a:xfrm xmlns:a="http://schemas.openxmlformats.org/drawingml/2006/main">
            <a:off x="6162675" y="1952625"/>
            <a:ext cx="2633663"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4FB48A0C-459A-46DB-BE0A-82F5557EECC6}"/>
              </a:ext>
            </a:extLst>
          </p:cNvPr>
          <p:cNvSpPr>
            <a:spLocks xmlns:a="http://schemas.openxmlformats.org/drawingml/2006/main" noGrp="1"/>
          </p:cNvSpPr>
          <p:nvPr/>
        </p:nvSpPr>
        <p:spPr>
          <a:xfrm xmlns:a="http://schemas.openxmlformats.org/drawingml/2006/main">
            <a:off x="6372225"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242BA2B2-D068-4E95-8F3E-2C3BA68F3D2E}"/>
              </a:ext>
            </a:extLst>
          </p:cNvPr>
          <p:cNvSpPr>
            <a:spLocks xmlns:a="http://schemas.openxmlformats.org/drawingml/2006/main" noGrp="1"/>
          </p:cNvSpPr>
          <p:nvPr/>
        </p:nvSpPr>
        <p:spPr>
          <a:xfrm xmlns:a="http://schemas.openxmlformats.org/drawingml/2006/main">
            <a:off x="6372225"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5896188C-2B1C-479B-8D53-3A7C21916D1D}"/>
              </a:ext>
            </a:extLst>
          </p:cNvPr>
          <p:cNvSpPr>
            <a:spLocks xmlns:a="http://schemas.openxmlformats.org/drawingml/2006/main" noGrp="1"/>
          </p:cNvSpPr>
          <p:nvPr/>
        </p:nvSpPr>
        <p:spPr>
          <a:xfrm xmlns:a="http://schemas.openxmlformats.org/drawingml/2006/main">
            <a:off x="6372225"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2CCC0AF9-10AE-4F7F-A5D9-C25922D73ADB}"/>
              </a:ext>
            </a:extLst>
          </p:cNvPr>
          <p:cNvSpPr>
            <a:spLocks xmlns:a="http://schemas.openxmlformats.org/drawingml/2006/main" noGrp="1"/>
          </p:cNvSpPr>
          <p:nvPr/>
        </p:nvSpPr>
        <p:spPr>
          <a:xfrm xmlns:a="http://schemas.openxmlformats.org/drawingml/2006/main">
            <a:off x="6372225"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BBC533DE-CFFC-4782-AB1C-0E2B301CBB47}"/>
              </a:ext>
            </a:extLst>
          </p:cNvPr>
          <p:cNvSpPr>
            <a:spLocks xmlns:a="http://schemas.openxmlformats.org/drawingml/2006/main" noGrp="1"/>
          </p:cNvSpPr>
          <p:nvPr/>
        </p:nvSpPr>
        <p:spPr>
          <a:xfrm xmlns:a="http://schemas.openxmlformats.org/drawingml/2006/main">
            <a:off x="8929688" y="1952625"/>
            <a:ext cx="2633663"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21" name="">
            <a:extLst xmlns:a="http://schemas.openxmlformats.org/drawingml/2006/main">
              <a:ext uri="{FF2B5EF4-FFF2-40B4-BE49-F238E27FC236}">
                <a16:creationId xmlns:a16="http://schemas.microsoft.com/office/drawing/2014/main" id="{1C7C2747-CD9B-4025-B7E8-8EA949D25E90}"/>
              </a:ext>
            </a:extLst>
          </p:cNvPr>
          <p:cNvSpPr>
            <a:spLocks xmlns:a="http://schemas.openxmlformats.org/drawingml/2006/main" noGrp="1"/>
          </p:cNvSpPr>
          <p:nvPr/>
        </p:nvSpPr>
        <p:spPr>
          <a:xfrm xmlns:a="http://schemas.openxmlformats.org/drawingml/2006/main">
            <a:off x="9139238"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04</a:t>
            </a:r>
          </a:p>
        </p:txBody>
      </p:sp>
      <p:sp>
        <p:nvSpPr>
          <p:cNvPr id="22" name="">
            <a:extLst xmlns:a="http://schemas.openxmlformats.org/drawingml/2006/main">
              <a:ext uri="{FF2B5EF4-FFF2-40B4-BE49-F238E27FC236}">
                <a16:creationId xmlns:a16="http://schemas.microsoft.com/office/drawing/2014/main" id="{9DA6DF27-0995-4F3C-B031-F8B581371D5D}"/>
              </a:ext>
            </a:extLst>
          </p:cNvPr>
          <p:cNvSpPr>
            <a:spLocks xmlns:a="http://schemas.openxmlformats.org/drawingml/2006/main" noGrp="1"/>
          </p:cNvSpPr>
          <p:nvPr/>
        </p:nvSpPr>
        <p:spPr>
          <a:xfrm xmlns:a="http://schemas.openxmlformats.org/drawingml/2006/main">
            <a:off x="9139238"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高阶综合与再教学</a:t>
            </a:r>
          </a:p>
        </p:txBody>
      </p:sp>
      <p:sp>
        <p:nvSpPr>
          <p:cNvPr id="23" name="">
            <a:extLst xmlns:a="http://schemas.openxmlformats.org/drawingml/2006/main">
              <a:ext uri="{FF2B5EF4-FFF2-40B4-BE49-F238E27FC236}">
                <a16:creationId xmlns:a16="http://schemas.microsoft.com/office/drawing/2014/main" id="{404B3786-C9E1-4A02-8F69-02F043379A00}"/>
              </a:ext>
            </a:extLst>
          </p:cNvPr>
          <p:cNvSpPr>
            <a:spLocks xmlns:a="http://schemas.openxmlformats.org/drawingml/2006/main" noGrp="1"/>
          </p:cNvSpPr>
          <p:nvPr/>
        </p:nvSpPr>
        <p:spPr>
          <a:xfrm xmlns:a="http://schemas.openxmlformats.org/drawingml/2006/main">
            <a:off x="9139238"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跨表示综合并修正高频错因</a:t>
            </a:r>
          </a:p>
        </p:txBody>
      </p:sp>
      <p:sp>
        <p:nvSpPr>
          <p:cNvPr id="24" name="">
            <a:extLst xmlns:a="http://schemas.openxmlformats.org/drawingml/2006/main">
              <a:ext uri="{FF2B5EF4-FFF2-40B4-BE49-F238E27FC236}">
                <a16:creationId xmlns:a16="http://schemas.microsoft.com/office/drawing/2014/main" id="{56373692-2B74-42B6-BA53-1E9C4B2F5475}"/>
              </a:ext>
            </a:extLst>
          </p:cNvPr>
          <p:cNvSpPr>
            <a:spLocks xmlns:a="http://schemas.openxmlformats.org/drawingml/2006/main" noGrp="1"/>
          </p:cNvSpPr>
          <p:nvPr/>
        </p:nvSpPr>
        <p:spPr>
          <a:xfrm xmlns:a="http://schemas.openxmlformats.org/drawingml/2006/main">
            <a:off x="9139238"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5" name="">
            <a:extLst xmlns:a="http://schemas.openxmlformats.org/drawingml/2006/main">
              <a:ext uri="{FF2B5EF4-FFF2-40B4-BE49-F238E27FC236}">
                <a16:creationId xmlns:a16="http://schemas.microsoft.com/office/drawing/2014/main" id="{4FC9F9BC-8DED-41AF-AB63-08D7984AF7BA}"/>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成功标准｜重组信息而不是复制原句</a:t>
            </a:r>
          </a:p>
        </p:txBody>
      </p:sp>
      <p:sp>
        <p:nvSpPr>
          <p:cNvPr id="26" name="">
            <a:extLst xmlns:a="http://schemas.openxmlformats.org/drawingml/2006/main">
              <a:ext uri="{FF2B5EF4-FFF2-40B4-BE49-F238E27FC236}">
                <a16:creationId xmlns:a16="http://schemas.microsoft.com/office/drawing/2014/main" id="{85C6E71D-FFC5-48C9-A651-B842D5D58A9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F65DB383-7C44-4DB9-9333-75F7FE47995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8" name="">
            <a:extLst xmlns:a="http://schemas.openxmlformats.org/drawingml/2006/main">
              <a:ext uri="{FF2B5EF4-FFF2-40B4-BE49-F238E27FC236}">
                <a16:creationId xmlns:a16="http://schemas.microsoft.com/office/drawing/2014/main" id="{F534DEC3-225A-4CD5-883B-B0F7711B727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39</a:t>
            </a:r>
          </a:p>
        </p:txBody>
      </p:sp>
    </p:spTree>
    <p:extLst>
      <p:ext uri="{BB962C8B-B14F-4D97-AF65-F5344CB8AC3E}">
        <p14:creationId xmlns:p14="http://schemas.microsoft.com/office/powerpoint/2010/main" val="235666297"/>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AEAEE29-DBB4-464A-810D-160023FD935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049701BA-F7F7-4C7A-B7BA-EDD99EAD1AA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f616ac4f4d7490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CE138B9-4A2B-49B8-B9C2-1D27395A6DC7}"/>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综合技能与资料转写</a:t>
            </a:r>
          </a:p>
        </p:txBody>
      </p:sp>
      <p:sp>
        <p:nvSpPr>
          <p:cNvPr id="5" name="">
            <a:extLst xmlns:a="http://schemas.openxmlformats.org/drawingml/2006/main">
              <a:ext uri="{FF2B5EF4-FFF2-40B4-BE49-F238E27FC236}">
                <a16:creationId xmlns:a16="http://schemas.microsoft.com/office/drawing/2014/main" id="{C4ED1040-3519-4747-886C-1327A3AB2B8D}"/>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C78AD683-7AE2-4457-B71F-8AAB0D6B47C2}"/>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BC2C23B-A030-4E15-970B-B4FF9A807BC5}"/>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2878AD38-E99C-40A4-B627-2BCA34EC0FFA}"/>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重组信息而不是复制原句</a:t>
            </a:r>
          </a:p>
        </p:txBody>
      </p:sp>
      <p:sp>
        <p:nvSpPr>
          <p:cNvPr id="9" name="">
            <a:extLst xmlns:a="http://schemas.openxmlformats.org/drawingml/2006/main">
              <a:ext uri="{FF2B5EF4-FFF2-40B4-BE49-F238E27FC236}">
                <a16:creationId xmlns:a16="http://schemas.microsoft.com/office/drawing/2014/main" id="{404A39B6-10A3-4B9F-8963-34E43088AE25}"/>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边界提醒｜漏写任务要求或照抄材料</a:t>
            </a:r>
          </a:p>
        </p:txBody>
      </p:sp>
      <p:sp>
        <p:nvSpPr>
          <p:cNvPr id="10" name="">
            <a:extLst xmlns:a="http://schemas.openxmlformats.org/drawingml/2006/main">
              <a:ext uri="{FF2B5EF4-FFF2-40B4-BE49-F238E27FC236}">
                <a16:creationId xmlns:a16="http://schemas.microsoft.com/office/drawing/2014/main" id="{15E45EB2-DF0C-42C1-9205-0C1D1A6758AE}"/>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1DD6FBE0-91FC-489B-9C7B-1F21B7C1D811}"/>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3E5FC829-A263-4CF4-A4F3-8C2F4137E26C}"/>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把听读材料重组为指定体裁。</a:t>
            </a:r>
          </a:p>
        </p:txBody>
      </p:sp>
      <p:sp>
        <p:nvSpPr>
          <p:cNvPr id="13" name="">
            <a:extLst xmlns:a="http://schemas.openxmlformats.org/drawingml/2006/main">
              <a:ext uri="{FF2B5EF4-FFF2-40B4-BE49-F238E27FC236}">
                <a16:creationId xmlns:a16="http://schemas.microsoft.com/office/drawing/2014/main" id="{CDF65E41-9D19-4112-88D2-FFDBA21A44BF}"/>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8353516-74FA-40A3-BC3E-E0A1E9AF9130}"/>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5A681DEC-DE9E-4132-A775-DCCDE51BB582}"/>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筛选—归类—改写—校对</a:t>
            </a:r>
          </a:p>
        </p:txBody>
      </p:sp>
      <p:sp>
        <p:nvSpPr>
          <p:cNvPr id="16" name="">
            <a:extLst xmlns:a="http://schemas.openxmlformats.org/drawingml/2006/main">
              <a:ext uri="{FF2B5EF4-FFF2-40B4-BE49-F238E27FC236}">
                <a16:creationId xmlns:a16="http://schemas.microsoft.com/office/drawing/2014/main" id="{F452A6B7-CC18-42DC-8700-AFC3F8C4F142}"/>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English Language 2027/2028 Assessment Framework、Sample/Practice Paper 与公开评核资料｜English Paper 3 integrated-skills …</a:t>
            </a:r>
          </a:p>
        </p:txBody>
      </p:sp>
      <p:sp>
        <p:nvSpPr>
          <p:cNvPr id="17" name="">
            <a:extLst xmlns:a="http://schemas.openxmlformats.org/drawingml/2006/main">
              <a:ext uri="{FF2B5EF4-FFF2-40B4-BE49-F238E27FC236}">
                <a16:creationId xmlns:a16="http://schemas.microsoft.com/office/drawing/2014/main" id="{4AE858A4-5A39-465A-B8FC-4893C16D06C2}"/>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88F19BDC-8FD9-4B03-979C-C0AD555285D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1267BEB-A828-493D-9D60-2A566FD2977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0" name="">
            <a:extLst xmlns:a="http://schemas.openxmlformats.org/drawingml/2006/main">
              <a:ext uri="{FF2B5EF4-FFF2-40B4-BE49-F238E27FC236}">
                <a16:creationId xmlns:a16="http://schemas.microsoft.com/office/drawing/2014/main" id="{EE8CEC28-F0FE-4214-806B-D28FAA986CD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39</a:t>
            </a:r>
          </a:p>
        </p:txBody>
      </p:sp>
    </p:spTree>
    <p:extLst>
      <p:ext uri="{BB962C8B-B14F-4D97-AF65-F5344CB8AC3E}">
        <p14:creationId xmlns:p14="http://schemas.microsoft.com/office/powerpoint/2010/main" val="758624528"/>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537756F5-653F-49E0-9267-B7968808EE1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9CAE5FEC-D4FC-4502-838E-04F84777F59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59a6331ef07440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6C29F9C-E3E8-4D9F-894E-E52A1EE90910}"/>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E506DBF9-D724-4A32-A66C-A98234975502}"/>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ADB6B622-6BCC-4039-B26B-26B632AE9EB8}"/>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能解释“重组信息而不是复制原句”，并识别一个反例或边界。</a:t>
            </a:r>
          </a:p>
        </p:txBody>
      </p:sp>
      <p:sp>
        <p:nvSpPr>
          <p:cNvPr id="7" name="">
            <a:extLst xmlns:a="http://schemas.openxmlformats.org/drawingml/2006/main">
              <a:ext uri="{FF2B5EF4-FFF2-40B4-BE49-F238E27FC236}">
                <a16:creationId xmlns:a16="http://schemas.microsoft.com/office/drawing/2014/main" id="{78E0BE74-0629-4851-A9A4-B645E00DC149}"/>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C8CB2887-A1CF-4A73-9DF8-3719D28EF084}"/>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277C8EEE-71D0-4429-BC42-C83EC8FB9689}"/>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English Paper 3 integrated-skills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t>
            </a:r>
          </a:p>
        </p:txBody>
      </p:sp>
      <p:sp>
        <p:nvSpPr>
          <p:cNvPr id="10" name="">
            <a:extLst xmlns:a="http://schemas.openxmlformats.org/drawingml/2006/main">
              <a:ext uri="{FF2B5EF4-FFF2-40B4-BE49-F238E27FC236}">
                <a16:creationId xmlns:a16="http://schemas.microsoft.com/office/drawing/2014/main" id="{67D7869D-B478-469C-B7B2-5AAD86ABD697}"/>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高频错因：漏写任务要求或照抄材料</a:t>
            </a:r>
          </a:p>
        </p:txBody>
      </p:sp>
      <p:sp>
        <p:nvSpPr>
          <p:cNvPr id="11" name="">
            <a:extLst xmlns:a="http://schemas.openxmlformats.org/drawingml/2006/main">
              <a:ext uri="{FF2B5EF4-FFF2-40B4-BE49-F238E27FC236}">
                <a16:creationId xmlns:a16="http://schemas.microsoft.com/office/drawing/2014/main" id="{97697260-96E0-4915-87FC-5118840BB6C7}"/>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C7DACAA-B58E-48F1-B720-E83214641C4C}"/>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D8803043-B2CC-46AE-9FC9-3BA113608205}"/>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重组信息而不是复制原句</a:t>
            </a:r>
          </a:p>
        </p:txBody>
      </p:sp>
      <p:sp>
        <p:nvSpPr>
          <p:cNvPr id="14" name="">
            <a:extLst xmlns:a="http://schemas.openxmlformats.org/drawingml/2006/main">
              <a:ext uri="{FF2B5EF4-FFF2-40B4-BE49-F238E27FC236}">
                <a16:creationId xmlns:a16="http://schemas.microsoft.com/office/drawing/2014/main" id="{E37B91C8-B96A-490A-8FA9-4F3BBD94980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83E4EF20-69EC-4B3B-B8FA-6DA61C2468A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6F0B25CD-958B-48A1-8378-8DC02045D27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17" name="">
            <a:extLst xmlns:a="http://schemas.openxmlformats.org/drawingml/2006/main">
              <a:ext uri="{FF2B5EF4-FFF2-40B4-BE49-F238E27FC236}">
                <a16:creationId xmlns:a16="http://schemas.microsoft.com/office/drawing/2014/main" id="{35614E02-0C70-4132-BBE1-39036ED3F94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39</a:t>
            </a:r>
          </a:p>
        </p:txBody>
      </p:sp>
    </p:spTree>
    <p:extLst>
      <p:ext uri="{BB962C8B-B14F-4D97-AF65-F5344CB8AC3E}">
        <p14:creationId xmlns:p14="http://schemas.microsoft.com/office/powerpoint/2010/main" val="145048599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6990A70C-28FF-4747-A63E-788351BC3C0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352E4941-D9DE-4568-B21E-B808C254AD9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6b8d7ee4d039436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726103D-787A-4325-8FC9-227B89902219}"/>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F9C11849-AC3C-40AE-9BF7-D2178175C69A}"/>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7854BDB-4E43-41F9-99A7-2D7D196A00C4}"/>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129D9925-AD4B-45BE-9871-29DB5DC2A5A4}"/>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C42B67BD-B831-420E-94AD-3CF8E457F72A}"/>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筛选</a:t>
            </a:r>
          </a:p>
        </p:txBody>
      </p:sp>
      <p:sp>
        <p:nvSpPr>
          <p:cNvPr id="9" name="">
            <a:extLst xmlns:a="http://schemas.openxmlformats.org/drawingml/2006/main">
              <a:ext uri="{FF2B5EF4-FFF2-40B4-BE49-F238E27FC236}">
                <a16:creationId xmlns:a16="http://schemas.microsoft.com/office/drawing/2014/main" id="{85B5E847-4E86-40F1-BEDF-71F1D5E883E6}"/>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BE21CE4A-5CCD-4401-B9E1-9994749BDF6C}"/>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归类</a:t>
            </a:r>
          </a:p>
        </p:txBody>
      </p:sp>
      <p:sp>
        <p:nvSpPr>
          <p:cNvPr id="11" name="">
            <a:extLst xmlns:a="http://schemas.openxmlformats.org/drawingml/2006/main">
              <a:ext uri="{FF2B5EF4-FFF2-40B4-BE49-F238E27FC236}">
                <a16:creationId xmlns:a16="http://schemas.microsoft.com/office/drawing/2014/main" id="{E5892356-6A75-4B41-B919-0F309F0B36BE}"/>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732F1D14-C6B3-4FC1-BD38-84A3A76244B6}"/>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改写</a:t>
            </a:r>
          </a:p>
        </p:txBody>
      </p:sp>
      <p:sp>
        <p:nvSpPr>
          <p:cNvPr id="13" name="">
            <a:extLst xmlns:a="http://schemas.openxmlformats.org/drawingml/2006/main">
              <a:ext uri="{FF2B5EF4-FFF2-40B4-BE49-F238E27FC236}">
                <a16:creationId xmlns:a16="http://schemas.microsoft.com/office/drawing/2014/main" id="{8561F9F6-DF36-4333-99E0-EFB37DAE33FC}"/>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6400949B-740D-4349-A01F-B2132D7E6FA2}"/>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校对</a:t>
            </a:r>
          </a:p>
        </p:txBody>
      </p:sp>
      <p:sp>
        <p:nvSpPr>
          <p:cNvPr id="15" name="">
            <a:extLst xmlns:a="http://schemas.openxmlformats.org/drawingml/2006/main">
              <a:ext uri="{FF2B5EF4-FFF2-40B4-BE49-F238E27FC236}">
                <a16:creationId xmlns:a16="http://schemas.microsoft.com/office/drawing/2014/main" id="{2DBDD660-EDB4-4892-BBB3-4201B5736A8C}"/>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6C19C8B5-CC7A-4256-AFC4-1BAA08469D65}"/>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F4E3E2B3-D17E-4A34-9C1D-097434B4E83A}"/>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731"/>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English Paper 3 integrated-skills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【原创训练材料｜参数为训练所设】Source A:…</a:t>
            </a:r>
          </a:p>
        </p:txBody>
      </p:sp>
      <p:sp>
        <p:nvSpPr>
          <p:cNvPr id="18" name="">
            <a:extLst xmlns:a="http://schemas.openxmlformats.org/drawingml/2006/main">
              <a:ext uri="{FF2B5EF4-FFF2-40B4-BE49-F238E27FC236}">
                <a16:creationId xmlns:a16="http://schemas.microsoft.com/office/drawing/2014/main" id="{1C896A64-8A55-4618-A768-A7ED479C7C0F}"/>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DE7EA46-4312-495D-9847-D279E1FFAF63}"/>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D267D088-3388-42F0-9837-E08DA12EA885}"/>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4"/>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正确结论：48% of surveyed students support a quiet zone, but the initial timeta…</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answer preserves the exact survey proportion and combines it with the operational constraint without inventing facts. 本题…</a:t>
            </a:r>
          </a:p>
        </p:txBody>
      </p:sp>
      <p:sp>
        <p:nvSpPr>
          <p:cNvPr id="21" name="">
            <a:extLst xmlns:a="http://schemas.openxmlformats.org/drawingml/2006/main">
              <a:ext uri="{FF2B5EF4-FFF2-40B4-BE49-F238E27FC236}">
                <a16:creationId xmlns:a16="http://schemas.microsoft.com/office/drawing/2014/main" id="{7C6E99DC-61B8-4E18-9BEC-8699FD0EC77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CFCE40F2-CBAD-4B39-B137-7B678F59CBE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55E75DC7-95B8-4119-8085-F99F85E3CDF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4" name="">
            <a:extLst xmlns:a="http://schemas.openxmlformats.org/drawingml/2006/main">
              <a:ext uri="{FF2B5EF4-FFF2-40B4-BE49-F238E27FC236}">
                <a16:creationId xmlns:a16="http://schemas.microsoft.com/office/drawing/2014/main" id="{5B5E9CED-ADDA-4FC6-AF35-8D802B2B375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39</a:t>
            </a:r>
          </a:p>
        </p:txBody>
      </p:sp>
    </p:spTree>
    <p:extLst>
      <p:ext uri="{BB962C8B-B14F-4D97-AF65-F5344CB8AC3E}">
        <p14:creationId xmlns:p14="http://schemas.microsoft.com/office/powerpoint/2010/main" val="1360930644"/>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EE72D58-52A0-4FC9-944C-D78A1B997DB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7141D906-BDB0-4E5F-BDB6-458F48DAC30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541d2f7d25344c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22096B7-190D-4C92-9871-5A8802E2D930}"/>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93A538C9-9899-4F95-8BC8-A153472EAC0B}"/>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CB95B1C-1B5F-4683-B0A9-742B0AEC8DDF}"/>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62745EFE-47C7-4778-A2E0-B0DF559CDB63}"/>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1BB882D8-B5CE-4101-9E31-50B24B7E7FB3}"/>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F0D5D8CD-5782-4225-BA19-FF39C457CC6F}"/>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FDF1C844-C5A9-4B1B-937C-22995709E1BA}"/>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C911E57A-D2B0-4CDA-8190-6F87C6CAD320}"/>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0E8B802B-691A-4E19-89FB-8EF76FB04BC3}"/>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1D342F40-5CFD-4E29-9E54-791276EB9CE6}"/>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31F5338-7157-47F2-814A-A295CAB9D439}"/>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A807381-5152-4237-8824-A9F517B9C1AA}"/>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E6BA847C-A865-47C1-963E-8F55664ABCD5}"/>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漏写任务要求或照抄材料</a:t>
            </a:r>
          </a:p>
        </p:txBody>
      </p:sp>
      <p:sp>
        <p:nvSpPr>
          <p:cNvPr id="17" name="">
            <a:extLst xmlns:a="http://schemas.openxmlformats.org/drawingml/2006/main">
              <a:ext uri="{FF2B5EF4-FFF2-40B4-BE49-F238E27FC236}">
                <a16:creationId xmlns:a16="http://schemas.microsoft.com/office/drawing/2014/main" id="{C0169313-6851-407E-8430-5A073C642493}"/>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1D7F5191-BC92-4455-BBFE-523E7127F8D0}"/>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0CB99654-02C1-48C1-BAD4-F43FB6EDCD48}"/>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1F66AFE7-7535-4DFF-ACE8-2048BF64229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62B6F8E-4DDB-41C1-8B14-0FB6BAB803D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2" name="">
            <a:extLst xmlns:a="http://schemas.openxmlformats.org/drawingml/2006/main">
              <a:ext uri="{FF2B5EF4-FFF2-40B4-BE49-F238E27FC236}">
                <a16:creationId xmlns:a16="http://schemas.microsoft.com/office/drawing/2014/main" id="{190DA06D-8301-4E72-BA4B-A96938D2651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39</a:t>
            </a:r>
          </a:p>
        </p:txBody>
      </p:sp>
    </p:spTree>
    <p:extLst>
      <p:ext uri="{BB962C8B-B14F-4D97-AF65-F5344CB8AC3E}">
        <p14:creationId xmlns:p14="http://schemas.microsoft.com/office/powerpoint/2010/main" val="51593195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0EC5143-9308-4126-9F3C-5F8D3319F3C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0653F43C-06EC-44B6-9A66-D57F326DED5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da76eedad2f43b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B5BDFDA-D581-49D7-9A3A-29D7E37EBFD1}"/>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1E18603A-D203-4B64-B7A0-2ED75AF1BB27}"/>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9B6A0F6-5509-4BD0-989D-A4AADFB365B7}"/>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6ED35295-67F4-46B4-915E-9636AE94320C}"/>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综合技能与资料转写</a:t>
            </a:r>
          </a:p>
        </p:txBody>
      </p:sp>
      <p:sp>
        <p:nvSpPr>
          <p:cNvPr id="8" name="">
            <a:extLst xmlns:a="http://schemas.openxmlformats.org/drawingml/2006/main">
              <a:ext uri="{FF2B5EF4-FFF2-40B4-BE49-F238E27FC236}">
                <a16:creationId xmlns:a16="http://schemas.microsoft.com/office/drawing/2014/main" id="{9588F02E-7C93-4955-BB8A-077F6DDB0607}"/>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4EEAFEF4-2841-4F37-99C4-56BCB9C67564}"/>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255CE5E6-CAB9-4FE4-A6DE-66E2EB08B1B8}"/>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重组信息而不是复制原句</a:t>
            </a:r>
          </a:p>
        </p:txBody>
      </p:sp>
      <p:sp>
        <p:nvSpPr>
          <p:cNvPr id="11" name="">
            <a:extLst xmlns:a="http://schemas.openxmlformats.org/drawingml/2006/main">
              <a:ext uri="{FF2B5EF4-FFF2-40B4-BE49-F238E27FC236}">
                <a16:creationId xmlns:a16="http://schemas.microsoft.com/office/drawing/2014/main" id="{22691F92-1FA1-4F01-935B-41FC719B949D}"/>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67FD8E11-CA12-4262-A3AA-A02BF5028CE1}"/>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A3BDAD6A-CF8D-4C34-92DB-E75D44C5353D}"/>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筛选—归类—改写—校对</a:t>
            </a:r>
          </a:p>
        </p:txBody>
      </p:sp>
      <p:sp>
        <p:nvSpPr>
          <p:cNvPr id="14" name="">
            <a:extLst xmlns:a="http://schemas.openxmlformats.org/drawingml/2006/main">
              <a:ext uri="{FF2B5EF4-FFF2-40B4-BE49-F238E27FC236}">
                <a16:creationId xmlns:a16="http://schemas.microsoft.com/office/drawing/2014/main" id="{05F534D6-534B-4753-839D-E488122FE2F7}"/>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9D5C0835-427F-434E-9216-FDCA0A4047E1}"/>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FE425B61-2F0B-48A1-A0F4-BA2B6F9B7576}"/>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漏写任务要求或照抄材料</a:t>
            </a:r>
          </a:p>
        </p:txBody>
      </p:sp>
      <p:sp>
        <p:nvSpPr>
          <p:cNvPr id="17" name="">
            <a:extLst xmlns:a="http://schemas.openxmlformats.org/drawingml/2006/main">
              <a:ext uri="{FF2B5EF4-FFF2-40B4-BE49-F238E27FC236}">
                <a16:creationId xmlns:a16="http://schemas.microsoft.com/office/drawing/2014/main" id="{0B492D4D-E383-4657-83FD-E37377D5FBDC}"/>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D40AF23E-37E9-4CD5-B6C5-793885463F3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7F177C0-4490-4A48-A35D-B8FCF02C019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0" name="">
            <a:extLst xmlns:a="http://schemas.openxmlformats.org/drawingml/2006/main">
              <a:ext uri="{FF2B5EF4-FFF2-40B4-BE49-F238E27FC236}">
                <a16:creationId xmlns:a16="http://schemas.microsoft.com/office/drawing/2014/main" id="{1F1BE46C-11EF-443F-A1FE-02BC0C2489C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39</a:t>
            </a:r>
          </a:p>
        </p:txBody>
      </p:sp>
    </p:spTree>
    <p:extLst>
      <p:ext uri="{BB962C8B-B14F-4D97-AF65-F5344CB8AC3E}">
        <p14:creationId xmlns:p14="http://schemas.microsoft.com/office/powerpoint/2010/main" val="217949062"/>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8189F6B-C360-4EC5-B56D-82D3B539C35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84D70D85-B16C-4655-8A17-54D3B626A8F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8cd8292522b419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0B486B3-996D-46D4-BD32-32A49E27CFEB}"/>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DA3113C4-B041-462A-A102-26F5AFE35BE9}"/>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6F237CA-55DD-4F26-A8F5-35748AA7E74B}"/>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86263942-A948-48CE-A82A-B12CE0941054}"/>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English Paper 3 integrated-skills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a:t>
            </a:r>
          </a:p>
        </p:txBody>
      </p:sp>
      <p:sp>
        <p:nvSpPr>
          <p:cNvPr id="8" name="">
            <a:extLst xmlns:a="http://schemas.openxmlformats.org/drawingml/2006/main">
              <a:ext uri="{FF2B5EF4-FFF2-40B4-BE49-F238E27FC236}">
                <a16:creationId xmlns:a16="http://schemas.microsoft.com/office/drawing/2014/main" id="{9BF99A61-4A42-46B2-A468-408BF20EC7B7}"/>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4637D626-53FC-445B-950F-15E9D306135B}"/>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CE603CB6-B8F5-47E0-89C4-B16AA170872C}"/>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重组信息而不是复制原句</a:t>
            </a:r>
          </a:p>
        </p:txBody>
      </p:sp>
      <p:sp>
        <p:nvSpPr>
          <p:cNvPr id="11" name="">
            <a:extLst xmlns:a="http://schemas.openxmlformats.org/drawingml/2006/main">
              <a:ext uri="{FF2B5EF4-FFF2-40B4-BE49-F238E27FC236}">
                <a16:creationId xmlns:a16="http://schemas.microsoft.com/office/drawing/2014/main" id="{102A800D-E919-47EE-BDF8-E66E4C034A47}"/>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317E2011-A51E-4870-B9DA-4F263B091030}"/>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BF80DFDB-EA60-4BE8-B5A6-61C25D7E8671}"/>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筛选—归类—改写—校对</a:t>
            </a:r>
          </a:p>
        </p:txBody>
      </p:sp>
      <p:sp>
        <p:nvSpPr>
          <p:cNvPr id="14" name="">
            <a:extLst xmlns:a="http://schemas.openxmlformats.org/drawingml/2006/main">
              <a:ext uri="{FF2B5EF4-FFF2-40B4-BE49-F238E27FC236}">
                <a16:creationId xmlns:a16="http://schemas.microsoft.com/office/drawing/2014/main" id="{E1F65F6D-95DF-42FF-BD1E-BD143C807393}"/>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CD657236-B99C-40F8-924C-786683012B1C}"/>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FD3E298E-43B4-4547-8E91-19F0D79A0066}"/>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检查：漏写任务要求或照抄材料</a:t>
            </a:r>
          </a:p>
        </p:txBody>
      </p:sp>
      <p:sp>
        <p:nvSpPr>
          <p:cNvPr id="17" name="">
            <a:extLst xmlns:a="http://schemas.openxmlformats.org/drawingml/2006/main">
              <a:ext uri="{FF2B5EF4-FFF2-40B4-BE49-F238E27FC236}">
                <a16:creationId xmlns:a16="http://schemas.microsoft.com/office/drawing/2014/main" id="{EE6AA915-80FD-4164-86B8-FA46AC589BE8}"/>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8CA97A72-C731-4936-8196-A01960998A7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7185168-F6BD-4EFF-85F9-033EACD98B2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0" name="">
            <a:extLst xmlns:a="http://schemas.openxmlformats.org/drawingml/2006/main">
              <a:ext uri="{FF2B5EF4-FFF2-40B4-BE49-F238E27FC236}">
                <a16:creationId xmlns:a16="http://schemas.microsoft.com/office/drawing/2014/main" id="{84E3710A-E531-4518-BD77-E619E4AD936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39</a:t>
            </a:r>
          </a:p>
        </p:txBody>
      </p:sp>
    </p:spTree>
    <p:extLst>
      <p:ext uri="{BB962C8B-B14F-4D97-AF65-F5344CB8AC3E}">
        <p14:creationId xmlns:p14="http://schemas.microsoft.com/office/powerpoint/2010/main" val="195310509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ADC4B69-2ED6-46F9-95F2-FBADCF8E1B8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93AC4803-CBF9-4D5F-9A88-020EC74F6DA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e4a78457376425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55EDDEB-2192-4712-A7D4-76C445FAD751}"/>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9810059E-256E-4D61-98B6-2D10197547B2}"/>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98E8AEB-F42C-4EED-932A-303009022A82}"/>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0B00E0AD-4F50-4C73-816C-B185B5B4E1CE}"/>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English Paper 3 integrated-skills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【原创训练材料｜参数为训练所设】Memo: the exhibition targets parents. Transcript: the curator says technical terms m…</a:t>
            </a:r>
          </a:p>
        </p:txBody>
      </p:sp>
      <p:sp>
        <p:nvSpPr>
          <p:cNvPr id="8" name="">
            <a:extLst xmlns:a="http://schemas.openxmlformats.org/drawingml/2006/main">
              <a:ext uri="{FF2B5EF4-FFF2-40B4-BE49-F238E27FC236}">
                <a16:creationId xmlns:a16="http://schemas.microsoft.com/office/drawing/2014/main" id="{957E86BA-DC50-42C6-AA84-3CEEF36A58E6}"/>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E98CE571-9010-42B1-824E-B88D7B47E7D5}"/>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16882CA-E589-4461-9149-9FFD17BA0397}"/>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EAFA9091-B622-48CF-A6FD-AED3DAD42CA2}"/>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26D5B74B-020F-43B5-96ED-74E3446C8591}"/>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6072F09B-B59E-4F84-BA5D-F0EA47AE081A}"/>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AF4D723A-0161-4A8A-8071-849A8D8000A7}"/>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F398569C-B86C-4C27-8246-32F982B03651}"/>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C7B0EDA6-99F6-42FB-B819-D4D7C0CAA478}"/>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AF6E4527-00E2-4202-92E0-57A1C0E236F2}"/>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C7F4D973-B1C2-4EB1-A0F8-9449C1E6B363}"/>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B77CA910-E4E7-4A11-81E1-6D1589DBCE1D}"/>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2D5D98D9-C126-4A0B-AF15-586CB6599C1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115442F-36E6-4AAF-AC2F-3AD21378833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2" name="">
            <a:extLst xmlns:a="http://schemas.openxmlformats.org/drawingml/2006/main">
              <a:ext uri="{FF2B5EF4-FFF2-40B4-BE49-F238E27FC236}">
                <a16:creationId xmlns:a16="http://schemas.microsoft.com/office/drawing/2014/main" id="{66E30242-1E5D-448B-A31D-2C4A997B6DD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39</a:t>
            </a:r>
          </a:p>
        </p:txBody>
      </p:sp>
    </p:spTree>
    <p:extLst>
      <p:ext uri="{BB962C8B-B14F-4D97-AF65-F5344CB8AC3E}">
        <p14:creationId xmlns:p14="http://schemas.microsoft.com/office/powerpoint/2010/main" val="185053671"/>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69BC780-D0BE-4EE3-AC59-1B28AFE445C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D1060CA9-D122-4B6B-B7FE-83846612879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fc4548a205c4fe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26322C5-4070-45EC-97CE-9B9670F40610}"/>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97A19A7B-7EBE-4AF7-A5EB-1C8E6FF3DE0C}"/>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7ED1287-4F7C-4D3A-9478-FF560A445EFD}"/>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DFE9D63-AEC1-4475-B6BA-7234A577D6B7}"/>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C553E65F-3887-44FD-AE68-02D7EA4E87A6}"/>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English Paper 3 integrated-skills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supports the ans…</a:t>
            </a:r>
          </a:p>
        </p:txBody>
      </p:sp>
      <p:sp>
        <p:nvSpPr>
          <p:cNvPr id="9" name="">
            <a:extLst xmlns:a="http://schemas.openxmlformats.org/drawingml/2006/main">
              <a:ext uri="{FF2B5EF4-FFF2-40B4-BE49-F238E27FC236}">
                <a16:creationId xmlns:a16="http://schemas.microsoft.com/office/drawing/2014/main" id="{2361CD95-C48E-4AB4-8E19-E249F55327F1}"/>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944A3E08-5FBB-470F-9EFB-CC851890D732}"/>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FA8E79BB-DC59-48F6-B735-ABCE57C44874}"/>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05BE8C31-60C0-4019-8DC0-C35718DF8C96}"/>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English Paper 3 integrated-skills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one material f…</a:t>
            </a:r>
          </a:p>
        </p:txBody>
      </p:sp>
      <p:sp>
        <p:nvSpPr>
          <p:cNvPr id="13" name="">
            <a:extLst xmlns:a="http://schemas.openxmlformats.org/drawingml/2006/main">
              <a:ext uri="{FF2B5EF4-FFF2-40B4-BE49-F238E27FC236}">
                <a16:creationId xmlns:a16="http://schemas.microsoft.com/office/drawing/2014/main" id="{162E7B2F-7BC3-4C3B-B9D4-C0B918A1D9AF}"/>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9F3C63D1-A06C-426C-ACAD-6369900E52C0}"/>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7D4441AC-C8D0-4AA6-8343-BC018010C169}"/>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09F99F5E-7852-43EB-993A-8F7B6BC61AD9}"/>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English Paper 3 integrated-skills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a:t>
            </a:r>
          </a:p>
        </p:txBody>
      </p:sp>
      <p:sp>
        <p:nvSpPr>
          <p:cNvPr id="17" name="">
            <a:extLst xmlns:a="http://schemas.openxmlformats.org/drawingml/2006/main">
              <a:ext uri="{FF2B5EF4-FFF2-40B4-BE49-F238E27FC236}">
                <a16:creationId xmlns:a16="http://schemas.microsoft.com/office/drawing/2014/main" id="{0269ABC7-BB26-4093-B9EC-2B970E43106A}"/>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0145BB99-6271-437C-8A6C-85A08BB325F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B7BB301-E9A1-4D69-B32A-0D1DB3BE815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0" name="">
            <a:extLst xmlns:a="http://schemas.openxmlformats.org/drawingml/2006/main">
              <a:ext uri="{FF2B5EF4-FFF2-40B4-BE49-F238E27FC236}">
                <a16:creationId xmlns:a16="http://schemas.microsoft.com/office/drawing/2014/main" id="{BB2C81AD-CB47-4F7D-AC63-18159D41AE0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39</a:t>
            </a:r>
          </a:p>
        </p:txBody>
      </p:sp>
    </p:spTree>
    <p:extLst>
      <p:ext uri="{BB962C8B-B14F-4D97-AF65-F5344CB8AC3E}">
        <p14:creationId xmlns:p14="http://schemas.microsoft.com/office/powerpoint/2010/main" val="26916476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B954BCB-CD4A-4062-9526-D5647E1A6C3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6F31E656-DF2D-417C-A3AD-3FF476E7EEF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19a177640e74de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822B41C-27C6-446A-840A-4D6687860513}"/>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CA522D12-8860-4F7F-BB60-7C3A092E121A}"/>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64D21BD-45C3-490E-9EC9-56902715F583}"/>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68C72023-356A-444B-92F8-B0CCB7BFA728}"/>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漏写任务要求或照抄材料</a:t>
            </a:r>
          </a:p>
        </p:txBody>
      </p:sp>
      <p:sp>
        <p:nvSpPr>
          <p:cNvPr id="8" name="">
            <a:extLst xmlns:a="http://schemas.openxmlformats.org/drawingml/2006/main">
              <a:ext uri="{FF2B5EF4-FFF2-40B4-BE49-F238E27FC236}">
                <a16:creationId xmlns:a16="http://schemas.microsoft.com/office/drawing/2014/main" id="{8923915B-5B3A-42C7-BE2F-CDDB04AC8EAF}"/>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F96BDAD2-921E-48F5-9600-E40F0EB74AE4}"/>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F04206E-530C-4249-9153-361A798F7233}"/>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A3864CE1-D4BA-4094-8F90-1329F8C91EE0}"/>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正确结论：Everyday objects can reveal how this technology works; the examples below expla…</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wording addresses parents and applies the curator’s transformation instruction.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5F3C5517-09E2-49D7-9E43-6C726E067534}"/>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782BF8F9-EF43-4FCB-A15B-F6D8DA80206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B4F22298-10D2-46AF-858C-E8FAFC4EB50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15" name="">
            <a:extLst xmlns:a="http://schemas.openxmlformats.org/drawingml/2006/main">
              <a:ext uri="{FF2B5EF4-FFF2-40B4-BE49-F238E27FC236}">
                <a16:creationId xmlns:a16="http://schemas.microsoft.com/office/drawing/2014/main" id="{CC294CBD-2067-4B39-B102-561A103A322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39</a:t>
            </a:r>
          </a:p>
        </p:txBody>
      </p:sp>
    </p:spTree>
    <p:extLst>
      <p:ext uri="{BB962C8B-B14F-4D97-AF65-F5344CB8AC3E}">
        <p14:creationId xmlns:p14="http://schemas.microsoft.com/office/powerpoint/2010/main" val="1647228657"/>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D99640DD-8D0E-4510-84BD-1AA732D3DDC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0ECCDE6F-3900-4BA4-AE1C-06A55FC3824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262a11d8f7fc498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22B7C45-399A-4608-980A-92F739162A64}"/>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A5784616-B6C5-43F3-9FF7-86E6A33188A7}"/>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F78B53D-2CE2-4BC0-9031-FF7B5E2E39B1}"/>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79C8886F-38B2-4D23-9C12-E1F051483677}"/>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English Paper 3 integrated-skills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【原创训练材料｜参数为训练所设】Podcast: volunteers value flexible shifts. Email: the organiser needs at least four people present from 10 a.m.…</a:t>
            </a:r>
          </a:p>
        </p:txBody>
      </p:sp>
      <p:sp>
        <p:nvSpPr>
          <p:cNvPr id="8" name="">
            <a:extLst xmlns:a="http://schemas.openxmlformats.org/drawingml/2006/main">
              <a:ext uri="{FF2B5EF4-FFF2-40B4-BE49-F238E27FC236}">
                <a16:creationId xmlns:a16="http://schemas.microsoft.com/office/drawing/2014/main" id="{0F7EC2EF-B412-4F86-8DCC-08FA8192CE15}"/>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8F43642D-436C-477D-B6AA-281183C6A3A0}"/>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D731E9C-A6DF-4D6C-ACFA-E53F846BD7B2}"/>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1DBBA67B-A8A8-4ED0-8BAC-873C9A35F023}"/>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AEA7D878-F350-4DB9-BA41-4C2672B2B7E6}"/>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33C73692-3830-46FD-9BF3-8EB6203BD6B8}"/>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A38969A9-7395-4496-A191-B16172AD3DB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1483959-8F92-467C-945F-6A205A9161F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16" name="">
            <a:extLst xmlns:a="http://schemas.openxmlformats.org/drawingml/2006/main">
              <a:ext uri="{FF2B5EF4-FFF2-40B4-BE49-F238E27FC236}">
                <a16:creationId xmlns:a16="http://schemas.microsoft.com/office/drawing/2014/main" id="{A24484D1-149E-4BEC-9422-F84D768045D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39</a:t>
            </a:r>
          </a:p>
        </p:txBody>
      </p:sp>
    </p:spTree>
    <p:extLst>
      <p:ext uri="{BB962C8B-B14F-4D97-AF65-F5344CB8AC3E}">
        <p14:creationId xmlns:p14="http://schemas.microsoft.com/office/powerpoint/2010/main" val="1352486980"/>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5E65C7A9-4905-4E51-8702-EBEAEDC8F12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1EB5890C-9CB8-4552-81C1-69BB24DD0E1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1027424a4a86463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E2A0803-E47E-4C8D-A95A-4E77463CAE2A}"/>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A9C9F985-763F-47F4-9ED5-32309E55FD3B}"/>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E0692D7B-3202-496A-A67F-8D22594DB374}"/>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能独立执行“筛选—归类—改写—校对”，并说明每一步理由。</a:t>
            </a:r>
          </a:p>
        </p:txBody>
      </p:sp>
      <p:sp>
        <p:nvSpPr>
          <p:cNvPr id="7" name="">
            <a:extLst xmlns:a="http://schemas.openxmlformats.org/drawingml/2006/main">
              <a:ext uri="{FF2B5EF4-FFF2-40B4-BE49-F238E27FC236}">
                <a16:creationId xmlns:a16="http://schemas.microsoft.com/office/drawing/2014/main" id="{2C7AFF11-7F91-4EAA-AE70-935816171D45}"/>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8994282D-E7F8-402E-8CB9-B7B97B500B7D}"/>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A58D32A6-9C29-4034-B251-10F0D2897355}"/>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English Paper 3 integrated-skills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a:t>
            </a:r>
          </a:p>
        </p:txBody>
      </p:sp>
      <p:sp>
        <p:nvSpPr>
          <p:cNvPr id="10" name="">
            <a:extLst xmlns:a="http://schemas.openxmlformats.org/drawingml/2006/main">
              <a:ext uri="{FF2B5EF4-FFF2-40B4-BE49-F238E27FC236}">
                <a16:creationId xmlns:a16="http://schemas.microsoft.com/office/drawing/2014/main" id="{96091389-68BD-42A4-B933-70C7E4EB7CA1}"/>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高频错因：漏写任务要求或照抄材料</a:t>
            </a:r>
          </a:p>
        </p:txBody>
      </p:sp>
      <p:sp>
        <p:nvSpPr>
          <p:cNvPr id="11" name="">
            <a:extLst xmlns:a="http://schemas.openxmlformats.org/drawingml/2006/main">
              <a:ext uri="{FF2B5EF4-FFF2-40B4-BE49-F238E27FC236}">
                <a16:creationId xmlns:a16="http://schemas.microsoft.com/office/drawing/2014/main" id="{C346CD5F-0B1E-4E56-8D3B-4BA598E92216}"/>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D698207-C7E0-47CB-835B-722A52C32932}"/>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89B8A337-A11D-4E01-ACA2-C53A2A6C8AC0}"/>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重组信息而不是复制原句</a:t>
            </a:r>
          </a:p>
        </p:txBody>
      </p:sp>
      <p:sp>
        <p:nvSpPr>
          <p:cNvPr id="14" name="">
            <a:extLst xmlns:a="http://schemas.openxmlformats.org/drawingml/2006/main">
              <a:ext uri="{FF2B5EF4-FFF2-40B4-BE49-F238E27FC236}">
                <a16:creationId xmlns:a16="http://schemas.microsoft.com/office/drawing/2014/main" id="{6E0C7456-54E5-4660-A858-B4D6D098FB0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C7BAB29E-F15F-4418-A324-113619B995F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E684DDE-577C-49DA-AE9C-F7152FD6879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17" name="">
            <a:extLst xmlns:a="http://schemas.openxmlformats.org/drawingml/2006/main">
              <a:ext uri="{FF2B5EF4-FFF2-40B4-BE49-F238E27FC236}">
                <a16:creationId xmlns:a16="http://schemas.microsoft.com/office/drawing/2014/main" id="{87F0332D-A5AB-4DCF-BC00-EFE41A6538B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39</a:t>
            </a:r>
          </a:p>
        </p:txBody>
      </p:sp>
    </p:spTree>
    <p:extLst>
      <p:ext uri="{BB962C8B-B14F-4D97-AF65-F5344CB8AC3E}">
        <p14:creationId xmlns:p14="http://schemas.microsoft.com/office/powerpoint/2010/main" val="51551843"/>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163EDABE-BB35-42D3-A06A-F44D04A9372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91862A9F-8366-46E6-A9A9-97371CC49E8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89599e97af7f40a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4961EFD-917C-4645-AA83-A7D3C0E0B762}"/>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4727268A-996B-4958-8C21-A17EF43CD05B}"/>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724D213-DB1D-48A6-9739-359E40FF4F52}"/>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05CF9E22-F859-4ADB-B701-699E82D58BB8}"/>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9CEDD1F0-8F7F-4882-9803-DDD90D5A77D7}"/>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筛选</a:t>
            </a:r>
          </a:p>
        </p:txBody>
      </p:sp>
      <p:sp>
        <p:nvSpPr>
          <p:cNvPr id="9" name="">
            <a:extLst xmlns:a="http://schemas.openxmlformats.org/drawingml/2006/main">
              <a:ext uri="{FF2B5EF4-FFF2-40B4-BE49-F238E27FC236}">
                <a16:creationId xmlns:a16="http://schemas.microsoft.com/office/drawing/2014/main" id="{C46EA7FA-C487-4730-9898-8EFFCAF28253}"/>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F871D185-E51D-4344-A199-602E576E6117}"/>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归类</a:t>
            </a:r>
          </a:p>
        </p:txBody>
      </p:sp>
      <p:sp>
        <p:nvSpPr>
          <p:cNvPr id="11" name="">
            <a:extLst xmlns:a="http://schemas.openxmlformats.org/drawingml/2006/main">
              <a:ext uri="{FF2B5EF4-FFF2-40B4-BE49-F238E27FC236}">
                <a16:creationId xmlns:a16="http://schemas.microsoft.com/office/drawing/2014/main" id="{FDB36E58-264E-4118-AB75-F3608D6DE993}"/>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66F42F18-4FF7-48CC-8E76-CD68B8FC1092}"/>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改写</a:t>
            </a:r>
          </a:p>
        </p:txBody>
      </p:sp>
      <p:sp>
        <p:nvSpPr>
          <p:cNvPr id="13" name="">
            <a:extLst xmlns:a="http://schemas.openxmlformats.org/drawingml/2006/main">
              <a:ext uri="{FF2B5EF4-FFF2-40B4-BE49-F238E27FC236}">
                <a16:creationId xmlns:a16="http://schemas.microsoft.com/office/drawing/2014/main" id="{053B772A-2D89-40C4-A563-E204CA446EA3}"/>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2DFBEEEF-895C-41D3-8D2E-61CF0E03010F}"/>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校对</a:t>
            </a:r>
          </a:p>
        </p:txBody>
      </p:sp>
      <p:sp>
        <p:nvSpPr>
          <p:cNvPr id="15" name="">
            <a:extLst xmlns:a="http://schemas.openxmlformats.org/drawingml/2006/main">
              <a:ext uri="{FF2B5EF4-FFF2-40B4-BE49-F238E27FC236}">
                <a16:creationId xmlns:a16="http://schemas.microsoft.com/office/drawing/2014/main" id="{DA75958E-A93B-482B-B2B7-78563CE0A0EE}"/>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DEFD82A3-72BB-41BF-86BE-A411327523F0}"/>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D984479D-A4DC-48D4-9999-6B516A5FB831}"/>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English Paper 3 integrated-skills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【原创训练材料｜参数为训练所设】Survey: …</a:t>
            </a:r>
          </a:p>
        </p:txBody>
      </p:sp>
      <p:sp>
        <p:nvSpPr>
          <p:cNvPr id="18" name="">
            <a:extLst xmlns:a="http://schemas.openxmlformats.org/drawingml/2006/main">
              <a:ext uri="{FF2B5EF4-FFF2-40B4-BE49-F238E27FC236}">
                <a16:creationId xmlns:a16="http://schemas.microsoft.com/office/drawing/2014/main" id="{2BE8F3F1-B6B8-40AB-9527-77D303056BB6}"/>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984722F-CE57-453F-BBAD-17C0C4DA7D6B}"/>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D1B6EE1C-3CAC-4E3D-909F-67A18627F41C}"/>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正确结论：Build a mobile-friendly booking page now and use email confirmations …</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proposal uses the preference but does not promise an unavailable function.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8D3471BC-029E-4C94-812D-0246D3DBAE1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91605ED0-56FE-4F11-901D-F46E983E5BF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CB9A0000-9AC9-40DC-8F50-3C435FA93EF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4" name="">
            <a:extLst xmlns:a="http://schemas.openxmlformats.org/drawingml/2006/main">
              <a:ext uri="{FF2B5EF4-FFF2-40B4-BE49-F238E27FC236}">
                <a16:creationId xmlns:a16="http://schemas.microsoft.com/office/drawing/2014/main" id="{30AD9A45-39C2-43F0-BEE5-FF6D2E06A58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39</a:t>
            </a:r>
          </a:p>
        </p:txBody>
      </p:sp>
    </p:spTree>
    <p:extLst>
      <p:ext uri="{BB962C8B-B14F-4D97-AF65-F5344CB8AC3E}">
        <p14:creationId xmlns:p14="http://schemas.microsoft.com/office/powerpoint/2010/main" val="414266006"/>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844B589-E3E3-4B65-8623-84E8BCB23D0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1BFB7F0A-AEC3-425E-829F-E02E55653D9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4a7e07b2cb9401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0C7C963-8A58-46DA-9EA0-27562302D02C}"/>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DF0DD552-A870-4E74-8537-E2359E3AD141}"/>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30F4FF8-B440-4A81-8C4D-CAE6267AEDC4}"/>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27E6775C-48A0-4EC1-9746-F525FD1B14AA}"/>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5DE65AF7-2D65-4FA2-B512-E04790EC2C9D}"/>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450D6ECA-9B9F-4D5E-9278-03E625D9E1B7}"/>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EA5202CB-D5F3-41A3-BDC1-3EDEDEBEB981}"/>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0155CED9-5AD5-4F48-8B3A-B2F33C6F0E6C}"/>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5B7036F0-AF05-4196-8DFF-4B5C7DE8C066}"/>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BC1DEC46-B3E0-46A3-8E0B-290194E3CF1E}"/>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01B39F51-6A5B-4D0B-9721-771A9FFDD1E5}"/>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C88528F-8A14-4123-8359-D937CD7A7848}"/>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7299E7E2-6315-41A8-9399-2D46BEA7F0AC}"/>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漏写任务要求或照抄材料</a:t>
            </a:r>
          </a:p>
        </p:txBody>
      </p:sp>
      <p:sp>
        <p:nvSpPr>
          <p:cNvPr id="17" name="">
            <a:extLst xmlns:a="http://schemas.openxmlformats.org/drawingml/2006/main">
              <a:ext uri="{FF2B5EF4-FFF2-40B4-BE49-F238E27FC236}">
                <a16:creationId xmlns:a16="http://schemas.microsoft.com/office/drawing/2014/main" id="{AC1B7059-BFEC-4E35-8269-D0C2FEB537AA}"/>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B34E8D06-D81C-4017-8AA2-13C087E2F94D}"/>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295D2E5E-ABEC-4C25-93E1-5C493D261B2C}"/>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63C32A6A-F9FB-4069-9F3F-F14A3CF9B6D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C7734E7-75A1-4071-93EC-B674E16D27E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2" name="">
            <a:extLst xmlns:a="http://schemas.openxmlformats.org/drawingml/2006/main">
              <a:ext uri="{FF2B5EF4-FFF2-40B4-BE49-F238E27FC236}">
                <a16:creationId xmlns:a16="http://schemas.microsoft.com/office/drawing/2014/main" id="{A534D05E-E3DD-470D-A051-60A537C93D6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39</a:t>
            </a:r>
          </a:p>
        </p:txBody>
      </p:sp>
    </p:spTree>
    <p:extLst>
      <p:ext uri="{BB962C8B-B14F-4D97-AF65-F5344CB8AC3E}">
        <p14:creationId xmlns:p14="http://schemas.microsoft.com/office/powerpoint/2010/main" val="21340036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CB87D1A-92B0-4B30-92F9-44EA21B6C1D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54530228-834E-4080-9866-186441F54C5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1e73b3160e941f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FE5B1B0-01C8-439C-864A-A0EDB7FF4EEA}"/>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12766AA0-0C5D-4D74-BC77-3FCDFA419258}"/>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415789B-49D5-48FB-A324-380AA65C705C}"/>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6086E993-8F6F-40F6-B395-5639FC09F7EE}"/>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综合技能与资料转写</a:t>
            </a:r>
          </a:p>
        </p:txBody>
      </p:sp>
      <p:sp>
        <p:nvSpPr>
          <p:cNvPr id="8" name="">
            <a:extLst xmlns:a="http://schemas.openxmlformats.org/drawingml/2006/main">
              <a:ext uri="{FF2B5EF4-FFF2-40B4-BE49-F238E27FC236}">
                <a16:creationId xmlns:a16="http://schemas.microsoft.com/office/drawing/2014/main" id="{9249FB92-7CCD-4E22-ABDA-82E8ED181B3E}"/>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E1582C9D-E477-45A2-869A-DFFE276DDACE}"/>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855B177D-B1EC-4294-9F0A-206E6D3C90FE}"/>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重组信息而不是复制原句</a:t>
            </a:r>
          </a:p>
        </p:txBody>
      </p:sp>
      <p:sp>
        <p:nvSpPr>
          <p:cNvPr id="11" name="">
            <a:extLst xmlns:a="http://schemas.openxmlformats.org/drawingml/2006/main">
              <a:ext uri="{FF2B5EF4-FFF2-40B4-BE49-F238E27FC236}">
                <a16:creationId xmlns:a16="http://schemas.microsoft.com/office/drawing/2014/main" id="{CA908353-FB1D-43EC-BB0C-FB53542AFB8C}"/>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7132ABE4-E4A9-4E62-AD6E-E7A20AD6B925}"/>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CC6042ED-5E19-4451-9F39-4CCB20880DE4}"/>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筛选—归类—改写—校对</a:t>
            </a:r>
          </a:p>
        </p:txBody>
      </p:sp>
      <p:sp>
        <p:nvSpPr>
          <p:cNvPr id="14" name="">
            <a:extLst xmlns:a="http://schemas.openxmlformats.org/drawingml/2006/main">
              <a:ext uri="{FF2B5EF4-FFF2-40B4-BE49-F238E27FC236}">
                <a16:creationId xmlns:a16="http://schemas.microsoft.com/office/drawing/2014/main" id="{47A3E688-6D54-4DB0-834F-4705C769844F}"/>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DFD1BECE-968E-463B-857D-A630E9BFEEEE}"/>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CC35E12B-DFD7-4719-9B26-D4F1518AE814}"/>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漏写任务要求或照抄材料</a:t>
            </a:r>
          </a:p>
        </p:txBody>
      </p:sp>
      <p:sp>
        <p:nvSpPr>
          <p:cNvPr id="17" name="">
            <a:extLst xmlns:a="http://schemas.openxmlformats.org/drawingml/2006/main">
              <a:ext uri="{FF2B5EF4-FFF2-40B4-BE49-F238E27FC236}">
                <a16:creationId xmlns:a16="http://schemas.microsoft.com/office/drawing/2014/main" id="{6396E5CA-17E1-45DD-BAA4-96F81CECE63C}"/>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409A4908-2D60-46FE-B3B2-D3772092634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05C11C3-26C2-4E58-A9EB-DE0DE0FB431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0" name="">
            <a:extLst xmlns:a="http://schemas.openxmlformats.org/drawingml/2006/main">
              <a:ext uri="{FF2B5EF4-FFF2-40B4-BE49-F238E27FC236}">
                <a16:creationId xmlns:a16="http://schemas.microsoft.com/office/drawing/2014/main" id="{EC16F8F6-380A-477C-99CA-68DCBCB640E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39</a:t>
            </a:r>
          </a:p>
        </p:txBody>
      </p:sp>
    </p:spTree>
    <p:extLst>
      <p:ext uri="{BB962C8B-B14F-4D97-AF65-F5344CB8AC3E}">
        <p14:creationId xmlns:p14="http://schemas.microsoft.com/office/powerpoint/2010/main" val="947356760"/>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AEA005B-4C61-41C3-A6F9-3C1A50E3291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5033D1CC-EEB1-49FC-AD7A-972BD3776B9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ec52a5f2958422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68B2538-E4B7-4A08-B1CD-74EF3AB7E6ED}"/>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2092882F-EA60-4E74-B3B6-6C1649AAA277}"/>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8516942-1AEC-4905-B548-7EB90A28339E}"/>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52C30B26-3C83-4B5B-9723-0CAB7BF95D13}"/>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English Paper 3 integrated-skills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a:t>
            </a:r>
          </a:p>
        </p:txBody>
      </p:sp>
      <p:sp>
        <p:nvSpPr>
          <p:cNvPr id="8" name="">
            <a:extLst xmlns:a="http://schemas.openxmlformats.org/drawingml/2006/main">
              <a:ext uri="{FF2B5EF4-FFF2-40B4-BE49-F238E27FC236}">
                <a16:creationId xmlns:a16="http://schemas.microsoft.com/office/drawing/2014/main" id="{4A9D088E-0E0F-405A-A2C8-5A6444F70EFA}"/>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6110B1E9-C60B-456B-AD7B-9E7B817C3FBE}"/>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C7A19C34-1E56-4720-8B1D-112C71F2336F}"/>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重组信息而不是复制原句</a:t>
            </a:r>
          </a:p>
        </p:txBody>
      </p:sp>
      <p:sp>
        <p:nvSpPr>
          <p:cNvPr id="11" name="">
            <a:extLst xmlns:a="http://schemas.openxmlformats.org/drawingml/2006/main">
              <a:ext uri="{FF2B5EF4-FFF2-40B4-BE49-F238E27FC236}">
                <a16:creationId xmlns:a16="http://schemas.microsoft.com/office/drawing/2014/main" id="{7539565A-B522-4B57-A3FC-5CC804AF19AE}"/>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FA99C46E-1A3C-4E87-84E1-534179D3B7C2}"/>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2CEFCC86-D109-42E0-A0B2-9B8A4024E29D}"/>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筛选—归类—改写—校对</a:t>
            </a:r>
          </a:p>
        </p:txBody>
      </p:sp>
      <p:sp>
        <p:nvSpPr>
          <p:cNvPr id="14" name="">
            <a:extLst xmlns:a="http://schemas.openxmlformats.org/drawingml/2006/main">
              <a:ext uri="{FF2B5EF4-FFF2-40B4-BE49-F238E27FC236}">
                <a16:creationId xmlns:a16="http://schemas.microsoft.com/office/drawing/2014/main" id="{228944E7-DAEC-4F9D-B049-C4B2C77DF6A1}"/>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C216670F-1A47-4B4B-AC95-8F05BB541FD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9109F31B-EBF3-4041-8D30-40126642E343}"/>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检查：漏写任务要求或照抄材料</a:t>
            </a:r>
          </a:p>
        </p:txBody>
      </p:sp>
      <p:sp>
        <p:nvSpPr>
          <p:cNvPr id="17" name="">
            <a:extLst xmlns:a="http://schemas.openxmlformats.org/drawingml/2006/main">
              <a:ext uri="{FF2B5EF4-FFF2-40B4-BE49-F238E27FC236}">
                <a16:creationId xmlns:a16="http://schemas.microsoft.com/office/drawing/2014/main" id="{6C401164-49F6-4C0A-9F6C-4E5AD25F8CCB}"/>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7C002C21-B1D7-4A36-B357-20152DF2FF1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493BB5C-5A11-4541-9EC1-EE62061B6E0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0" name="">
            <a:extLst xmlns:a="http://schemas.openxmlformats.org/drawingml/2006/main">
              <a:ext uri="{FF2B5EF4-FFF2-40B4-BE49-F238E27FC236}">
                <a16:creationId xmlns:a16="http://schemas.microsoft.com/office/drawing/2014/main" id="{1164B444-B8A5-4450-8C1C-934C6553629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39</a:t>
            </a:r>
          </a:p>
        </p:txBody>
      </p:sp>
    </p:spTree>
    <p:extLst>
      <p:ext uri="{BB962C8B-B14F-4D97-AF65-F5344CB8AC3E}">
        <p14:creationId xmlns:p14="http://schemas.microsoft.com/office/powerpoint/2010/main" val="1805520829"/>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8D08F44-7060-4A1F-AE39-1D19DB5BD5C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E53FEC15-45AC-4382-A1C5-AF93CF30033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0823991833b4ce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595C1ED-818B-4269-9639-A018EB815A72}"/>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42305C69-A3C8-4306-9387-AB017CD2A342}"/>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239C1BB-5697-4A49-B067-61DB19056434}"/>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C494AE13-0866-498D-BE37-64EE6A668ECA}"/>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English Paper 3 integrated-skills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【原创训练材料｜参数为训练所设】Podcast: volunteers value flexible shifts. Email: the organiser needs at least four…</a:t>
            </a:r>
          </a:p>
        </p:txBody>
      </p:sp>
      <p:sp>
        <p:nvSpPr>
          <p:cNvPr id="8" name="">
            <a:extLst xmlns:a="http://schemas.openxmlformats.org/drawingml/2006/main">
              <a:ext uri="{FF2B5EF4-FFF2-40B4-BE49-F238E27FC236}">
                <a16:creationId xmlns:a16="http://schemas.microsoft.com/office/drawing/2014/main" id="{6A63E7A6-1C58-4B87-9BF9-8CD0F0EEB3CA}"/>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51E6CBD9-38BC-4624-9C2D-6E1588F444C6}"/>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91843C1-631B-470A-84C7-0B922A93449E}"/>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E6A0B757-8ACD-4FBC-843B-BC1ACFD3F9F8}"/>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8C56E8AC-224F-4B83-B4E5-460E79970DD8}"/>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EDF081CA-B36F-405C-8DAE-F52588345A44}"/>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BC21CBD8-D51C-40C5-99CF-E2EC53C54A8A}"/>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635854FB-C38C-4D6C-A75A-742428B125BA}"/>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340672F1-C4D6-47E2-9992-9E364D0A6B31}"/>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7DF6DFE6-7070-4EFA-8F1A-37CAA87CECF6}"/>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7D9CC810-90DD-45B6-A1F5-2175DCB324A6}"/>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82B70A0D-850F-42B3-9E54-3FE605AD29E7}"/>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177EFF1E-9ABF-4767-AD9D-0D42AE35B05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65ABE83-5F47-4E22-B3F3-1265D78869E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2" name="">
            <a:extLst xmlns:a="http://schemas.openxmlformats.org/drawingml/2006/main">
              <a:ext uri="{FF2B5EF4-FFF2-40B4-BE49-F238E27FC236}">
                <a16:creationId xmlns:a16="http://schemas.microsoft.com/office/drawing/2014/main" id="{99A32601-8180-4063-A175-6F5D207403C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39</a:t>
            </a:r>
          </a:p>
        </p:txBody>
      </p:sp>
    </p:spTree>
    <p:extLst>
      <p:ext uri="{BB962C8B-B14F-4D97-AF65-F5344CB8AC3E}">
        <p14:creationId xmlns:p14="http://schemas.microsoft.com/office/powerpoint/2010/main" val="41118883"/>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0CA24DD-1A7D-4CF4-9418-D3C79A8532C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91085F00-B303-4347-A94D-6F074C08CEE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05ae5e0a70342e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7D1C6B2-6071-410F-BD30-EEB0982A709B}"/>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E7C6EC91-C62B-4ACC-BC93-696B6C2AB3EA}"/>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886C8D7-E7E8-44AA-99FE-2F949B423BE3}"/>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6B7FFDD3-5615-4C7C-A22F-77EE704E4C59}"/>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D44A1369-DA9A-4A75-AA2E-A772DFD6990E}"/>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English Paper 3 integrated-skills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supports the an…</a:t>
            </a:r>
          </a:p>
        </p:txBody>
      </p:sp>
      <p:sp>
        <p:nvSpPr>
          <p:cNvPr id="9" name="">
            <a:extLst xmlns:a="http://schemas.openxmlformats.org/drawingml/2006/main">
              <a:ext uri="{FF2B5EF4-FFF2-40B4-BE49-F238E27FC236}">
                <a16:creationId xmlns:a16="http://schemas.microsoft.com/office/drawing/2014/main" id="{5E1FBC4A-BF6D-432A-920A-2B7683336569}"/>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D381E86F-3DFA-4CC4-B449-76E0A46D17E9}"/>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3FCD3ADD-358E-4D7A-B4DB-3DAC5BE2586F}"/>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41F6AB92-30BD-4113-B973-8B1AD7AC7B98}"/>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English Paper 3 integrated-skills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one material …</a:t>
            </a:r>
          </a:p>
        </p:txBody>
      </p:sp>
      <p:sp>
        <p:nvSpPr>
          <p:cNvPr id="13" name="">
            <a:extLst xmlns:a="http://schemas.openxmlformats.org/drawingml/2006/main">
              <a:ext uri="{FF2B5EF4-FFF2-40B4-BE49-F238E27FC236}">
                <a16:creationId xmlns:a16="http://schemas.microsoft.com/office/drawing/2014/main" id="{48FDF37D-BBE2-49C5-ADAE-610BA7265425}"/>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AC0E6FE8-12BD-45AD-AE4B-9680840A4E5B}"/>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1D165FF3-8912-4594-9621-4FF84B8FDF69}"/>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E0DDA026-8C33-425A-8468-FBF87C63890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English Paper 3 integrated-skills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a:t>
            </a:r>
          </a:p>
        </p:txBody>
      </p:sp>
      <p:sp>
        <p:nvSpPr>
          <p:cNvPr id="17" name="">
            <a:extLst xmlns:a="http://schemas.openxmlformats.org/drawingml/2006/main">
              <a:ext uri="{FF2B5EF4-FFF2-40B4-BE49-F238E27FC236}">
                <a16:creationId xmlns:a16="http://schemas.microsoft.com/office/drawing/2014/main" id="{9F67C9AB-9DE4-4E92-80F1-21F8EA59A56E}"/>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6CBF1FBF-3EE4-4A1D-BAEF-E8FF2DA7E39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4F88EF7-9E9C-4C4A-A354-5999505A958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0" name="">
            <a:extLst xmlns:a="http://schemas.openxmlformats.org/drawingml/2006/main">
              <a:ext uri="{FF2B5EF4-FFF2-40B4-BE49-F238E27FC236}">
                <a16:creationId xmlns:a16="http://schemas.microsoft.com/office/drawing/2014/main" id="{5E9AFC2D-E8AF-47B1-BB20-B4651FF7C0A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39</a:t>
            </a:r>
          </a:p>
        </p:txBody>
      </p:sp>
    </p:spTree>
    <p:extLst>
      <p:ext uri="{BB962C8B-B14F-4D97-AF65-F5344CB8AC3E}">
        <p14:creationId xmlns:p14="http://schemas.microsoft.com/office/powerpoint/2010/main" val="659522716"/>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4D4E92B2-EEAD-4FCD-B114-787F2CF0B85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9E1C1513-943E-4541-956E-D3CD93988E1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728430c337b4f9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1474E6D-20EE-4CF5-AD8E-AEBFDC7D1911}"/>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F7637E7D-4424-4223-8BC4-C0F9E8DFAA84}"/>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AA704C2-2AF8-4606-BFEF-B7A2F5477298}"/>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BC9AE03D-E7CB-4A24-9754-82AC450A971B}"/>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漏写任务要求或照抄材料</a:t>
            </a:r>
          </a:p>
        </p:txBody>
      </p:sp>
      <p:sp>
        <p:nvSpPr>
          <p:cNvPr id="8" name="">
            <a:extLst xmlns:a="http://schemas.openxmlformats.org/drawingml/2006/main">
              <a:ext uri="{FF2B5EF4-FFF2-40B4-BE49-F238E27FC236}">
                <a16:creationId xmlns:a16="http://schemas.microsoft.com/office/drawing/2014/main" id="{DC862293-E43D-4AD4-8F84-E75FD9D1EA6C}"/>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157F4A18-D86D-4639-BD50-4EA4A1BC615F}"/>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D4D6777-4D1D-4AA6-838A-3AE931BAAD65}"/>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1B8B20E6-D3DC-4A8D-80ED-05A95F8FB1D2}"/>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正确结论：Volunteers may choose flexible shifts, but at least four people are especially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message preserves flexibility while highlighting the uncovered requirement.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A32FFCC2-882B-404F-BA91-F8B770DB009D}"/>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BFD5D0C0-9A3E-4B76-A61C-0C6E9A7A207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FFE3381-00E8-410B-B747-1E98BEA22EF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15" name="">
            <a:extLst xmlns:a="http://schemas.openxmlformats.org/drawingml/2006/main">
              <a:ext uri="{FF2B5EF4-FFF2-40B4-BE49-F238E27FC236}">
                <a16:creationId xmlns:a16="http://schemas.microsoft.com/office/drawing/2014/main" id="{8D33EDB5-FE86-4673-9D97-51A4D79D10F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39</a:t>
            </a:r>
          </a:p>
        </p:txBody>
      </p:sp>
    </p:spTree>
    <p:extLst>
      <p:ext uri="{BB962C8B-B14F-4D97-AF65-F5344CB8AC3E}">
        <p14:creationId xmlns:p14="http://schemas.microsoft.com/office/powerpoint/2010/main" val="1829420431"/>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7E1351D-F8ED-463E-ACDB-E32A45405B2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5BB42FB3-587C-4396-89AB-09937E38DAF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5ddac1e3620475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08CC74C-DA50-41A1-8281-8231C467EBB2}"/>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CCA0580C-43BB-491E-83D9-5E82993CB100}"/>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37ACB78-353C-48A5-A0D8-1EC99044CD9B}"/>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8DE2AB6E-BACF-4696-BB41-7C6DDED4E300}"/>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English Paper 3 integrated-skills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【原创训练材料｜参数为训练所设】Source A: parents request clearer allergy information. Source B: the canteen database can export ingredient li…</a:t>
            </a:r>
          </a:p>
        </p:txBody>
      </p:sp>
      <p:sp>
        <p:nvSpPr>
          <p:cNvPr id="8" name="">
            <a:extLst xmlns:a="http://schemas.openxmlformats.org/drawingml/2006/main">
              <a:ext uri="{FF2B5EF4-FFF2-40B4-BE49-F238E27FC236}">
                <a16:creationId xmlns:a16="http://schemas.microsoft.com/office/drawing/2014/main" id="{68AA59B1-1B02-491C-A1A5-FD0176BCA7EB}"/>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4F3490A2-1E46-4F32-B9EE-539A38385FDB}"/>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6C36705-83D9-4F8D-BA28-EE444BFFAAC5}"/>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351403D3-7B8A-4AA6-BDEB-421E71384984}"/>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C05ADDE3-8008-4D4D-8EB6-AE46B7D1B134}"/>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CE862322-BCCA-40AF-AC12-222202B7EFCC}"/>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E03DF02A-CC00-4FCD-B075-53C52B2EDD1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1DB8792-584C-48EA-8C0A-8BB3D3AA04E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16" name="">
            <a:extLst xmlns:a="http://schemas.openxmlformats.org/drawingml/2006/main">
              <a:ext uri="{FF2B5EF4-FFF2-40B4-BE49-F238E27FC236}">
                <a16:creationId xmlns:a16="http://schemas.microsoft.com/office/drawing/2014/main" id="{9E5B1A80-75A5-4A0F-8842-8311F611E1D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39</a:t>
            </a:r>
          </a:p>
        </p:txBody>
      </p:sp>
    </p:spTree>
    <p:extLst>
      <p:ext uri="{BB962C8B-B14F-4D97-AF65-F5344CB8AC3E}">
        <p14:creationId xmlns:p14="http://schemas.microsoft.com/office/powerpoint/2010/main" val="841585392"/>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66220F73-6D96-4056-AEBB-892C7919397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9E6D0EC7-FEE1-480F-9B76-307B12BA1F9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0cfcbe2acf3745a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350D5B1-E46E-476D-9D61-49F6B0846AB6}"/>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601AFD4E-3590-4200-893D-561716FD2D57}"/>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4DB83AFD-6233-4668-B59B-47A358963A06}"/>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55610265-E9CD-4C43-BF56-6ADDF360CF13}"/>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5A730F00-6741-451A-BE7A-D1B25DEDD9D4}"/>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ABB04652-25A1-48F0-98C1-2282E1E48B12}"/>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English Paper 3 integrated-skills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a:t>
            </a:r>
          </a:p>
        </p:txBody>
      </p:sp>
      <p:sp>
        <p:nvSpPr>
          <p:cNvPr id="10" name="">
            <a:extLst xmlns:a="http://schemas.openxmlformats.org/drawingml/2006/main">
              <a:ext uri="{FF2B5EF4-FFF2-40B4-BE49-F238E27FC236}">
                <a16:creationId xmlns:a16="http://schemas.microsoft.com/office/drawing/2014/main" id="{0CFB44F8-54B6-49D8-A330-3F69FED83907}"/>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高频错因：漏写任务要求或照抄材料</a:t>
            </a:r>
          </a:p>
        </p:txBody>
      </p:sp>
      <p:sp>
        <p:nvSpPr>
          <p:cNvPr id="11" name="">
            <a:extLst xmlns:a="http://schemas.openxmlformats.org/drawingml/2006/main">
              <a:ext uri="{FF2B5EF4-FFF2-40B4-BE49-F238E27FC236}">
                <a16:creationId xmlns:a16="http://schemas.microsoft.com/office/drawing/2014/main" id="{0AAB5F14-F3F6-45B2-94A0-B1C6F6FF0D25}"/>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3DAEBF8-6371-4A70-9963-CAF0C6BC715C}"/>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4AC0FE49-CA72-4412-9B21-2427ED2CC37C}"/>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重组信息而不是复制原句</a:t>
            </a:r>
          </a:p>
        </p:txBody>
      </p:sp>
      <p:sp>
        <p:nvSpPr>
          <p:cNvPr id="14" name="">
            <a:extLst xmlns:a="http://schemas.openxmlformats.org/drawingml/2006/main">
              <a:ext uri="{FF2B5EF4-FFF2-40B4-BE49-F238E27FC236}">
                <a16:creationId xmlns:a16="http://schemas.microsoft.com/office/drawing/2014/main" id="{3C4ECB97-A948-4FD2-A5E8-8572C72DDC0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FF02D5C3-3A61-48F0-B908-2F04CFF045D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EA5C828-3986-43E4-A0F3-CB30EF57AA2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17" name="">
            <a:extLst xmlns:a="http://schemas.openxmlformats.org/drawingml/2006/main">
              <a:ext uri="{FF2B5EF4-FFF2-40B4-BE49-F238E27FC236}">
                <a16:creationId xmlns:a16="http://schemas.microsoft.com/office/drawing/2014/main" id="{AA8D399B-D54B-467B-A77C-C22CA3C669B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39</a:t>
            </a:r>
          </a:p>
        </p:txBody>
      </p:sp>
    </p:spTree>
    <p:extLst>
      <p:ext uri="{BB962C8B-B14F-4D97-AF65-F5344CB8AC3E}">
        <p14:creationId xmlns:p14="http://schemas.microsoft.com/office/powerpoint/2010/main" val="1204233265"/>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1D1CDB8D-F0A9-4920-8212-8B5B34AA565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692F090C-192A-4FAE-B31A-D6AF0B41E07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4a19c308468440b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0ED5170-A57C-4984-8901-A086DEEE2E35}"/>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96980C6D-2564-460D-AC7F-DBDB4FE2D857}"/>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EB39199-B862-42DE-B451-689BD5D5059F}"/>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3FA16AD7-988E-4578-BC12-EB1F4003955C}"/>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ECA20523-533D-4674-AFB6-6167774A00D6}"/>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筛选</a:t>
            </a:r>
          </a:p>
        </p:txBody>
      </p:sp>
      <p:sp>
        <p:nvSpPr>
          <p:cNvPr id="9" name="">
            <a:extLst xmlns:a="http://schemas.openxmlformats.org/drawingml/2006/main">
              <a:ext uri="{FF2B5EF4-FFF2-40B4-BE49-F238E27FC236}">
                <a16:creationId xmlns:a16="http://schemas.microsoft.com/office/drawing/2014/main" id="{15F3D928-12E8-4C03-8435-EBEC06BE177A}"/>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2AEE4C97-F068-4972-9A1B-49277134BDD0}"/>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归类</a:t>
            </a:r>
          </a:p>
        </p:txBody>
      </p:sp>
      <p:sp>
        <p:nvSpPr>
          <p:cNvPr id="11" name="">
            <a:extLst xmlns:a="http://schemas.openxmlformats.org/drawingml/2006/main">
              <a:ext uri="{FF2B5EF4-FFF2-40B4-BE49-F238E27FC236}">
                <a16:creationId xmlns:a16="http://schemas.microsoft.com/office/drawing/2014/main" id="{19AECAC1-EBAE-4D24-A8E0-1948FC2D2B5A}"/>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72CEF29B-A2E1-42A9-97C6-70D5BFD72588}"/>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改写</a:t>
            </a:r>
          </a:p>
        </p:txBody>
      </p:sp>
      <p:sp>
        <p:nvSpPr>
          <p:cNvPr id="13" name="">
            <a:extLst xmlns:a="http://schemas.openxmlformats.org/drawingml/2006/main">
              <a:ext uri="{FF2B5EF4-FFF2-40B4-BE49-F238E27FC236}">
                <a16:creationId xmlns:a16="http://schemas.microsoft.com/office/drawing/2014/main" id="{15B2A7B8-56CB-4E45-ADD1-12DE5E64CD01}"/>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E533DECD-0F8F-4915-B82B-5B69DF889A82}"/>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校对</a:t>
            </a:r>
          </a:p>
        </p:txBody>
      </p:sp>
      <p:sp>
        <p:nvSpPr>
          <p:cNvPr id="15" name="">
            <a:extLst xmlns:a="http://schemas.openxmlformats.org/drawingml/2006/main">
              <a:ext uri="{FF2B5EF4-FFF2-40B4-BE49-F238E27FC236}">
                <a16:creationId xmlns:a16="http://schemas.microsoft.com/office/drawing/2014/main" id="{6CFC0B4E-EC8D-43AC-AB05-C7F1940DA047}"/>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ECDC4296-887C-476E-BB39-12E76E77A9D5}"/>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92AF3327-86E2-45CB-B6D9-F2CFF4CAD610}"/>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English Paper 3 integrated-skills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【原创训练材料｜参数为训练所设】Chart: w…</a:t>
            </a:r>
          </a:p>
        </p:txBody>
      </p:sp>
      <p:sp>
        <p:nvSpPr>
          <p:cNvPr id="18" name="">
            <a:extLst xmlns:a="http://schemas.openxmlformats.org/drawingml/2006/main">
              <a:ext uri="{FF2B5EF4-FFF2-40B4-BE49-F238E27FC236}">
                <a16:creationId xmlns:a16="http://schemas.microsoft.com/office/drawing/2014/main" id="{705CD35C-80D5-4517-B3B5-19DF656950D9}"/>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5AFA327-F4B6-4DDF-AB1E-6540D7B8B3E2}"/>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E6331CC0-282B-4144-85FA-C5AFEDAFDA10}"/>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047"/>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正确结论：Maintain daytime cycling measures and prioritise lighting on the two …</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recommendation connects measured uptake with the stated barrier.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66862F32-C2E6-4490-B878-FE76B821D64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536B13EF-063E-4793-B558-D8E5750435A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67B10DE5-3A56-4BA3-BA1B-42CD732A1E8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4" name="">
            <a:extLst xmlns:a="http://schemas.openxmlformats.org/drawingml/2006/main">
              <a:ext uri="{FF2B5EF4-FFF2-40B4-BE49-F238E27FC236}">
                <a16:creationId xmlns:a16="http://schemas.microsoft.com/office/drawing/2014/main" id="{62045401-094D-4509-8F52-2E6347003DE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39</a:t>
            </a:r>
          </a:p>
        </p:txBody>
      </p:sp>
    </p:spTree>
    <p:extLst>
      <p:ext uri="{BB962C8B-B14F-4D97-AF65-F5344CB8AC3E}">
        <p14:creationId xmlns:p14="http://schemas.microsoft.com/office/powerpoint/2010/main" val="1440033599"/>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D0DC1A4-C587-43E1-9DA6-25385030FEA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2526F975-9E98-44AB-867B-32D057BEE51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81bc439051c4a2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2DDBB0A-6801-427A-A545-E41C1F32012A}"/>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AC36B6A0-8CB6-434C-BE12-EF3EED579E18}"/>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D818CA3-71FF-4E54-9A38-15EA91704CB3}"/>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F9BFE8BD-5537-44A2-94A6-5DA084EF3832}"/>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8D0BF360-CC0D-4F7F-AA4A-47E8B33E8F86}"/>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67F6E4EC-D946-4F90-94BC-5097CADABED4}"/>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AD8F34A5-118B-4E48-806E-08D64DA77C81}"/>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3C70AD3B-B61F-43CD-97B3-68F88FF7712B}"/>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E3DE0ADE-A630-44DA-A0E4-D252717E1540}"/>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395850CB-0DBA-4459-929D-368CA4BE9A47}"/>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93602BDC-D98E-472B-A7A1-A68EAE90C16B}"/>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62F8BC5-5542-4FF6-8EDB-597BC7F650F1}"/>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E0BDEC91-8B69-403A-A857-45947A499834}"/>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漏写任务要求或照抄材料</a:t>
            </a:r>
          </a:p>
        </p:txBody>
      </p:sp>
      <p:sp>
        <p:nvSpPr>
          <p:cNvPr id="17" name="">
            <a:extLst xmlns:a="http://schemas.openxmlformats.org/drawingml/2006/main">
              <a:ext uri="{FF2B5EF4-FFF2-40B4-BE49-F238E27FC236}">
                <a16:creationId xmlns:a16="http://schemas.microsoft.com/office/drawing/2014/main" id="{F4204CA1-6D7E-4C78-BC85-3776C1AD2EBB}"/>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0F9B2439-A179-4127-ADB8-86062B240CE3}"/>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32068AA5-941F-40E7-A51E-595CD551B0C0}"/>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17B5F620-27B9-492A-B252-CD55D62C2EC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A1E4553-0E24-4825-93A4-BEE8F42F32B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2" name="">
            <a:extLst xmlns:a="http://schemas.openxmlformats.org/drawingml/2006/main">
              <a:ext uri="{FF2B5EF4-FFF2-40B4-BE49-F238E27FC236}">
                <a16:creationId xmlns:a16="http://schemas.microsoft.com/office/drawing/2014/main" id="{935B6AD6-D383-41D6-AB23-C916BEBE543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39</a:t>
            </a:r>
          </a:p>
        </p:txBody>
      </p:sp>
    </p:spTree>
    <p:extLst>
      <p:ext uri="{BB962C8B-B14F-4D97-AF65-F5344CB8AC3E}">
        <p14:creationId xmlns:p14="http://schemas.microsoft.com/office/powerpoint/2010/main" val="2081274843"/>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4557629-8EED-4FBD-AE17-363B5A9FD67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551127D3-FCC1-4DB2-9326-5F38AEA44F8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27533e6960a446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ED01241-B436-49D2-90A2-E0B4FF91868D}"/>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D3C1C80D-AA42-4C34-B219-ABFFF237565A}"/>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F9756C4-ED4A-443B-9D7B-43A1D3B161AE}"/>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C84FF936-4D99-4682-AB38-F9F1B34C0F58}"/>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综合技能与资料转写</a:t>
            </a:r>
          </a:p>
        </p:txBody>
      </p:sp>
      <p:sp>
        <p:nvSpPr>
          <p:cNvPr id="8" name="">
            <a:extLst xmlns:a="http://schemas.openxmlformats.org/drawingml/2006/main">
              <a:ext uri="{FF2B5EF4-FFF2-40B4-BE49-F238E27FC236}">
                <a16:creationId xmlns:a16="http://schemas.microsoft.com/office/drawing/2014/main" id="{29FFD450-FF25-4299-BBAF-CD3FD8DFD18D}"/>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1CB50B4D-4332-4508-955F-3A2130A0F7B2}"/>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E7AAD2FB-DD79-4571-B4BB-CCB800FF86E8}"/>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重组信息而不是复制原句</a:t>
            </a:r>
          </a:p>
        </p:txBody>
      </p:sp>
      <p:sp>
        <p:nvSpPr>
          <p:cNvPr id="11" name="">
            <a:extLst xmlns:a="http://schemas.openxmlformats.org/drawingml/2006/main">
              <a:ext uri="{FF2B5EF4-FFF2-40B4-BE49-F238E27FC236}">
                <a16:creationId xmlns:a16="http://schemas.microsoft.com/office/drawing/2014/main" id="{4781453A-4CED-4B47-9D08-006DDEB87D14}"/>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D9B81974-A7C7-472D-B74F-FB118A5B7289}"/>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0135AA68-D9BC-4599-93F9-56B8BF81671D}"/>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筛选—归类—改写—校对</a:t>
            </a:r>
          </a:p>
        </p:txBody>
      </p:sp>
      <p:sp>
        <p:nvSpPr>
          <p:cNvPr id="14" name="">
            <a:extLst xmlns:a="http://schemas.openxmlformats.org/drawingml/2006/main">
              <a:ext uri="{FF2B5EF4-FFF2-40B4-BE49-F238E27FC236}">
                <a16:creationId xmlns:a16="http://schemas.microsoft.com/office/drawing/2014/main" id="{4D231C43-525D-44D4-8E3A-45D27F38FB90}"/>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4F8BE3CF-C6F1-4243-80C1-D0E6AF21F172}"/>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150DB943-829C-4D53-8BC1-6389D16B6D78}"/>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漏写任务要求或照抄材料</a:t>
            </a:r>
          </a:p>
        </p:txBody>
      </p:sp>
      <p:sp>
        <p:nvSpPr>
          <p:cNvPr id="17" name="">
            <a:extLst xmlns:a="http://schemas.openxmlformats.org/drawingml/2006/main">
              <a:ext uri="{FF2B5EF4-FFF2-40B4-BE49-F238E27FC236}">
                <a16:creationId xmlns:a16="http://schemas.microsoft.com/office/drawing/2014/main" id="{4E893DBC-BC66-466D-AF11-0F386E7A6235}"/>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C496E47B-E5F1-4382-A1ED-758FE4088FE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8B8DF12-D5DC-4CA3-8262-7EE74CD50BD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0" name="">
            <a:extLst xmlns:a="http://schemas.openxmlformats.org/drawingml/2006/main">
              <a:ext uri="{FF2B5EF4-FFF2-40B4-BE49-F238E27FC236}">
                <a16:creationId xmlns:a16="http://schemas.microsoft.com/office/drawing/2014/main" id="{D2C572F4-F7D2-4FDC-BD41-DA29243F337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39</a:t>
            </a:r>
          </a:p>
        </p:txBody>
      </p:sp>
    </p:spTree>
    <p:extLst>
      <p:ext uri="{BB962C8B-B14F-4D97-AF65-F5344CB8AC3E}">
        <p14:creationId xmlns:p14="http://schemas.microsoft.com/office/powerpoint/2010/main" val="698462720"/>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D8A92C3-485D-4B52-A224-2D8AFE48726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05CCDBA4-D62F-441B-B349-FE5B4E42D82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b1d65fea3e447f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2128451-3A5B-4CF1-AF5C-B851DD2A74E8}"/>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8866C1BD-8036-4C14-918E-3A9E5E7BBB37}"/>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4180EBD-E230-40CF-9CFD-9EB0FA9EC28D}"/>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1568F926-97B2-438F-A0B5-4AC175B3AF2A}"/>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English Paper 3 integrated-skills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a:t>
            </a:r>
          </a:p>
        </p:txBody>
      </p:sp>
      <p:sp>
        <p:nvSpPr>
          <p:cNvPr id="8" name="">
            <a:extLst xmlns:a="http://schemas.openxmlformats.org/drawingml/2006/main">
              <a:ext uri="{FF2B5EF4-FFF2-40B4-BE49-F238E27FC236}">
                <a16:creationId xmlns:a16="http://schemas.microsoft.com/office/drawing/2014/main" id="{A8EB82F9-D856-4164-B835-F18ADF6718D6}"/>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E70C65B8-06BF-4396-942C-C0C3ECFA2805}"/>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F96BEE7D-074C-445B-8F02-95DEA3F6BAA8}"/>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重组信息而不是复制原句</a:t>
            </a:r>
          </a:p>
        </p:txBody>
      </p:sp>
      <p:sp>
        <p:nvSpPr>
          <p:cNvPr id="11" name="">
            <a:extLst xmlns:a="http://schemas.openxmlformats.org/drawingml/2006/main">
              <a:ext uri="{FF2B5EF4-FFF2-40B4-BE49-F238E27FC236}">
                <a16:creationId xmlns:a16="http://schemas.microsoft.com/office/drawing/2014/main" id="{51EAF200-17EA-4964-AF45-69D8711C0F88}"/>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B1CC1A03-B198-4829-B711-619989FE2128}"/>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EED12508-1615-4113-BCF6-2021DF0F9689}"/>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筛选—归类—改写—校对</a:t>
            </a:r>
          </a:p>
        </p:txBody>
      </p:sp>
      <p:sp>
        <p:nvSpPr>
          <p:cNvPr id="14" name="">
            <a:extLst xmlns:a="http://schemas.openxmlformats.org/drawingml/2006/main">
              <a:ext uri="{FF2B5EF4-FFF2-40B4-BE49-F238E27FC236}">
                <a16:creationId xmlns:a16="http://schemas.microsoft.com/office/drawing/2014/main" id="{C559C9CC-1FBB-44BB-A646-66A2E0292492}"/>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43394B2D-4250-4AD3-B4A2-0EC839C67D80}"/>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939D1473-8794-4B97-B993-E2EBA3B23BA1}"/>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检查：漏写任务要求或照抄材料</a:t>
            </a:r>
          </a:p>
        </p:txBody>
      </p:sp>
      <p:sp>
        <p:nvSpPr>
          <p:cNvPr id="17" name="">
            <a:extLst xmlns:a="http://schemas.openxmlformats.org/drawingml/2006/main">
              <a:ext uri="{FF2B5EF4-FFF2-40B4-BE49-F238E27FC236}">
                <a16:creationId xmlns:a16="http://schemas.microsoft.com/office/drawing/2014/main" id="{0B27F6ED-805B-445D-98DD-51AF9DC3BD00}"/>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96BFA6A9-832F-42E2-A40C-2B89AD84054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143C887-B146-43C2-8ECF-5297BE09FC1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0" name="">
            <a:extLst xmlns:a="http://schemas.openxmlformats.org/drawingml/2006/main">
              <a:ext uri="{FF2B5EF4-FFF2-40B4-BE49-F238E27FC236}">
                <a16:creationId xmlns:a16="http://schemas.microsoft.com/office/drawing/2014/main" id="{34A48630-6245-4EB2-B8DE-FA32D2F7C45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39</a:t>
            </a:r>
          </a:p>
        </p:txBody>
      </p:sp>
    </p:spTree>
    <p:extLst>
      <p:ext uri="{BB962C8B-B14F-4D97-AF65-F5344CB8AC3E}">
        <p14:creationId xmlns:p14="http://schemas.microsoft.com/office/powerpoint/2010/main" val="207658675"/>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EB5AFB8-E3AD-4CA0-85C2-70832738810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A362F3FE-B52C-4862-B3C0-E9B4FBF77D0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7d42cc33eaa4f9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FEB3FD7-32EF-4AEA-8795-C5B899B9E141}"/>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D9E64915-ECA8-443A-967B-66A392AA14AA}"/>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F54958A-67F7-41B6-89C2-383A663A0A13}"/>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9A4C5E7C-963E-4B9E-B03B-552B3E32CF0E}"/>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English Paper 3 integrated-skills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【原创训练材料｜参数为训练所设】Source A: parents request clearer allergy information. Source B: the canteen databa…</a:t>
            </a:r>
          </a:p>
        </p:txBody>
      </p:sp>
      <p:sp>
        <p:nvSpPr>
          <p:cNvPr id="8" name="">
            <a:extLst xmlns:a="http://schemas.openxmlformats.org/drawingml/2006/main">
              <a:ext uri="{FF2B5EF4-FFF2-40B4-BE49-F238E27FC236}">
                <a16:creationId xmlns:a16="http://schemas.microsoft.com/office/drawing/2014/main" id="{FBC143C9-1648-4988-B91F-DD78C6065B62}"/>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89702F24-3383-4A01-A1D6-B7E217D35E70}"/>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7099DC7-68E7-4B0C-8766-01AA5550AE01}"/>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9FE8121C-5AB5-470A-B568-158921386107}"/>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9B00CDBC-CC72-4065-9AA2-38A6D0929A3B}"/>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FEDF5F92-72D2-498E-AD7E-90A49DF9B257}"/>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5C3D4075-D8BC-4597-A8A8-C7C242EDE6CB}"/>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3366EC64-3CAD-430F-B3D2-6D3C35D87E7C}"/>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86FF94E6-3DFD-4887-BB98-6E142C74B022}"/>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F68A50D3-3147-4F93-B3D3-9152DDA90983}"/>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0C92C469-035C-4ED1-B75B-18CF16E2AA54}"/>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E60B2DE7-0460-4319-A7D3-62AE6328AF42}"/>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BF0208A3-4943-474A-A427-94AACA11ECA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52D0119-D0C7-4F18-BD9D-E64EFEF2CF8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2" name="">
            <a:extLst xmlns:a="http://schemas.openxmlformats.org/drawingml/2006/main">
              <a:ext uri="{FF2B5EF4-FFF2-40B4-BE49-F238E27FC236}">
                <a16:creationId xmlns:a16="http://schemas.microsoft.com/office/drawing/2014/main" id="{768C7120-370D-4990-81D8-5E7A920771C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39</a:t>
            </a:r>
          </a:p>
        </p:txBody>
      </p:sp>
    </p:spTree>
    <p:extLst>
      <p:ext uri="{BB962C8B-B14F-4D97-AF65-F5344CB8AC3E}">
        <p14:creationId xmlns:p14="http://schemas.microsoft.com/office/powerpoint/2010/main" val="359068257"/>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2C4D0CE-15C6-4004-AD48-F004E25F6BC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3FF40361-556F-4D25-A506-F5E347F92CE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1a8b4aa12ff40b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068ACFB-BC0E-46BE-A9CF-B24287DF1B40}"/>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918D2434-9F08-4E50-BC7D-96B85D8A957E}"/>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73CF9F7-EB37-4208-9938-6B5E4021382A}"/>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1F2879EE-5C26-4B31-ABDF-C924EF8CFF7D}"/>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E6B33599-D19D-40C0-B3AD-918D0C7F4FD5}"/>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English Paper 3 integrated-skills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supports the an…</a:t>
            </a:r>
          </a:p>
        </p:txBody>
      </p:sp>
      <p:sp>
        <p:nvSpPr>
          <p:cNvPr id="9" name="">
            <a:extLst xmlns:a="http://schemas.openxmlformats.org/drawingml/2006/main">
              <a:ext uri="{FF2B5EF4-FFF2-40B4-BE49-F238E27FC236}">
                <a16:creationId xmlns:a16="http://schemas.microsoft.com/office/drawing/2014/main" id="{B2BEEDFB-94C3-40BA-92C5-FC4F64E1A198}"/>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562FCA1D-5392-4AE3-A6A4-E2E0A510B5F1}"/>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2439BF8A-3FA5-49F3-98C4-CE125386EAE6}"/>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06AB10CC-734F-4CA5-922A-6EAC994A4440}"/>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English Paper 3 integrated-skills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one material …</a:t>
            </a:r>
          </a:p>
        </p:txBody>
      </p:sp>
      <p:sp>
        <p:nvSpPr>
          <p:cNvPr id="13" name="">
            <a:extLst xmlns:a="http://schemas.openxmlformats.org/drawingml/2006/main">
              <a:ext uri="{FF2B5EF4-FFF2-40B4-BE49-F238E27FC236}">
                <a16:creationId xmlns:a16="http://schemas.microsoft.com/office/drawing/2014/main" id="{9BDE0145-3D9F-4680-8282-B8CFC3344C33}"/>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7E515797-95EC-4B2F-9B86-06374ADE9BD5}"/>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68FA88AB-79B7-47CF-8AF9-CFEC2DE2EE35}"/>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7D4B0366-949A-4D6F-96BD-65C7029DCBBE}"/>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English Paper 3 integrated-skills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a:t>
            </a:r>
          </a:p>
        </p:txBody>
      </p:sp>
      <p:sp>
        <p:nvSpPr>
          <p:cNvPr id="17" name="">
            <a:extLst xmlns:a="http://schemas.openxmlformats.org/drawingml/2006/main">
              <a:ext uri="{FF2B5EF4-FFF2-40B4-BE49-F238E27FC236}">
                <a16:creationId xmlns:a16="http://schemas.microsoft.com/office/drawing/2014/main" id="{6D2A2BB5-A672-447E-9B15-21016A575A5B}"/>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37CB7825-B306-42FC-ACA6-F29383FFC88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570F752-337B-4B9E-A496-13761369002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0" name="">
            <a:extLst xmlns:a="http://schemas.openxmlformats.org/drawingml/2006/main">
              <a:ext uri="{FF2B5EF4-FFF2-40B4-BE49-F238E27FC236}">
                <a16:creationId xmlns:a16="http://schemas.microsoft.com/office/drawing/2014/main" id="{E06AF5BC-1111-488D-BD5D-5CC6AA67BE0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39</a:t>
            </a:r>
          </a:p>
        </p:txBody>
      </p:sp>
    </p:spTree>
    <p:extLst>
      <p:ext uri="{BB962C8B-B14F-4D97-AF65-F5344CB8AC3E}">
        <p14:creationId xmlns:p14="http://schemas.microsoft.com/office/powerpoint/2010/main" val="1139055285"/>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8808E4E-311D-49B4-88BB-4F7F887859F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9A8A29DB-8D06-4DD6-83F5-C204AF92E4D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8ab4e106bc5484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68AA3C9-9618-4744-9024-8372633EDEE6}"/>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F29F9549-E39C-4B1D-AC78-CE75F45B6AA9}"/>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548508B-5CE2-4BD1-A6C8-01C6A9E4D9C4}"/>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A6E82262-5D97-4A4F-8465-CE38E01D339D}"/>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漏写任务要求或照抄材料</a:t>
            </a:r>
          </a:p>
        </p:txBody>
      </p:sp>
      <p:sp>
        <p:nvSpPr>
          <p:cNvPr id="8" name="">
            <a:extLst xmlns:a="http://schemas.openxmlformats.org/drawingml/2006/main">
              <a:ext uri="{FF2B5EF4-FFF2-40B4-BE49-F238E27FC236}">
                <a16:creationId xmlns:a16="http://schemas.microsoft.com/office/drawing/2014/main" id="{F1BE5D21-3727-46BE-9C6A-1368BC6FBB9B}"/>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87B3C203-8FDD-4AE3-9924-5D108366261A}"/>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DA6987B-9FA6-40C5-B03B-7879EE783C37}"/>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FBB107D6-B644-4F01-8C19-0204EC7047A5}"/>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正确结论：Publish exported ingredient lists for each dish, while keeping individual medic…</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meets the information need and respects the system and privacy boundary.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1023867D-3097-4A30-A291-59130FAA9909}"/>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FFC060A6-9A73-497E-820A-7DCCA71EF64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32CC3AFB-C587-4D71-9404-4AA177F2A18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15" name="">
            <a:extLst xmlns:a="http://schemas.openxmlformats.org/drawingml/2006/main">
              <a:ext uri="{FF2B5EF4-FFF2-40B4-BE49-F238E27FC236}">
                <a16:creationId xmlns:a16="http://schemas.microsoft.com/office/drawing/2014/main" id="{CED960ED-1E83-4562-B919-87B4FB86494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39</a:t>
            </a:r>
          </a:p>
        </p:txBody>
      </p:sp>
    </p:spTree>
    <p:extLst>
      <p:ext uri="{BB962C8B-B14F-4D97-AF65-F5344CB8AC3E}">
        <p14:creationId xmlns:p14="http://schemas.microsoft.com/office/powerpoint/2010/main" val="2102060886"/>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4403C92-9948-4F91-BAD5-1B94124ECE1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A468BBFA-DD1E-454D-81E9-34A9ADF991B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b1fc4953dbb4d5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4D835E9-DB7D-4D75-AB39-B8659CF7CB4F}"/>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5C01C0DA-47B4-4CC8-979E-2F1DCAC90F75}"/>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79AF50B-3499-43E6-9D51-AE582467E1C8}"/>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821A7A68-8B3E-43A0-BBE6-1177007A9699}"/>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English Paper 3 integrated-skills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【原创训练材料｜参数为训练所设】Memo: the exhibition targets parents. Transcript: the curator says technical terms must be explained through f…</a:t>
            </a:r>
          </a:p>
        </p:txBody>
      </p:sp>
      <p:sp>
        <p:nvSpPr>
          <p:cNvPr id="8" name="">
            <a:extLst xmlns:a="http://schemas.openxmlformats.org/drawingml/2006/main">
              <a:ext uri="{FF2B5EF4-FFF2-40B4-BE49-F238E27FC236}">
                <a16:creationId xmlns:a16="http://schemas.microsoft.com/office/drawing/2014/main" id="{30F64722-5908-4FF8-8F65-0C9701BFEED1}"/>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E41B4321-D2C2-4D8B-BDBB-D7D7567F657A}"/>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09790D2-C2DE-47BF-AFCA-FAEDBCA01506}"/>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2D1016EB-8B87-4B28-9D62-609C1EF172A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F88DE908-F8EC-4621-9B91-F1CE7E282089}"/>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B7896264-7CA8-4FDC-9123-F9AB9CA5F469}"/>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BB03D8CB-117A-4A40-B76E-CEF6AE5EF52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4400EFC-3EE6-47A1-9017-086C0B671D5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16" name="">
            <a:extLst xmlns:a="http://schemas.openxmlformats.org/drawingml/2006/main">
              <a:ext uri="{FF2B5EF4-FFF2-40B4-BE49-F238E27FC236}">
                <a16:creationId xmlns:a16="http://schemas.microsoft.com/office/drawing/2014/main" id="{A4BA0A0D-F99D-4DFB-8AB6-20ACEF19753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39</a:t>
            </a:r>
          </a:p>
        </p:txBody>
      </p:sp>
    </p:spTree>
    <p:extLst>
      <p:ext uri="{BB962C8B-B14F-4D97-AF65-F5344CB8AC3E}">
        <p14:creationId xmlns:p14="http://schemas.microsoft.com/office/powerpoint/2010/main" val="1106930430"/>
      </p:ext>
    </p:extLst>
  </p:cSld>
</p:sld>
</file>

<file path=ppt/slides/slide3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5B2DB2DF-79E1-42F5-B370-F857927AD1E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TARGET &amp; DIAGNOSIS</a:t>
            </a:r>
          </a:p>
        </p:txBody>
      </p:sp>
      <p:sp>
        <p:nvSpPr>
          <p:cNvPr id="2" name="">
            <a:extLst xmlns:a="http://schemas.openxmlformats.org/drawingml/2006/main">
              <a:ext uri="{FF2B5EF4-FFF2-40B4-BE49-F238E27FC236}">
                <a16:creationId xmlns:a16="http://schemas.microsoft.com/office/drawing/2014/main" id="{F09A83EF-EF13-4670-96DF-740875381C1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ec57b2685e084c1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BCC77A0-8136-46A5-83FD-DBC13413E14C}"/>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高阶综合与再教学</a:t>
            </a:r>
          </a:p>
        </p:txBody>
      </p:sp>
      <p:sp>
        <p:nvSpPr>
          <p:cNvPr id="5" name="">
            <a:extLst xmlns:a="http://schemas.openxmlformats.org/drawingml/2006/main">
              <a:ext uri="{FF2B5EF4-FFF2-40B4-BE49-F238E27FC236}">
                <a16:creationId xmlns:a16="http://schemas.microsoft.com/office/drawing/2014/main" id="{99394E62-894A-437D-8B13-36DEF2050A2C}"/>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FF8D0C8A-A460-44A9-B01F-FD8AD79997C2}"/>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能完成不提示方法的综合题，并用评分语言修正原答案。</a:t>
            </a:r>
          </a:p>
        </p:txBody>
      </p:sp>
      <p:sp>
        <p:nvSpPr>
          <p:cNvPr id="7" name="">
            <a:extLst xmlns:a="http://schemas.openxmlformats.org/drawingml/2006/main">
              <a:ext uri="{FF2B5EF4-FFF2-40B4-BE49-F238E27FC236}">
                <a16:creationId xmlns:a16="http://schemas.microsoft.com/office/drawing/2014/main" id="{6BCDBB6D-2A7E-44A7-9EAD-76B722C58300}"/>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AAE93BA2-0056-43DA-9C13-1422392D168C}"/>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入口诊断｜Q26 · DSE模考题</a:t>
            </a:r>
          </a:p>
        </p:txBody>
      </p:sp>
      <p:sp>
        <p:nvSpPr>
          <p:cNvPr id="9" name="">
            <a:extLst xmlns:a="http://schemas.openxmlformats.org/drawingml/2006/main">
              <a:ext uri="{FF2B5EF4-FFF2-40B4-BE49-F238E27FC236}">
                <a16:creationId xmlns:a16="http://schemas.microsoft.com/office/drawing/2014/main" id="{AF64BAC9-CA3C-477D-9D5F-FB889034840F}"/>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AZ-26 · English Paper 3 integrated-skills task · 双源整合</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Integration focus: retain information from every source named in the task.</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a:t>
            </a:r>
          </a:p>
        </p:txBody>
      </p:sp>
      <p:sp>
        <p:nvSpPr>
          <p:cNvPr id="10" name="">
            <a:extLst xmlns:a="http://schemas.openxmlformats.org/drawingml/2006/main">
              <a:ext uri="{FF2B5EF4-FFF2-40B4-BE49-F238E27FC236}">
                <a16:creationId xmlns:a16="http://schemas.microsoft.com/office/drawing/2014/main" id="{637B1C8E-5431-48ED-9B3D-86CD52841BD5}"/>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高频错因：漏写任务要求或照抄材料</a:t>
            </a:r>
          </a:p>
        </p:txBody>
      </p:sp>
      <p:sp>
        <p:nvSpPr>
          <p:cNvPr id="11" name="">
            <a:extLst xmlns:a="http://schemas.openxmlformats.org/drawingml/2006/main">
              <a:ext uri="{FF2B5EF4-FFF2-40B4-BE49-F238E27FC236}">
                <a16:creationId xmlns:a16="http://schemas.microsoft.com/office/drawing/2014/main" id="{F3620E80-F332-4710-83FA-EF184114C8B2}"/>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ABD6AB1-A66A-48F7-A288-23036122D9EB}"/>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AF79A4F8-C048-4E0A-ABF5-1777E8385178}"/>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重组信息而不是复制原句</a:t>
            </a:r>
          </a:p>
        </p:txBody>
      </p:sp>
      <p:sp>
        <p:nvSpPr>
          <p:cNvPr id="14" name="">
            <a:extLst xmlns:a="http://schemas.openxmlformats.org/drawingml/2006/main">
              <a:ext uri="{FF2B5EF4-FFF2-40B4-BE49-F238E27FC236}">
                <a16:creationId xmlns:a16="http://schemas.microsoft.com/office/drawing/2014/main" id="{6833DBF5-0C0D-4305-9457-B1B3E2F46B8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360DA66D-23CE-4B12-AE3F-9682BC7148F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4B8FA71-EA1F-458E-9186-F58E17B7552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17" name="">
            <a:extLst xmlns:a="http://schemas.openxmlformats.org/drawingml/2006/main">
              <a:ext uri="{FF2B5EF4-FFF2-40B4-BE49-F238E27FC236}">
                <a16:creationId xmlns:a16="http://schemas.microsoft.com/office/drawing/2014/main" id="{E541F167-3048-4697-88BF-6434BBA6665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31 / 39</a:t>
            </a:r>
          </a:p>
        </p:txBody>
      </p:sp>
    </p:spTree>
    <p:extLst>
      <p:ext uri="{BB962C8B-B14F-4D97-AF65-F5344CB8AC3E}">
        <p14:creationId xmlns:p14="http://schemas.microsoft.com/office/powerpoint/2010/main" val="20261499"/>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F4839B05-67CD-49E6-91BD-5362D9FFD48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WORKED EXAMPLE &amp; VARIATION</a:t>
            </a:r>
          </a:p>
        </p:txBody>
      </p:sp>
      <p:sp>
        <p:nvSpPr>
          <p:cNvPr id="2" name="">
            <a:extLst xmlns:a="http://schemas.openxmlformats.org/drawingml/2006/main">
              <a:ext uri="{FF2B5EF4-FFF2-40B4-BE49-F238E27FC236}">
                <a16:creationId xmlns:a16="http://schemas.microsoft.com/office/drawing/2014/main" id="{EDAFC91B-414D-4C7E-AD8F-A4BB78E04F8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d66392026720468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CBE0CB5-6108-4AFD-B3F1-03EE06009E36}"/>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9417BCDE-C11B-4EAF-A579-699D327C536C}"/>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0F70F93-368C-40AB-B869-99DB8931CCC6}"/>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051D58A3-0D6D-4521-A90C-FF621EF1232E}"/>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255BD341-3289-44E8-8EF1-D8472F0BCB1A}"/>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筛选</a:t>
            </a:r>
          </a:p>
        </p:txBody>
      </p:sp>
      <p:sp>
        <p:nvSpPr>
          <p:cNvPr id="9" name="">
            <a:extLst xmlns:a="http://schemas.openxmlformats.org/drawingml/2006/main">
              <a:ext uri="{FF2B5EF4-FFF2-40B4-BE49-F238E27FC236}">
                <a16:creationId xmlns:a16="http://schemas.microsoft.com/office/drawing/2014/main" id="{5C4BD80D-2705-47DD-B7CE-2D2CA594CB13}"/>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A5D7EA56-F5AE-4443-8363-99F32113A0D2}"/>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归类</a:t>
            </a:r>
          </a:p>
        </p:txBody>
      </p:sp>
      <p:sp>
        <p:nvSpPr>
          <p:cNvPr id="11" name="">
            <a:extLst xmlns:a="http://schemas.openxmlformats.org/drawingml/2006/main">
              <a:ext uri="{FF2B5EF4-FFF2-40B4-BE49-F238E27FC236}">
                <a16:creationId xmlns:a16="http://schemas.microsoft.com/office/drawing/2014/main" id="{7A730E48-7D0A-4999-9A32-7F25B7462925}"/>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D29C2BC7-CFCB-473F-B1A4-6B77BC5B4828}"/>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改写</a:t>
            </a:r>
          </a:p>
        </p:txBody>
      </p:sp>
      <p:sp>
        <p:nvSpPr>
          <p:cNvPr id="13" name="">
            <a:extLst xmlns:a="http://schemas.openxmlformats.org/drawingml/2006/main">
              <a:ext uri="{FF2B5EF4-FFF2-40B4-BE49-F238E27FC236}">
                <a16:creationId xmlns:a16="http://schemas.microsoft.com/office/drawing/2014/main" id="{DA708E76-3545-4D1C-8FB3-5F4F7AD6AD7D}"/>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69ACF80F-5B6A-48C9-88BE-10CECCBB41A7}"/>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校对</a:t>
            </a:r>
          </a:p>
        </p:txBody>
      </p:sp>
      <p:sp>
        <p:nvSpPr>
          <p:cNvPr id="15" name="">
            <a:extLst xmlns:a="http://schemas.openxmlformats.org/drawingml/2006/main">
              <a:ext uri="{FF2B5EF4-FFF2-40B4-BE49-F238E27FC236}">
                <a16:creationId xmlns:a16="http://schemas.microsoft.com/office/drawing/2014/main" id="{B188E3C8-F660-49CC-A596-2E799B60C4A7}"/>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68CD102A-4A95-4283-BE8C-213ED4F436BE}"/>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Q26 · DSE模考题</a:t>
            </a:r>
          </a:p>
        </p:txBody>
      </p:sp>
      <p:sp>
        <p:nvSpPr>
          <p:cNvPr id="17" name="">
            <a:extLst xmlns:a="http://schemas.openxmlformats.org/drawingml/2006/main">
              <a:ext uri="{FF2B5EF4-FFF2-40B4-BE49-F238E27FC236}">
                <a16:creationId xmlns:a16="http://schemas.microsoft.com/office/drawing/2014/main" id="{81CBE8B3-29E2-4A06-ADA2-B9955528853F}"/>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308"/>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AZ-26 · English Paper 3 integrated-skills task · 双源整合</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Integration focus: retain information from every source named in the task.</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【原创训练材料｜参数为训练所设】P…</a:t>
            </a:r>
          </a:p>
        </p:txBody>
      </p:sp>
      <p:sp>
        <p:nvSpPr>
          <p:cNvPr id="18" name="">
            <a:extLst xmlns:a="http://schemas.openxmlformats.org/drawingml/2006/main">
              <a:ext uri="{FF2B5EF4-FFF2-40B4-BE49-F238E27FC236}">
                <a16:creationId xmlns:a16="http://schemas.microsoft.com/office/drawing/2014/main" id="{D8BBE167-0CFB-459C-8E13-B4BA8025CBE5}"/>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DC47FC7-0984-4E6E-973F-CBE15CC26D4C}"/>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AD7E6234-7E24-47AA-9287-F78D91CFD9FA}"/>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正确结论：Volunteers may choose flexible shifts, but at least four people are e…</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message preserves flexibility while highlighting the uncovered requirement.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E3C2598E-00F1-4B40-A4E0-4C342C9876FF}"/>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75DF8330-D275-43FC-BF1C-B97D7BF900F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25304754-A52F-4EE4-B89D-12DE61A3D8B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4" name="">
            <a:extLst xmlns:a="http://schemas.openxmlformats.org/drawingml/2006/main">
              <a:ext uri="{FF2B5EF4-FFF2-40B4-BE49-F238E27FC236}">
                <a16:creationId xmlns:a16="http://schemas.microsoft.com/office/drawing/2014/main" id="{9B779FD9-EC88-4D8D-A8DC-69823CEEC89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32 / 39</a:t>
            </a:r>
          </a:p>
        </p:txBody>
      </p:sp>
    </p:spTree>
    <p:extLst>
      <p:ext uri="{BB962C8B-B14F-4D97-AF65-F5344CB8AC3E}">
        <p14:creationId xmlns:p14="http://schemas.microsoft.com/office/powerpoint/2010/main" val="987163891"/>
      </p:ext>
    </p:extLst>
  </p:cSld>
</p:sld>
</file>

<file path=ppt/slides/slide3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4D70964-6E6D-48CA-A36F-23C2C43B5F4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TIMED CHECK &amp; ERROR LOOP</a:t>
            </a:r>
          </a:p>
        </p:txBody>
      </p:sp>
      <p:sp>
        <p:nvSpPr>
          <p:cNvPr id="2" name="">
            <a:extLst xmlns:a="http://schemas.openxmlformats.org/drawingml/2006/main">
              <a:ext uri="{FF2B5EF4-FFF2-40B4-BE49-F238E27FC236}">
                <a16:creationId xmlns:a16="http://schemas.microsoft.com/office/drawing/2014/main" id="{24A9CE47-FD72-434C-8C5A-F24E717E5B1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0477e9978e6481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97CB21E-893A-4CE4-BEB3-E1D2AADE08F8}"/>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D54C5B3A-F9E3-49CC-9AC2-FA8B4887AB4A}"/>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9767636-AE78-42E1-B591-32D883A5CB98}"/>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49AB04AA-521B-4879-AC46-CC254E34E5CC}"/>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48"/>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分钟口述一题“跨表示综合并修正高频错因”任务的作答路径，答案必须包含：</a:t>
            </a:r>
          </a:p>
        </p:txBody>
      </p:sp>
      <p:sp>
        <p:nvSpPr>
          <p:cNvPr id="8" name="">
            <a:extLst xmlns:a="http://schemas.openxmlformats.org/drawingml/2006/main">
              <a:ext uri="{FF2B5EF4-FFF2-40B4-BE49-F238E27FC236}">
                <a16:creationId xmlns:a16="http://schemas.microsoft.com/office/drawing/2014/main" id="{A11B8B18-269C-45F1-B0CE-444D5E9C4C41}"/>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5A8DE8AC-CEF9-4984-996F-259C00880122}"/>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DD877820-FF8F-4128-952C-1D6C5F0EC327}"/>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7994E780-4383-46DA-B44E-059674A322B5}"/>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58B4C50E-E38F-4C6D-8BBC-5C4250832914}"/>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16A9D611-64C0-40E0-A14B-159420395291}"/>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5E78E305-BB6C-42A1-858C-08202162887B}"/>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7583730-2A2D-4D3A-B706-611CB8BB8895}"/>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80AA4253-950A-4767-8D01-6A2BB48790BD}"/>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漏写任务要求或照抄材料</a:t>
            </a:r>
          </a:p>
        </p:txBody>
      </p:sp>
      <p:sp>
        <p:nvSpPr>
          <p:cNvPr id="17" name="">
            <a:extLst xmlns:a="http://schemas.openxmlformats.org/drawingml/2006/main">
              <a:ext uri="{FF2B5EF4-FFF2-40B4-BE49-F238E27FC236}">
                <a16:creationId xmlns:a16="http://schemas.microsoft.com/office/drawing/2014/main" id="{A63766EA-9CCF-4BB0-A385-09F794FE7768}"/>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03615ECA-2362-4BA8-875A-865E89FA2929}"/>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达标证据｜8 分钟综合挑战 + 错因复盘</a:t>
            </a:r>
          </a:p>
        </p:txBody>
      </p:sp>
      <p:sp>
        <p:nvSpPr>
          <p:cNvPr id="19" name="">
            <a:extLst xmlns:a="http://schemas.openxmlformats.org/drawingml/2006/main">
              <a:ext uri="{FF2B5EF4-FFF2-40B4-BE49-F238E27FC236}">
                <a16:creationId xmlns:a16="http://schemas.microsoft.com/office/drawing/2014/main" id="{B62C787F-A183-4F62-9FD9-417BE9C58C0C}"/>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2AECF73A-B58B-451B-829A-2B51AA7B983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73A6E6C-05B1-4F8F-A517-0816E854F5D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2" name="">
            <a:extLst xmlns:a="http://schemas.openxmlformats.org/drawingml/2006/main">
              <a:ext uri="{FF2B5EF4-FFF2-40B4-BE49-F238E27FC236}">
                <a16:creationId xmlns:a16="http://schemas.microsoft.com/office/drawing/2014/main" id="{66E0399F-E624-4F3F-B9D3-6FF977D4C24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33 / 39</a:t>
            </a:r>
          </a:p>
        </p:txBody>
      </p:sp>
    </p:spTree>
    <p:extLst>
      <p:ext uri="{BB962C8B-B14F-4D97-AF65-F5344CB8AC3E}">
        <p14:creationId xmlns:p14="http://schemas.microsoft.com/office/powerpoint/2010/main" val="111791994"/>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F135871-DAE0-4026-BA2E-E682F277645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TERMS &amp; PREREQUISITES</a:t>
            </a:r>
          </a:p>
        </p:txBody>
      </p:sp>
      <p:sp>
        <p:nvSpPr>
          <p:cNvPr id="2" name="">
            <a:extLst xmlns:a="http://schemas.openxmlformats.org/drawingml/2006/main">
              <a:ext uri="{FF2B5EF4-FFF2-40B4-BE49-F238E27FC236}">
                <a16:creationId xmlns:a16="http://schemas.microsoft.com/office/drawing/2014/main" id="{A66D36EA-1DD5-48A6-894D-B0070918471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0ea08f059ab4ec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89097FB-1423-43E8-9D50-1876A4BAD098}"/>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F962D852-D05A-4EEA-9CAD-80EA5CD7B0E0}"/>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FA46065-752A-4CD4-9FC1-B79135413B19}"/>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95A22C56-B901-4BF1-B6A1-6D1DE9106089}"/>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综合技能与资料转写</a:t>
            </a:r>
          </a:p>
        </p:txBody>
      </p:sp>
      <p:sp>
        <p:nvSpPr>
          <p:cNvPr id="8" name="">
            <a:extLst xmlns:a="http://schemas.openxmlformats.org/drawingml/2006/main">
              <a:ext uri="{FF2B5EF4-FFF2-40B4-BE49-F238E27FC236}">
                <a16:creationId xmlns:a16="http://schemas.microsoft.com/office/drawing/2014/main" id="{1AE92D16-C89C-4018-9DB2-825A33EA4AA3}"/>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3B7D421C-3C15-4B83-AAC9-94ECD38D9501}"/>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ACFF33C1-AB4A-4586-A0A8-66D1AFEB5C11}"/>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重组信息而不是复制原句</a:t>
            </a:r>
          </a:p>
        </p:txBody>
      </p:sp>
      <p:sp>
        <p:nvSpPr>
          <p:cNvPr id="11" name="">
            <a:extLst xmlns:a="http://schemas.openxmlformats.org/drawingml/2006/main">
              <a:ext uri="{FF2B5EF4-FFF2-40B4-BE49-F238E27FC236}">
                <a16:creationId xmlns:a16="http://schemas.microsoft.com/office/drawing/2014/main" id="{B4A352BD-ED86-47BA-8592-9E65D3EFF068}"/>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F0BF1D84-EFD6-44CA-9CD5-00CA242FE0F5}"/>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10247DDE-8677-4433-A828-B950668672B5}"/>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筛选—归类—改写—校对</a:t>
            </a:r>
          </a:p>
        </p:txBody>
      </p:sp>
      <p:sp>
        <p:nvSpPr>
          <p:cNvPr id="14" name="">
            <a:extLst xmlns:a="http://schemas.openxmlformats.org/drawingml/2006/main">
              <a:ext uri="{FF2B5EF4-FFF2-40B4-BE49-F238E27FC236}">
                <a16:creationId xmlns:a16="http://schemas.microsoft.com/office/drawing/2014/main" id="{60EC483E-9667-4883-8EAC-18FEF5352576}"/>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3E5812C6-F997-4D5A-92F5-EE7190C301C2}"/>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A987E50F-88A6-4218-A3DD-6C790820C457}"/>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漏写任务要求或照抄材料</a:t>
            </a:r>
          </a:p>
        </p:txBody>
      </p:sp>
      <p:sp>
        <p:nvSpPr>
          <p:cNvPr id="17" name="">
            <a:extLst xmlns:a="http://schemas.openxmlformats.org/drawingml/2006/main">
              <a:ext uri="{FF2B5EF4-FFF2-40B4-BE49-F238E27FC236}">
                <a16:creationId xmlns:a16="http://schemas.microsoft.com/office/drawing/2014/main" id="{95227A55-5D19-434D-A05D-6B6D33DC23F1}"/>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D4D38C33-0995-4B28-82E7-D2299B5226F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5C7138E-64FD-4542-A5A8-30F5956E766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0" name="">
            <a:extLst xmlns:a="http://schemas.openxmlformats.org/drawingml/2006/main">
              <a:ext uri="{FF2B5EF4-FFF2-40B4-BE49-F238E27FC236}">
                <a16:creationId xmlns:a16="http://schemas.microsoft.com/office/drawing/2014/main" id="{9AA80135-8B9C-4845-ADC0-AF3B1B7A75D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34 / 39</a:t>
            </a:r>
          </a:p>
        </p:txBody>
      </p:sp>
    </p:spTree>
    <p:extLst>
      <p:ext uri="{BB962C8B-B14F-4D97-AF65-F5344CB8AC3E}">
        <p14:creationId xmlns:p14="http://schemas.microsoft.com/office/powerpoint/2010/main" val="262164583"/>
      </p:ext>
    </p:extLst>
  </p:cSld>
</p:sld>
</file>

<file path=ppt/slides/slide3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52DAE15-1A7D-4F67-BEBF-A875D3B8602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KNOWLEDGE MODEL</a:t>
            </a:r>
          </a:p>
        </p:txBody>
      </p:sp>
      <p:sp>
        <p:nvSpPr>
          <p:cNvPr id="2" name="">
            <a:extLst xmlns:a="http://schemas.openxmlformats.org/drawingml/2006/main">
              <a:ext uri="{FF2B5EF4-FFF2-40B4-BE49-F238E27FC236}">
                <a16:creationId xmlns:a16="http://schemas.microsoft.com/office/drawing/2014/main" id="{951FFDA1-F2EA-4E91-BCFB-7CC7D43BEBB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be9f42ed9324d6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72D9DA3-65D7-4EC5-BCDD-2AB6FDB65D8B}"/>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6B5EAC44-9AC2-4402-9A06-3179C9015DBB}"/>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7049AF3-EF9C-41D0-BE4E-CD3E702D3B5E}"/>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EAD4FACA-B0D3-4602-AE9D-386B11A52DFB}"/>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AZ-26 · English Paper 3 integrated-skills task · 双源整合</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Integration focus: ret…</a:t>
            </a:r>
          </a:p>
        </p:txBody>
      </p:sp>
      <p:sp>
        <p:nvSpPr>
          <p:cNvPr id="8" name="">
            <a:extLst xmlns:a="http://schemas.openxmlformats.org/drawingml/2006/main">
              <a:ext uri="{FF2B5EF4-FFF2-40B4-BE49-F238E27FC236}">
                <a16:creationId xmlns:a16="http://schemas.microsoft.com/office/drawing/2014/main" id="{2C26914E-6FCB-44AD-A518-669B5E180B6B}"/>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BFC012AB-6752-461C-96AA-C4790BC39B9D}"/>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E14CAC2D-154A-4910-B620-6AD4E4840FFA}"/>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重组信息而不是复制原句</a:t>
            </a:r>
          </a:p>
        </p:txBody>
      </p:sp>
      <p:sp>
        <p:nvSpPr>
          <p:cNvPr id="11" name="">
            <a:extLst xmlns:a="http://schemas.openxmlformats.org/drawingml/2006/main">
              <a:ext uri="{FF2B5EF4-FFF2-40B4-BE49-F238E27FC236}">
                <a16:creationId xmlns:a16="http://schemas.microsoft.com/office/drawing/2014/main" id="{2E2F6C83-563C-47C8-B4BC-10AEEF8A73EA}"/>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7F266051-5996-4402-8C61-05BF9718AB98}"/>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B1ACC689-5E82-41EE-B37A-4CBBF9CE2A23}"/>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筛选—归类—改写—校对</a:t>
            </a:r>
          </a:p>
        </p:txBody>
      </p:sp>
      <p:sp>
        <p:nvSpPr>
          <p:cNvPr id="14" name="">
            <a:extLst xmlns:a="http://schemas.openxmlformats.org/drawingml/2006/main">
              <a:ext uri="{FF2B5EF4-FFF2-40B4-BE49-F238E27FC236}">
                <a16:creationId xmlns:a16="http://schemas.microsoft.com/office/drawing/2014/main" id="{C7CDA07A-3E7B-4DFC-9DAB-DD0613DF01CE}"/>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A6032E1A-7C6A-42F8-8C58-B215B050DBF0}"/>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41F355A3-1046-4891-9EB6-3823FDC45F9C}"/>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检查：漏写任务要求或照抄材料</a:t>
            </a:r>
          </a:p>
        </p:txBody>
      </p:sp>
      <p:sp>
        <p:nvSpPr>
          <p:cNvPr id="17" name="">
            <a:extLst xmlns:a="http://schemas.openxmlformats.org/drawingml/2006/main">
              <a:ext uri="{FF2B5EF4-FFF2-40B4-BE49-F238E27FC236}">
                <a16:creationId xmlns:a16="http://schemas.microsoft.com/office/drawing/2014/main" id="{569B0B53-80A0-43AF-87CA-BFB4CCA4D481}"/>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72E0A1A1-0A7A-425D-86DF-7F5628E6803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F4F67F4-7984-442D-8DE7-D07A3E7C3EA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0" name="">
            <a:extLst xmlns:a="http://schemas.openxmlformats.org/drawingml/2006/main">
              <a:ext uri="{FF2B5EF4-FFF2-40B4-BE49-F238E27FC236}">
                <a16:creationId xmlns:a16="http://schemas.microsoft.com/office/drawing/2014/main" id="{AFFD3E06-7122-4C70-B584-CE5D6AC2FF0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35 / 39</a:t>
            </a:r>
          </a:p>
        </p:txBody>
      </p:sp>
    </p:spTree>
    <p:extLst>
      <p:ext uri="{BB962C8B-B14F-4D97-AF65-F5344CB8AC3E}">
        <p14:creationId xmlns:p14="http://schemas.microsoft.com/office/powerpoint/2010/main" val="1836854984"/>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1C2849A-53FB-4670-84EC-F334F7FDA77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EVIDENCE TASK</a:t>
            </a:r>
          </a:p>
        </p:txBody>
      </p:sp>
      <p:sp>
        <p:nvSpPr>
          <p:cNvPr id="2" name="">
            <a:extLst xmlns:a="http://schemas.openxmlformats.org/drawingml/2006/main">
              <a:ext uri="{FF2B5EF4-FFF2-40B4-BE49-F238E27FC236}">
                <a16:creationId xmlns:a16="http://schemas.microsoft.com/office/drawing/2014/main" id="{ED54AB42-882C-460C-9C61-2F5C0783D2B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050d577ecc6488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A8A58AE-F5A9-4234-918F-2A485F436C19}"/>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3547A5B6-9790-4C8D-953B-064550E4B53E}"/>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7C36904-F14B-4DDF-AD8C-7CBB7DAE5CC6}"/>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Q29 · DSE模考题</a:t>
            </a:r>
          </a:p>
        </p:txBody>
      </p:sp>
      <p:sp>
        <p:nvSpPr>
          <p:cNvPr id="7" name="">
            <a:extLst xmlns:a="http://schemas.openxmlformats.org/drawingml/2006/main">
              <a:ext uri="{FF2B5EF4-FFF2-40B4-BE49-F238E27FC236}">
                <a16:creationId xmlns:a16="http://schemas.microsoft.com/office/drawing/2014/main" id="{12016960-5BF2-4E4E-9DBA-466D6E52DDB4}"/>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AC-29 · English Paper 3 integrated-skills task · 独立复核</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Verification focus: test the answer against the material before selecting it.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【原创训练材料｜参数为训练所设】Survey: students prefer a mobile booking page. IT note: the existing syst…</a:t>
            </a:r>
          </a:p>
        </p:txBody>
      </p:sp>
      <p:sp>
        <p:nvSpPr>
          <p:cNvPr id="8" name="">
            <a:extLst xmlns:a="http://schemas.openxmlformats.org/drawingml/2006/main">
              <a:ext uri="{FF2B5EF4-FFF2-40B4-BE49-F238E27FC236}">
                <a16:creationId xmlns:a16="http://schemas.microsoft.com/office/drawing/2014/main" id="{7C11A830-9C38-4226-ACFD-4D707495B95B}"/>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307B1F14-ACEF-4611-9999-4BACB89EE107}"/>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0DE41E8-3BB1-4E1B-977C-38BD2B4D95F2}"/>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BBE77EDA-CBC1-4D51-84E2-9442AA234162}"/>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1636152B-1FC3-4241-899E-77838B529599}"/>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72DAC2B5-9916-4D24-AB1A-310B0EE7F8FD}"/>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2F0924F1-46CE-4CBF-9245-34AB396E9DC5}"/>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B922E556-ACF8-45F2-B362-860260E4013F}"/>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D4C3B807-FA89-46C3-8F42-4CB1B13380D6}"/>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131D2319-7C74-4BA2-BA0E-4D0A865A5F16}"/>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AEAAA255-96AE-47D6-AD06-4BED9F38D9F2}"/>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D0C462D4-AC2E-45C2-85D0-95E197ECE05D}"/>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D2A67435-CEDD-4277-A54D-EB20115F55C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B64A426-DDAE-4103-A999-959459D431D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2" name="">
            <a:extLst xmlns:a="http://schemas.openxmlformats.org/drawingml/2006/main">
              <a:ext uri="{FF2B5EF4-FFF2-40B4-BE49-F238E27FC236}">
                <a16:creationId xmlns:a16="http://schemas.microsoft.com/office/drawing/2014/main" id="{A03BD13A-6C17-446F-BCB4-AB2ACC1E563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36 / 39</a:t>
            </a:r>
          </a:p>
        </p:txBody>
      </p:sp>
    </p:spTree>
    <p:extLst>
      <p:ext uri="{BB962C8B-B14F-4D97-AF65-F5344CB8AC3E}">
        <p14:creationId xmlns:p14="http://schemas.microsoft.com/office/powerpoint/2010/main" val="1678386188"/>
      </p:ext>
    </p:extLst>
  </p:cSld>
</p:sld>
</file>

<file path=ppt/slides/slide3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9C72C40-10DA-4ED9-AD49-32D0C8FE978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THREE LEVELS</a:t>
            </a:r>
          </a:p>
        </p:txBody>
      </p:sp>
      <p:sp>
        <p:nvSpPr>
          <p:cNvPr id="2" name="">
            <a:extLst xmlns:a="http://schemas.openxmlformats.org/drawingml/2006/main">
              <a:ext uri="{FF2B5EF4-FFF2-40B4-BE49-F238E27FC236}">
                <a16:creationId xmlns:a16="http://schemas.microsoft.com/office/drawing/2014/main" id="{AFEB8FCF-62DC-4283-B223-7C7D02E5BDF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fe7c5ed81e5400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37957CF-3788-4AAD-B240-4FD35C869681}"/>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1BF16FE8-D704-48A3-9973-823E9338CE4E}"/>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6933DED-2A92-4713-A76B-77A1D1310E85}"/>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B5448266-2C01-4E07-A927-7234D2EE7A84}"/>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E560DDFD-825E-43CF-B710-E6C69ED12A9E}"/>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AZ-26 · English Paper 3 integrated-skills task · 双源整合</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Integration focus: retain information from every source named …</a:t>
            </a:r>
          </a:p>
        </p:txBody>
      </p:sp>
      <p:sp>
        <p:nvSpPr>
          <p:cNvPr id="9" name="">
            <a:extLst xmlns:a="http://schemas.openxmlformats.org/drawingml/2006/main">
              <a:ext uri="{FF2B5EF4-FFF2-40B4-BE49-F238E27FC236}">
                <a16:creationId xmlns:a16="http://schemas.microsoft.com/office/drawing/2014/main" id="{18599E4A-8022-4951-B0CF-BD0F8EDF3EE9}"/>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B268224E-7A31-4578-876E-3AF1262BE234}"/>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B148F357-01B6-4F80-9E41-0260FFA703B1}"/>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1A325B6C-A7F4-474B-BFB0-B49595EED1BB}"/>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AC-29 · English Paper 3 integrated-skills task · 独立复核</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Verification focus: test the answer against the material befor…</a:t>
            </a:r>
          </a:p>
        </p:txBody>
      </p:sp>
      <p:sp>
        <p:nvSpPr>
          <p:cNvPr id="13" name="">
            <a:extLst xmlns:a="http://schemas.openxmlformats.org/drawingml/2006/main">
              <a:ext uri="{FF2B5EF4-FFF2-40B4-BE49-F238E27FC236}">
                <a16:creationId xmlns:a16="http://schemas.microsoft.com/office/drawing/2014/main" id="{83F70620-43D3-4537-8A0B-5ACACD0588FB}"/>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702ECF01-DF64-4E28-BD2A-1DD299C2403B}"/>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D5F843E1-3699-4DE4-90EC-C09976C7AAE6}"/>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5D611365-7BF0-482F-90EC-FF320D2C7B8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AC-3 · English Paper 3 integrated-skills task · 资料转写</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Paraphrase focus: choose meaning that is accurate without copyi…</a:t>
            </a:r>
          </a:p>
        </p:txBody>
      </p:sp>
      <p:sp>
        <p:nvSpPr>
          <p:cNvPr id="17" name="">
            <a:extLst xmlns:a="http://schemas.openxmlformats.org/drawingml/2006/main">
              <a:ext uri="{FF2B5EF4-FFF2-40B4-BE49-F238E27FC236}">
                <a16:creationId xmlns:a16="http://schemas.microsoft.com/office/drawing/2014/main" id="{1E2B2035-5D10-4A0F-91F1-96C57EDE5149}"/>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42FF0C15-59EA-415F-8A99-E6A04F0A3B6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3BF67A1-5D98-4B3C-A924-CB48993C2B9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20" name="">
            <a:extLst xmlns:a="http://schemas.openxmlformats.org/drawingml/2006/main">
              <a:ext uri="{FF2B5EF4-FFF2-40B4-BE49-F238E27FC236}">
                <a16:creationId xmlns:a16="http://schemas.microsoft.com/office/drawing/2014/main" id="{70F6B3E6-9F89-4BCA-A57B-7DDE3C3E0BB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37 / 39</a:t>
            </a:r>
          </a:p>
        </p:txBody>
      </p:sp>
    </p:spTree>
    <p:extLst>
      <p:ext uri="{BB962C8B-B14F-4D97-AF65-F5344CB8AC3E}">
        <p14:creationId xmlns:p14="http://schemas.microsoft.com/office/powerpoint/2010/main" val="1358941618"/>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DED9AAA-5892-4EA1-B195-6EFF9405CAC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ERROR LAB</a:t>
            </a:r>
          </a:p>
        </p:txBody>
      </p:sp>
      <p:sp>
        <p:nvSpPr>
          <p:cNvPr id="2" name="">
            <a:extLst xmlns:a="http://schemas.openxmlformats.org/drawingml/2006/main">
              <a:ext uri="{FF2B5EF4-FFF2-40B4-BE49-F238E27FC236}">
                <a16:creationId xmlns:a16="http://schemas.microsoft.com/office/drawing/2014/main" id="{2F3FBBBF-FC23-480F-9343-1E7CB6F272C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5669ddc14c943b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A98C49F-B7B1-4118-B318-DB5B45774D9F}"/>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225466D6-8ED7-4776-A5A1-BBD5840D4951}"/>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3CB56CB-3FF9-4AE5-8295-983CC0895E5B}"/>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0711C6DD-E452-4007-8235-D15A9D362167}"/>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漏写任务要求或照抄材料</a:t>
            </a:r>
          </a:p>
        </p:txBody>
      </p:sp>
      <p:sp>
        <p:nvSpPr>
          <p:cNvPr id="8" name="">
            <a:extLst xmlns:a="http://schemas.openxmlformats.org/drawingml/2006/main">
              <a:ext uri="{FF2B5EF4-FFF2-40B4-BE49-F238E27FC236}">
                <a16:creationId xmlns:a16="http://schemas.microsoft.com/office/drawing/2014/main" id="{78BA853B-0090-45EC-A6A4-7FAAFCBADD43}"/>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92C93A20-87CF-42E8-AF45-F4EE93CCE9A4}"/>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A0164DD-FF91-4FB0-AD8C-59FCDFEB1E20}"/>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1293553C-E534-4A32-8472-EAA25340596E}"/>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正确结论：Build a mobile-friendly booking page now and use email confirmations until noti…</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proposal uses the preference but does not promise an unavailable function.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6B0247F2-5C08-41B0-8688-8BF1B0BD5CB7}"/>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E1F2D5EE-E172-420E-8AB0-F01DE6F7201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CD17FEF-DEC9-40F8-A674-009EDCB41CF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15" name="">
            <a:extLst xmlns:a="http://schemas.openxmlformats.org/drawingml/2006/main">
              <a:ext uri="{FF2B5EF4-FFF2-40B4-BE49-F238E27FC236}">
                <a16:creationId xmlns:a16="http://schemas.microsoft.com/office/drawing/2014/main" id="{2EED8D1A-7B6B-4AC4-A8B4-01276D8D966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38 / 39</a:t>
            </a:r>
          </a:p>
        </p:txBody>
      </p:sp>
    </p:spTree>
    <p:extLst>
      <p:ext uri="{BB962C8B-B14F-4D97-AF65-F5344CB8AC3E}">
        <p14:creationId xmlns:p14="http://schemas.microsoft.com/office/powerpoint/2010/main" val="154736251"/>
      </p:ext>
    </p:extLst>
  </p:cSld>
</p:sld>
</file>

<file path=ppt/slides/slide3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8AD7871-7F7E-4350-A308-2EC6FED4642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EXIT EVIDENCE</a:t>
            </a:r>
          </a:p>
        </p:txBody>
      </p:sp>
      <p:sp>
        <p:nvSpPr>
          <p:cNvPr id="2" name="">
            <a:extLst xmlns:a="http://schemas.openxmlformats.org/drawingml/2006/main">
              <a:ext uri="{FF2B5EF4-FFF2-40B4-BE49-F238E27FC236}">
                <a16:creationId xmlns:a16="http://schemas.microsoft.com/office/drawing/2014/main" id="{DBA43BD9-C9FA-44D7-86F2-B1FC97195D7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0d01663504e410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6BBB6EA-401D-4FC7-A6AE-32B20D4E80C8}"/>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AF12FF86-ACDB-42FD-BADA-B8BD9D70A6BE}"/>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D99A7EC-D958-4302-9F15-EB9DB0089FE6}"/>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Q03 · DSE模考题</a:t>
            </a:r>
          </a:p>
        </p:txBody>
      </p:sp>
      <p:sp>
        <p:nvSpPr>
          <p:cNvPr id="7" name="">
            <a:extLst xmlns:a="http://schemas.openxmlformats.org/drawingml/2006/main">
              <a:ext uri="{FF2B5EF4-FFF2-40B4-BE49-F238E27FC236}">
                <a16:creationId xmlns:a16="http://schemas.microsoft.com/office/drawing/2014/main" id="{0BA9A4A3-5188-4B4C-9B21-363BB828C0D6}"/>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202"/>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AC-3 · English Paper 3 integrated-skills task · 资料转写</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Paraphrase focus: choose meaning that is accurate without copying blindly.</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【原创训练材料｜参数为训练所设】Chart: weekday bicycle use rose. Interview: riders avoid the route after dark because two section…</a:t>
            </a:r>
          </a:p>
        </p:txBody>
      </p:sp>
      <p:sp>
        <p:nvSpPr>
          <p:cNvPr id="8" name="">
            <a:extLst xmlns:a="http://schemas.openxmlformats.org/drawingml/2006/main">
              <a:ext uri="{FF2B5EF4-FFF2-40B4-BE49-F238E27FC236}">
                <a16:creationId xmlns:a16="http://schemas.microsoft.com/office/drawing/2014/main" id="{A28E516C-E5CE-42F4-B945-2986D0506C50}"/>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B25E7F0A-AFB3-4957-9C1C-AEBE28515356}"/>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D2B372D-B69B-4F0A-8A58-E3C12AA80EB8}"/>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4DEE4809-78D4-495A-8044-204D3486CA38}"/>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8 分钟综合挑战 + 错因复盘</a:t>
            </a:r>
          </a:p>
        </p:txBody>
      </p:sp>
      <p:sp>
        <p:nvSpPr>
          <p:cNvPr id="12" name="">
            <a:extLst xmlns:a="http://schemas.openxmlformats.org/drawingml/2006/main">
              <a:ext uri="{FF2B5EF4-FFF2-40B4-BE49-F238E27FC236}">
                <a16:creationId xmlns:a16="http://schemas.microsoft.com/office/drawing/2014/main" id="{AF200739-B3ED-4F92-BB37-E41AC206942A}"/>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CF4BF54B-C797-429F-AF39-FC47F527F7F3}"/>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E238372E-B8E5-4D7F-92FB-CB75AE59093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490A113-9394-4D20-8798-F126DF01BCA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综合技能与资料转写</a:t>
            </a:r>
          </a:p>
        </p:txBody>
      </p:sp>
      <p:sp>
        <p:nvSpPr>
          <p:cNvPr id="16" name="">
            <a:extLst xmlns:a="http://schemas.openxmlformats.org/drawingml/2006/main">
              <a:ext uri="{FF2B5EF4-FFF2-40B4-BE49-F238E27FC236}">
                <a16:creationId xmlns:a16="http://schemas.microsoft.com/office/drawing/2014/main" id="{AB3C4BE4-1F86-415C-A364-CD5DF09BDE0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39 / 39</a:t>
            </a:r>
          </a:p>
        </p:txBody>
      </p:sp>
    </p:spTree>
    <p:extLst>
      <p:ext uri="{BB962C8B-B14F-4D97-AF65-F5344CB8AC3E}">
        <p14:creationId xmlns:p14="http://schemas.microsoft.com/office/powerpoint/2010/main" val="148052609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2026-08-19T08:53:42.9460000Z</dcterms:created>
  <dcterms:modified xsi:type="dcterms:W3CDTF">2026-08-19T08:53:42.9460000Z</dcterms:modified>
</coreProperties>
</file>