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d6ee78e155a493f" /><Relationship Type="http://schemas.openxmlformats.org/officeDocument/2006/relationships/extended-properties" Target="/docProps/app.xml" Id="R841f1763a5ce4183" /><Relationship Type="http://schemas.openxmlformats.org/officeDocument/2006/relationships/officeDocument" Target="/ppt/presentation.xml" Id="R207e2e94973b44a5" /></Relationships>
</file>

<file path=ppt/presentation.xml><?xml version="1.0" encoding="utf-8"?>
<p:presentation xmlns:p="http://schemas.openxmlformats.org/presentationml/2006/main">
  <p:sldMasterIdLst>
    <p:sldMasterId xmlns:r="http://schemas.openxmlformats.org/officeDocument/2006/relationships" id="2147483648" r:id="R0269cb1083a94c26"/>
  </p:sldMasterIdLst>
  <p:notesMasterIdLst>
    <p:notesMasterId xmlns:r="http://schemas.openxmlformats.org/officeDocument/2006/relationships" r:id="R46eb84c802a54842"/>
  </p:notesMasterIdLst>
  <p:sldIdLst>
    <p:sldId xmlns:r="http://schemas.openxmlformats.org/officeDocument/2006/relationships" id="256" r:id="R3c661a1633794b6b"/>
    <p:sldId xmlns:r="http://schemas.openxmlformats.org/officeDocument/2006/relationships" id="257" r:id="Rd954708dd7bc4f51"/>
    <p:sldId xmlns:r="http://schemas.openxmlformats.org/officeDocument/2006/relationships" id="258" r:id="R885fec0ccd524983"/>
    <p:sldId xmlns:r="http://schemas.openxmlformats.org/officeDocument/2006/relationships" id="259" r:id="R004dd98d59104112"/>
    <p:sldId xmlns:r="http://schemas.openxmlformats.org/officeDocument/2006/relationships" id="260" r:id="Rcc6d366a200045ec"/>
    <p:sldId xmlns:r="http://schemas.openxmlformats.org/officeDocument/2006/relationships" id="261" r:id="R7a8524d2523a4b1f"/>
    <p:sldId xmlns:r="http://schemas.openxmlformats.org/officeDocument/2006/relationships" id="262" r:id="R4ab3619b8e944a9e"/>
    <p:sldId xmlns:r="http://schemas.openxmlformats.org/officeDocument/2006/relationships" id="263" r:id="R9b5a5258c9e34663"/>
    <p:sldId xmlns:r="http://schemas.openxmlformats.org/officeDocument/2006/relationships" id="264" r:id="Rc8d98193b6544dfc"/>
    <p:sldId xmlns:r="http://schemas.openxmlformats.org/officeDocument/2006/relationships" id="265" r:id="R62fdaffa303049f4"/>
    <p:sldId xmlns:r="http://schemas.openxmlformats.org/officeDocument/2006/relationships" id="266" r:id="R689b10f734eb44b1"/>
    <p:sldId xmlns:r="http://schemas.openxmlformats.org/officeDocument/2006/relationships" id="267" r:id="R13908b025dc94c39"/>
    <p:sldId xmlns:r="http://schemas.openxmlformats.org/officeDocument/2006/relationships" id="268" r:id="R53d0332ba5b34d57"/>
    <p:sldId xmlns:r="http://schemas.openxmlformats.org/officeDocument/2006/relationships" id="269" r:id="R7bac9d9788544a3b"/>
    <p:sldId xmlns:r="http://schemas.openxmlformats.org/officeDocument/2006/relationships" id="270" r:id="Ra1f3c2a26ec1447f"/>
    <p:sldId xmlns:r="http://schemas.openxmlformats.org/officeDocument/2006/relationships" id="271" r:id="R32d582b95bce4bfe"/>
    <p:sldId xmlns:r="http://schemas.openxmlformats.org/officeDocument/2006/relationships" id="272" r:id="Rd658a27cbea3469a"/>
    <p:sldId xmlns:r="http://schemas.openxmlformats.org/officeDocument/2006/relationships" id="273" r:id="R9f12ddf133714dec"/>
    <p:sldId xmlns:r="http://schemas.openxmlformats.org/officeDocument/2006/relationships" id="274" r:id="R7b65512ed12e45d7"/>
    <p:sldId xmlns:r="http://schemas.openxmlformats.org/officeDocument/2006/relationships" id="275" r:id="Rffa55e267ab74faa"/>
    <p:sldId xmlns:r="http://schemas.openxmlformats.org/officeDocument/2006/relationships" id="276" r:id="Rd0f4f9e55bf34485"/>
    <p:sldId xmlns:r="http://schemas.openxmlformats.org/officeDocument/2006/relationships" id="277" r:id="R10eeed6e123d4f49"/>
    <p:sldId xmlns:r="http://schemas.openxmlformats.org/officeDocument/2006/relationships" id="278" r:id="R1714387a356a42fb"/>
    <p:sldId xmlns:r="http://schemas.openxmlformats.org/officeDocument/2006/relationships" id="279" r:id="Rc92f999463e14c4c"/>
    <p:sldId xmlns:r="http://schemas.openxmlformats.org/officeDocument/2006/relationships" id="280" r:id="R702cd55f36d84340"/>
    <p:sldId xmlns:r="http://schemas.openxmlformats.org/officeDocument/2006/relationships" id="281" r:id="R4d65767d19c4444a"/>
    <p:sldId xmlns:r="http://schemas.openxmlformats.org/officeDocument/2006/relationships" id="282" r:id="Rcdfa9ac4b92a4201"/>
    <p:sldId xmlns:r="http://schemas.openxmlformats.org/officeDocument/2006/relationships" id="283" r:id="Re786521dc2204772"/>
    <p:sldId xmlns:r="http://schemas.openxmlformats.org/officeDocument/2006/relationships" id="284" r:id="R9a2335b9d52c4532"/>
    <p:sldId xmlns:r="http://schemas.openxmlformats.org/officeDocument/2006/relationships" id="285" r:id="Rcd074d2b69ac4988"/>
    <p:sldId xmlns:r="http://schemas.openxmlformats.org/officeDocument/2006/relationships" id="286" r:id="R702ef5ed018b44b2"/>
    <p:sldId xmlns:r="http://schemas.openxmlformats.org/officeDocument/2006/relationships" id="287" r:id="Raedc4266915a4e74"/>
    <p:sldId xmlns:r="http://schemas.openxmlformats.org/officeDocument/2006/relationships" id="288" r:id="R194c2c3a8fec4b26"/>
    <p:sldId xmlns:r="http://schemas.openxmlformats.org/officeDocument/2006/relationships" id="289" r:id="R10bc75dd91c549d0"/>
    <p:sldId xmlns:r="http://schemas.openxmlformats.org/officeDocument/2006/relationships" id="290" r:id="R212d00839c324cc4"/>
    <p:sldId xmlns:r="http://schemas.openxmlformats.org/officeDocument/2006/relationships" id="291" r:id="R140dba168d0b40cc"/>
    <p:sldId xmlns:r="http://schemas.openxmlformats.org/officeDocument/2006/relationships" id="292" r:id="R9cc8990f804442ef"/>
    <p:sldId xmlns:r="http://schemas.openxmlformats.org/officeDocument/2006/relationships" id="293" r:id="Rd1c5cfbb9c15455b"/>
    <p:sldId xmlns:r="http://schemas.openxmlformats.org/officeDocument/2006/relationships" id="294" r:id="R734a152da4204c3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366b046c96d40ab" /><Relationship Type="http://schemas.openxmlformats.org/officeDocument/2006/relationships/slideMaster" Target="/ppt/slideMasters/slideMaster1.xml" Id="R0269cb1083a94c26" /><Relationship Type="http://schemas.openxmlformats.org/officeDocument/2006/relationships/notesMaster" Target="/ppt/notesMasters/notesMaster1.xml" Id="R46eb84c802a54842" /><Relationship Type="http://schemas.openxmlformats.org/officeDocument/2006/relationships/presProps" Target="/ppt/presProps.xml" Id="R09a86861958d4da3" /><Relationship Type="http://schemas.openxmlformats.org/officeDocument/2006/relationships/tableStyles" Target="/ppt/tableStyles.xml" Id="R9b36561cfcfb45a9" /><Relationship Type="http://schemas.openxmlformats.org/officeDocument/2006/relationships/slide" Target="/ppt/slides/slide1.xml" Id="R3c661a1633794b6b" /><Relationship Type="http://schemas.openxmlformats.org/officeDocument/2006/relationships/slide" Target="/ppt/slides/slide2.xml" Id="Rd954708dd7bc4f51" /><Relationship Type="http://schemas.openxmlformats.org/officeDocument/2006/relationships/slide" Target="/ppt/slides/slide3.xml" Id="R885fec0ccd524983" /><Relationship Type="http://schemas.openxmlformats.org/officeDocument/2006/relationships/slide" Target="/ppt/slides/slide4.xml" Id="R004dd98d59104112" /><Relationship Type="http://schemas.openxmlformats.org/officeDocument/2006/relationships/slide" Target="/ppt/slides/slide5.xml" Id="Rcc6d366a200045ec" /><Relationship Type="http://schemas.openxmlformats.org/officeDocument/2006/relationships/slide" Target="/ppt/slides/slide6.xml" Id="R7a8524d2523a4b1f" /><Relationship Type="http://schemas.openxmlformats.org/officeDocument/2006/relationships/slide" Target="/ppt/slides/slide7.xml" Id="R4ab3619b8e944a9e" /><Relationship Type="http://schemas.openxmlformats.org/officeDocument/2006/relationships/slide" Target="/ppt/slides/slide8.xml" Id="R9b5a5258c9e34663" /><Relationship Type="http://schemas.openxmlformats.org/officeDocument/2006/relationships/slide" Target="/ppt/slides/slide9.xml" Id="Rc8d98193b6544dfc" /><Relationship Type="http://schemas.openxmlformats.org/officeDocument/2006/relationships/slide" Target="/ppt/slides/slide10.xml" Id="R62fdaffa303049f4" /><Relationship Type="http://schemas.openxmlformats.org/officeDocument/2006/relationships/slide" Target="/ppt/slides/slide11.xml" Id="R689b10f734eb44b1" /><Relationship Type="http://schemas.openxmlformats.org/officeDocument/2006/relationships/slide" Target="/ppt/slides/slide12.xml" Id="R13908b025dc94c39" /><Relationship Type="http://schemas.openxmlformats.org/officeDocument/2006/relationships/slide" Target="/ppt/slides/slide13.xml" Id="R53d0332ba5b34d57" /><Relationship Type="http://schemas.openxmlformats.org/officeDocument/2006/relationships/slide" Target="/ppt/slides/slide14.xml" Id="R7bac9d9788544a3b" /><Relationship Type="http://schemas.openxmlformats.org/officeDocument/2006/relationships/slide" Target="/ppt/slides/slide15.xml" Id="Ra1f3c2a26ec1447f" /><Relationship Type="http://schemas.openxmlformats.org/officeDocument/2006/relationships/slide" Target="/ppt/slides/slide16.xml" Id="R32d582b95bce4bfe" /><Relationship Type="http://schemas.openxmlformats.org/officeDocument/2006/relationships/slide" Target="/ppt/slides/slide17.xml" Id="Rd658a27cbea3469a" /><Relationship Type="http://schemas.openxmlformats.org/officeDocument/2006/relationships/slide" Target="/ppt/slides/slide18.xml" Id="R9f12ddf133714dec" /><Relationship Type="http://schemas.openxmlformats.org/officeDocument/2006/relationships/slide" Target="/ppt/slides/slide19.xml" Id="R7b65512ed12e45d7" /><Relationship Type="http://schemas.openxmlformats.org/officeDocument/2006/relationships/slide" Target="/ppt/slides/slide20.xml" Id="Rffa55e267ab74faa" /><Relationship Type="http://schemas.openxmlformats.org/officeDocument/2006/relationships/slide" Target="/ppt/slides/slide21.xml" Id="Rd0f4f9e55bf34485" /><Relationship Type="http://schemas.openxmlformats.org/officeDocument/2006/relationships/slide" Target="/ppt/slides/slide22.xml" Id="R10eeed6e123d4f49" /><Relationship Type="http://schemas.openxmlformats.org/officeDocument/2006/relationships/slide" Target="/ppt/slides/slide23.xml" Id="R1714387a356a42fb" /><Relationship Type="http://schemas.openxmlformats.org/officeDocument/2006/relationships/slide" Target="/ppt/slides/slide24.xml" Id="Rc92f999463e14c4c" /><Relationship Type="http://schemas.openxmlformats.org/officeDocument/2006/relationships/slide" Target="/ppt/slides/slide25.xml" Id="R702cd55f36d84340" /><Relationship Type="http://schemas.openxmlformats.org/officeDocument/2006/relationships/slide" Target="/ppt/slides/slide26.xml" Id="R4d65767d19c4444a" /><Relationship Type="http://schemas.openxmlformats.org/officeDocument/2006/relationships/slide" Target="/ppt/slides/slide27.xml" Id="Rcdfa9ac4b92a4201" /><Relationship Type="http://schemas.openxmlformats.org/officeDocument/2006/relationships/slide" Target="/ppt/slides/slide28.xml" Id="Re786521dc2204772" /><Relationship Type="http://schemas.openxmlformats.org/officeDocument/2006/relationships/slide" Target="/ppt/slides/slide29.xml" Id="R9a2335b9d52c4532" /><Relationship Type="http://schemas.openxmlformats.org/officeDocument/2006/relationships/slide" Target="/ppt/slides/slide30.xml" Id="Rcd074d2b69ac4988" /><Relationship Type="http://schemas.openxmlformats.org/officeDocument/2006/relationships/slide" Target="/ppt/slides/slide31.xml" Id="R702ef5ed018b44b2" /><Relationship Type="http://schemas.openxmlformats.org/officeDocument/2006/relationships/slide" Target="/ppt/slides/slide32.xml" Id="Raedc4266915a4e74" /><Relationship Type="http://schemas.openxmlformats.org/officeDocument/2006/relationships/slide" Target="/ppt/slides/slide33.xml" Id="R194c2c3a8fec4b26" /><Relationship Type="http://schemas.openxmlformats.org/officeDocument/2006/relationships/slide" Target="/ppt/slides/slide34.xml" Id="R10bc75dd91c549d0" /><Relationship Type="http://schemas.openxmlformats.org/officeDocument/2006/relationships/slide" Target="/ppt/slides/slide35.xml" Id="R212d00839c324cc4" /><Relationship Type="http://schemas.openxmlformats.org/officeDocument/2006/relationships/slide" Target="/ppt/slides/slide36.xml" Id="R140dba168d0b40cc" /><Relationship Type="http://schemas.openxmlformats.org/officeDocument/2006/relationships/slide" Target="/ppt/slides/slide37.xml" Id="R9cc8990f804442ef" /><Relationship Type="http://schemas.openxmlformats.org/officeDocument/2006/relationships/slide" Target="/ppt/slides/slide38.xml" Id="Rd1c5cfbb9c15455b" /><Relationship Type="http://schemas.openxmlformats.org/officeDocument/2006/relationships/slide" Target="/ppt/slides/slide39.xml" Id="R734a152da4204c3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8d2567d5934430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3cd72d2f6f42d2" /><Relationship Type="http://schemas.openxmlformats.org/officeDocument/2006/relationships/notesMaster" Target="/ppt/notesMasters/notesMaster1.xml" Id="Re75d6112af5f49f2"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31b275bfcb4931" /><Relationship Type="http://schemas.openxmlformats.org/officeDocument/2006/relationships/notesMaster" Target="/ppt/notesMasters/notesMaster1.xml" Id="Rac6ca36e41804abc" /></Relationships>
</file>

<file path=ppt/notesSlides/_rels/notesSlide3.xml.rels>&#65279;<?xml version="1.0" encoding="utf-8"?><Relationships xmlns="http://schemas.openxmlformats.org/package/2006/relationships"><Relationship Type="http://schemas.openxmlformats.org/officeDocument/2006/relationships/slide" Target="/ppt/slides/slide3.xml" Id="Rc1ad7177e36e4855" /><Relationship Type="http://schemas.openxmlformats.org/officeDocument/2006/relationships/notesMaster" Target="/ppt/notesMasters/notesMaster1.xml" Id="Rd6d40ea1a1964761" /></Relationships>
</file>

<file path=ppt/notesSlides/_rels/notesSlide4.xml.rels>&#65279;<?xml version="1.0" encoding="utf-8"?><Relationships xmlns="http://schemas.openxmlformats.org/package/2006/relationships"><Relationship Type="http://schemas.openxmlformats.org/officeDocument/2006/relationships/slide" Target="/ppt/slides/slide4.xml" Id="R72d6345457e24242" /><Relationship Type="http://schemas.openxmlformats.org/officeDocument/2006/relationships/notesMaster" Target="/ppt/notesMasters/notesMaster1.xml" Id="R915810ab96594a29" /></Relationships>
</file>

<file path=ppt/notesSlides/_rels/notesSlide5.xml.rels>&#65279;<?xml version="1.0" encoding="utf-8"?><Relationships xmlns="http://schemas.openxmlformats.org/package/2006/relationships"><Relationship Type="http://schemas.openxmlformats.org/officeDocument/2006/relationships/slide" Target="/ppt/slides/slide5.xml" Id="Rb2120f13502d4ac2" /><Relationship Type="http://schemas.openxmlformats.org/officeDocument/2006/relationships/notesMaster" Target="/ppt/notesMasters/notesMaster1.xml" Id="Rdf4ccdb5b6c9426f" /></Relationships>
</file>

<file path=ppt/notesSlides/_rels/notesSlide6.xml.rels>&#65279;<?xml version="1.0" encoding="utf-8"?><Relationships xmlns="http://schemas.openxmlformats.org/package/2006/relationships"><Relationship Type="http://schemas.openxmlformats.org/officeDocument/2006/relationships/slide" Target="/ppt/slides/slide6.xml" Id="R7a0165e0c8e94cd0" /><Relationship Type="http://schemas.openxmlformats.org/officeDocument/2006/relationships/notesMaster" Target="/ppt/notesMasters/notesMaster1.xml" Id="Re79b4f1337924950" /></Relationships>
</file>

<file path=ppt/notesSlides/_rels/notesSlide7.xml.rels>&#65279;<?xml version="1.0" encoding="utf-8"?><Relationships xmlns="http://schemas.openxmlformats.org/package/2006/relationships"><Relationship Type="http://schemas.openxmlformats.org/officeDocument/2006/relationships/slide" Target="/ppt/slides/slide7.xml" Id="Rd5898ce6a7d14cff" /><Relationship Type="http://schemas.openxmlformats.org/officeDocument/2006/relationships/notesMaster" Target="/ppt/notesMasters/notesMaster1.xml" Id="R332d2a312ade429c" /></Relationships>
</file>

<file path=ppt/notesSlides/_rels/notesSlide8.xml.rels>&#65279;<?xml version="1.0" encoding="utf-8"?><Relationships xmlns="http://schemas.openxmlformats.org/package/2006/relationships"><Relationship Type="http://schemas.openxmlformats.org/officeDocument/2006/relationships/slide" Target="/ppt/slides/slide8.xml" Id="R4e79cfa0fe6048e0" /><Relationship Type="http://schemas.openxmlformats.org/officeDocument/2006/relationships/notesMaster" Target="/ppt/notesMasters/notesMaster1.xml" Id="R63fd5de266714631"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92366b28b14412" /><Relationship Type="http://schemas.openxmlformats.org/officeDocument/2006/relationships/notesMaster" Target="/ppt/notesMasters/notesMaster1.xml" Id="R5eb03228dfec4f0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f6d64feab8140d7" /><Relationship Type="http://schemas.openxmlformats.org/officeDocument/2006/relationships/notesMaster" Target="/ppt/notesMasters/notesMaster1.xml" Id="R7ef839e878204a4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be9314348e490d" /><Relationship Type="http://schemas.openxmlformats.org/officeDocument/2006/relationships/notesMaster" Target="/ppt/notesMasters/notesMaster1.xml" Id="R8025e37da472443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3f8a4dca1a744f4" /><Relationship Type="http://schemas.openxmlformats.org/officeDocument/2006/relationships/notesMaster" Target="/ppt/notesMasters/notesMaster1.xml" Id="R495a765c2ac7416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2267fc06cb945d2" /><Relationship Type="http://schemas.openxmlformats.org/officeDocument/2006/relationships/notesMaster" Target="/ppt/notesMasters/notesMaster1.xml" Id="Re1cc7d22d6d94e6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d9ce2c72eaa4e2e" /><Relationship Type="http://schemas.openxmlformats.org/officeDocument/2006/relationships/notesMaster" Target="/ppt/notesMasters/notesMaster1.xml" Id="R7dc6e05f66d04c9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7f14ce9b84649e7" /><Relationship Type="http://schemas.openxmlformats.org/officeDocument/2006/relationships/notesMaster" Target="/ppt/notesMasters/notesMaster1.xml" Id="R7ad24e3e89ae4e9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7c5e352d7de4e14" /><Relationship Type="http://schemas.openxmlformats.org/officeDocument/2006/relationships/notesMaster" Target="/ppt/notesMasters/notesMaster1.xml" Id="R106493bd224547a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fd66c105c32468f" /><Relationship Type="http://schemas.openxmlformats.org/officeDocument/2006/relationships/notesMaster" Target="/ppt/notesMasters/notesMaster1.xml" Id="Rd8dc45be09ad480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be505a9c8574267" /><Relationship Type="http://schemas.openxmlformats.org/officeDocument/2006/relationships/notesMaster" Target="/ppt/notesMasters/notesMaster1.xml" Id="R004ba25983dc47b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6a04d7eac7e45e6" /><Relationship Type="http://schemas.openxmlformats.org/officeDocument/2006/relationships/notesMaster" Target="/ppt/notesMasters/notesMaster1.xml" Id="R4158809dabaf4d3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2bfa4de4fc841f3" /><Relationship Type="http://schemas.openxmlformats.org/officeDocument/2006/relationships/notesMaster" Target="/ppt/notesMasters/notesMaster1.xml" Id="Rc77956ec8b5645e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a6ca79c7e5c4e7d" /><Relationship Type="http://schemas.openxmlformats.org/officeDocument/2006/relationships/notesMaster" Target="/ppt/notesMasters/notesMaster1.xml" Id="Ra458857579884ed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c4fd7bfff5540ed" /><Relationship Type="http://schemas.openxmlformats.org/officeDocument/2006/relationships/notesMaster" Target="/ppt/notesMasters/notesMaster1.xml" Id="R1dcea54738374f3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f1878b249fc4499" /><Relationship Type="http://schemas.openxmlformats.org/officeDocument/2006/relationships/notesMaster" Target="/ppt/notesMasters/notesMaster1.xml" Id="Re42ce81239e1404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791f13c025f440a" /><Relationship Type="http://schemas.openxmlformats.org/officeDocument/2006/relationships/notesMaster" Target="/ppt/notesMasters/notesMaster1.xml" Id="R7bcef515ed2d4fc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fd8b3a7df574c2e" /><Relationship Type="http://schemas.openxmlformats.org/officeDocument/2006/relationships/notesMaster" Target="/ppt/notesMasters/notesMaster1.xml" Id="R01a2221299804e7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4a5be10a51c4175" /><Relationship Type="http://schemas.openxmlformats.org/officeDocument/2006/relationships/notesMaster" Target="/ppt/notesMasters/notesMaster1.xml" Id="R37e7f9a1df0a4b2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2c080bc387e4094" /><Relationship Type="http://schemas.openxmlformats.org/officeDocument/2006/relationships/notesMaster" Target="/ppt/notesMasters/notesMaster1.xml" Id="Rfd1e25ff8372436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fb13aedcc394e94" /><Relationship Type="http://schemas.openxmlformats.org/officeDocument/2006/relationships/notesMaster" Target="/ppt/notesMasters/notesMaster1.xml" Id="Rf4df13568174443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c8dc2a9a30945ce" /><Relationship Type="http://schemas.openxmlformats.org/officeDocument/2006/relationships/notesMaster" Target="/ppt/notesMasters/notesMaster1.xml" Id="R452f338047ce47c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79153f417824463" /><Relationship Type="http://schemas.openxmlformats.org/officeDocument/2006/relationships/notesMaster" Target="/ppt/notesMasters/notesMaster1.xml" Id="Rb052579c228d49c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b0ece6b43a44f9b" /><Relationship Type="http://schemas.openxmlformats.org/officeDocument/2006/relationships/notesMaster" Target="/ppt/notesMasters/notesMaster1.xml" Id="R4db00ca48b7c414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bd190521dfd4851" /><Relationship Type="http://schemas.openxmlformats.org/officeDocument/2006/relationships/notesMaster" Target="/ppt/notesMasters/notesMaster1.xml" Id="R9178b46cebf7427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484d54d65944484" /><Relationship Type="http://schemas.openxmlformats.org/officeDocument/2006/relationships/notesMaster" Target="/ppt/notesMasters/notesMaster1.xml" Id="R700bf75a64a14da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b18ff088d6a4157" /><Relationship Type="http://schemas.openxmlformats.org/officeDocument/2006/relationships/notesMaster" Target="/ppt/notesMasters/notesMaster1.xml" Id="R159cd9f2d63640f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37c7da7550a4294" /><Relationship Type="http://schemas.openxmlformats.org/officeDocument/2006/relationships/notesMaster" Target="/ppt/notesMasters/notesMaster1.xml" Id="Rc77c350331bc4b8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133ed48e7114612" /><Relationship Type="http://schemas.openxmlformats.org/officeDocument/2006/relationships/notesMaster" Target="/ppt/notesMasters/notesMaster1.xml" Id="Rf93994aa40064f9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cf66eae7e1340b9" /><Relationship Type="http://schemas.openxmlformats.org/officeDocument/2006/relationships/notesMaster" Target="/ppt/notesMasters/notesMaster1.xml" Id="R8e6990c531514c6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7e40baf16464b67" /><Relationship Type="http://schemas.openxmlformats.org/officeDocument/2006/relationships/notesMaster" Target="/ppt/notesMasters/notesMaster1.xml" Id="Ra2ca73b633fb451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ff6b5fd01d24160" /><Relationship Type="http://schemas.openxmlformats.org/officeDocument/2006/relationships/notesMaster" Target="/ppt/notesMasters/notesMaster1.xml" Id="R82480f0b2f31429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的“听力笔记与信息整合”学习单元。本套课件共 4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讲稿】明确告诉学生：本单元只训练“听力笔记与信息整合”。先解释知识范围，再用一句话建立核心判断，最后示范标准方法。</a:t>
            </a:r>
          </a:p>
          <a:p xmlns:a="http://schemas.openxmlformats.org/drawingml/2006/main">
            <a:r>
              <a:t>【互动提问】请用自己的话复述“边听边搭信息框架而非逐字记录”，并举一个会触发“漏掉转折后的修正信息”的错误例子。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3 listening and note-completion task · 证据定位
Evidence focus: identify the exact phrase that supports the answer.
【原创训练材料｜参数为训练所设】Coordinator: ‘The interview was first set for 2:30. Keep Studio B, but the guest’s train is late, so begin at 3:10.’
Complete the final schedule entry. 选项为 A.Studio B at 3:10；B.$35 with registration by Friday；C.Upload the edited audio and email Ms Ho the link；D.Wednesday at 4 p.m.。讲解时强调：边听边搭信息框架而非逐字记录</a:t>
            </a:r>
          </a:p>
          <a:p xmlns:a="http://schemas.openxmlformats.org/drawingml/2006/main">
            <a:r>
              <a:t>【互动提问】你的第一步是什么？这个步骤依赖哪一个条件？</a:t>
            </a:r>
          </a:p>
          <a:p xmlns:a="http://schemas.openxmlformats.org/drawingml/2006/main">
            <a:r>
              <a:t>【预期回答】学生能说出“预读任务—建立缩写—二次核对”中的起始动作，并避开“漏掉转折后的修正信息”。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分步讲评：先重述题目条件，再逐步示范“预读任务—建立缩写—二次核对”，最后给出正确结论“Studio B at 3:10”。完整解析：The correction changes only the time; the venue remains Studio B.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3 listening and note-completion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【预期回答】学生能把失分归入“漏掉转折后的修正信息”或更精确的个人错因，并写出可执行检查动作。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讲稿】逐项解释“听力笔记与信息整合”中的专有名词、符号、对象和单位。特别强调：漏掉转折后的修正信息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讲稿】用“条件—表示—方法—核验”重建本知识点。示范时逐步引用：预读任务—建立缩写—二次核对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讲稿】带学生逐句读取任务，不先求答案。要求指出材料中的有效条件，再按“预读任务—建立缩写—二次核对”作答。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讲稿】先展示错误路径，再用解析链复原第一失分点。禁止只说“粗心”；必须落到“漏掉转折后的修正信息”或更精确的动作。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3 listening and note-completion task · 证据定位
Evidence focus: identify the exact phrase that supports the answer.
【原创训练材料｜参数为训练所设】Reporter: ‘Complaints fell by 18%, although weekend waiting time remained above the target.’
Which note preserves both parts of the report? 选项为 A.Complaints decreased, but weekend waiting time still missed the target；B.Covered playground beside Block E；C.Studio B at 3:10；D.$35 with registration by Friday。讲解时强调：边听边搭信息框架而非逐字记录</a:t>
            </a:r>
          </a:p>
          <a:p xmlns:a="http://schemas.openxmlformats.org/drawingml/2006/main">
            <a:r>
              <a:t>【互动提问】你的第一步是什么？这个步骤依赖哪一个条件？</a:t>
            </a:r>
          </a:p>
          <a:p xmlns:a="http://schemas.openxmlformats.org/drawingml/2006/main">
            <a:r>
              <a:t>【预期回答】学生能说出“预读任务—建立缩写—二次核对”中的起始动作，并避开“漏掉转折后的修正信息”。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分步讲评：先重述题目条件，再逐步示范“预读任务—建立缩写—二次核对”，最后给出正确结论“Complaints decreased, but weekend waiting time still missed the target”。完整解析：The concession prevents the first statistic from becoming an unqualified success claim.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3 listening and note-completion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【预期回答】学生能把失分归入“漏掉转折后的修正信息”或更精确的个人错因，并写出可执行检查动作。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讲稿】逐项解释“听力笔记与信息整合”中的专有名词、符号、对象和单位。特别强调：漏掉转折后的修正信息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讲稿】用“条件—表示—方法—核验”重建本知识点。示范时逐步引用：预读任务—建立缩写—二次核对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讲稿】带学生逐句读取任务，不先求答案。要求指出材料中的有效条件，再按“预读任务—建立缩写—二次核对”作答。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讲稿】先展示错误路径，再用解析链复原第一失分点。禁止只说“粗心”；必须落到“漏掉转折后的修正信息”或更精确的动作。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3 listening and note-completion task · 证据定位
Evidence focus: identify the exact phrase that supports the answer.
【原创训练材料｜参数为训练所设】Teacher: ‘Do not email the raw audio. Upload the edited file to the class drive, then email only the link to Ms Ho.’
Which instruction should appear in the action list? 选项为 A.Wednesday at 4 p.m.；B.Complaints decreased, but weekend waiting time still missed the target；C.Covered playground beside Block E；D.Upload the edited audio and email Ms Ho the link。讲解时强调：边听边搭信息框架而非逐字记录</a:t>
            </a:r>
          </a:p>
          <a:p xmlns:a="http://schemas.openxmlformats.org/drawingml/2006/main">
            <a:r>
              <a:t>【互动提问】你的第一步是什么？这个步骤依赖哪一个条件？</a:t>
            </a:r>
          </a:p>
          <a:p xmlns:a="http://schemas.openxmlformats.org/drawingml/2006/main">
            <a:r>
              <a:t>【预期回答】学生能说出“预读任务—建立缩写—二次核对”中的起始动作，并避开“漏掉转折后的修正信息”。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分步讲评：先重述题目条件，再逐步示范“预读任务—建立缩写—二次核对”，最后给出正确结论“Upload the edited audio and email Ms Ho the link”。完整解析：The speaker distinguishes the file destination from the message content.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3 listening and note-completion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【预期回答】学生能把失分归入“漏掉转折后的修正信息”或更精确的个人错因，并写出可执行检查动作。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讲稿】逐项解释“听力笔记与信息整合”中的专有名词、符号、对象和单位。特别强调：漏掉转折后的修正信息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讲稿】用“条件—表示—方法—核验”重建本知识点。示范时逐步引用：预读任务—建立缩写—二次核对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讲稿】带学生逐句读取任务，不先求答案。要求指出材料中的有效条件，再按“预读任务—建立缩写—二次核对”作答。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讲稿】先展示错误路径，再用解析链复原第一失分点。禁止只说“粗心”；必须落到“漏掉转折后的修正信息”或更精确的动作。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Q26：DSE原创模考 AZ-26 · English Paper 3 listening and note-completion task · 双源整合
Integration focus: retain information from every source named in the task.
【原创训练材料｜参数为训练所设】Guide: ‘Adults pay $80. Students were going to pay $50, but the sponsor has reduced that to $35 if they register by Friday.’
Complete the student fee note. 选项为 A.Upload the edited audio and email Ms Ho the link；B.Wednesday at 4 p.m.；C.Complaints decreased, but weekend waiting time still missed the target；D.$35 with registration by Friday。讲解时强调：边听边搭信息框架而非逐字记录</a:t>
            </a:r>
          </a:p>
          <a:p xmlns:a="http://schemas.openxmlformats.org/drawingml/2006/main">
            <a:r>
              <a:t>【互动提问】你的第一步是什么？这个步骤依赖哪一个条件？</a:t>
            </a:r>
          </a:p>
          <a:p xmlns:a="http://schemas.openxmlformats.org/drawingml/2006/main">
            <a:r>
              <a:t>【预期回答】学生能说出“预读任务—建立缩写—二次核对”中的起始动作，并避开“漏掉转折后的修正信息”。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分步讲评：先重述题目条件，再逐步示范“预读任务—建立缩写—二次核对”，最后给出正确结论“$35 with registration by Friday”。完整解析：Both the corrected amount and its condition must be recorded.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【预期回答】学生能指出方法链中的关键步骤，并联系“跨表示综合并修正高频错因”。</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Q26 的评分点核对；题型依据是 DSE模考题型｜参照 HKDSE English Language 2027/2028 Assessment Framework、Sample/Practice Paper 与公开评核资料｜English Paper 3 listening and note-completion task·双源整合·原创模考任务 2。</a:t>
            </a:r>
          </a:p>
          <a:p xmlns:a="http://schemas.openxmlformats.org/drawingml/2006/main">
            <a:r>
              <a:t>【互动提问】你的答案在哪一步开始偏离？下次看到什么信号就要检查？</a:t>
            </a:r>
          </a:p>
          <a:p xmlns:a="http://schemas.openxmlformats.org/drawingml/2006/main">
            <a:r>
              <a:t>【预期回答】学生能把失分归入“漏掉转折后的修正信息”或更精确的个人错因，并写出可执行检查动作。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讲稿】逐项解释“听力笔记与信息整合”中的专有名词、符号、对象和单位。特别强调：漏掉转折后的修正信息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讲稿】用“条件—表示—方法—核验”重建本知识点。示范时逐步引用：预读任务—建立缩写—二次核对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讲稿】带学生逐句读取任务，不先求答案。要求指出材料中的有效条件，再按“预读任务—建立缩写—二次核对”作答。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讲稿】先展示错误路径，再用解析链复原第一失分点。禁止只说“粗心”；必须落到“漏掉转折后的修正信息”或更精确的动作。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讲稿】严格计时完成出口任务。最后按“8 分钟综合挑战 + 错因复盘”核对，不根据单题结果承诺等级。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3 listening and note-completion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a87a7d35a93455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9e94327a3a74153" /><Relationship Type="http://schemas.openxmlformats.org/officeDocument/2006/relationships/slideLayout" Target="/ppt/slideLayouts/slideLayout1.xml" Id="R4f3e9ec202074b3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f3e9ec202074b3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31a4e93e5f94f40" /><Relationship Type="http://schemas.openxmlformats.org/officeDocument/2006/relationships/image" Target="/ppt/media/image.png" Id="R26b770620fa54c75" /><Relationship Type="http://schemas.openxmlformats.org/officeDocument/2006/relationships/notesSlide" Target="/ppt/notesSlides/notesSlide1.xml" Id="R51010c73f4034b3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3c4109d0e16497f" /><Relationship Type="http://schemas.openxmlformats.org/officeDocument/2006/relationships/image" Target="/ppt/media/image2.png" Id="R5ab9148764f04693" /><Relationship Type="http://schemas.openxmlformats.org/officeDocument/2006/relationships/notesSlide" Target="/ppt/notesSlides/notesSlide2.xml" Id="R54f907c321ed4be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f332287a20c4934" /><Relationship Type="http://schemas.openxmlformats.org/officeDocument/2006/relationships/image" Target="/ppt/media/image3.png" Id="Rbcbc1a76b4f549bb" /><Relationship Type="http://schemas.openxmlformats.org/officeDocument/2006/relationships/notesSlide" Target="/ppt/notesSlides/notesSlide3.xml" Id="R13dca87a06274a2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b86d052a3fa4a48" /><Relationship Type="http://schemas.openxmlformats.org/officeDocument/2006/relationships/image" Target="/ppt/media/image4.png" Id="Rf82f730a779546b5" /><Relationship Type="http://schemas.openxmlformats.org/officeDocument/2006/relationships/notesSlide" Target="/ppt/notesSlides/notesSlide4.xml" Id="R49927ba7565d4c4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005573caa5b4160" /><Relationship Type="http://schemas.openxmlformats.org/officeDocument/2006/relationships/image" Target="/ppt/media/image5.png" Id="Rf4423801ecfe429e" /><Relationship Type="http://schemas.openxmlformats.org/officeDocument/2006/relationships/notesSlide" Target="/ppt/notesSlides/notesSlide5.xml" Id="Rfa460a9acc554c7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96521380d2b4064" /><Relationship Type="http://schemas.openxmlformats.org/officeDocument/2006/relationships/image" Target="/ppt/media/image6.png" Id="R143f1d336b1a43b7" /><Relationship Type="http://schemas.openxmlformats.org/officeDocument/2006/relationships/notesSlide" Target="/ppt/notesSlides/notesSlide6.xml" Id="R8b5a6bd3fba14a0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e3edbc6e9994af3" /><Relationship Type="http://schemas.openxmlformats.org/officeDocument/2006/relationships/image" Target="/ppt/media/image7.png" Id="Ree6c20569ab54d05" /><Relationship Type="http://schemas.openxmlformats.org/officeDocument/2006/relationships/notesSlide" Target="/ppt/notesSlides/notesSlide7.xml" Id="R7555a71889d8433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5926a00899548d6" /><Relationship Type="http://schemas.openxmlformats.org/officeDocument/2006/relationships/image" Target="/ppt/media/image8.png" Id="Rf7fe6e0db33c4c54" /><Relationship Type="http://schemas.openxmlformats.org/officeDocument/2006/relationships/notesSlide" Target="/ppt/notesSlides/notesSlide8.xml" Id="Reed1a54ae93c419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2c4f3158e374e7c" /><Relationship Type="http://schemas.openxmlformats.org/officeDocument/2006/relationships/image" Target="/ppt/media/image9.png" Id="Rad02a1061e8c4425" /><Relationship Type="http://schemas.openxmlformats.org/officeDocument/2006/relationships/notesSlide" Target="/ppt/notesSlides/notesSlide9.xml" Id="R8c3dbcd8a8524de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c836fa6169441ad" /><Relationship Type="http://schemas.openxmlformats.org/officeDocument/2006/relationships/image" Target="/ppt/media/image10.png" Id="R87ca4484c9f4419f" /><Relationship Type="http://schemas.openxmlformats.org/officeDocument/2006/relationships/notesSlide" Target="/ppt/notesSlides/notesSlide10.xml" Id="Re8ed9366b6ca4e9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a6c854d54444308" /><Relationship Type="http://schemas.openxmlformats.org/officeDocument/2006/relationships/image" Target="/ppt/media/image11.png" Id="Rf8c650c35c534a56" /><Relationship Type="http://schemas.openxmlformats.org/officeDocument/2006/relationships/notesSlide" Target="/ppt/notesSlides/notesSlide11.xml" Id="R9b29cc6857fb459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7c801b3d4234d1d" /><Relationship Type="http://schemas.openxmlformats.org/officeDocument/2006/relationships/image" Target="/ppt/media/image12.png" Id="R9483d920456d48e0" /><Relationship Type="http://schemas.openxmlformats.org/officeDocument/2006/relationships/notesSlide" Target="/ppt/notesSlides/notesSlide12.xml" Id="Ra2b29eece6c54dc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c4ebd0e0752424f" /><Relationship Type="http://schemas.openxmlformats.org/officeDocument/2006/relationships/image" Target="/ppt/media/image13.png" Id="R1f74a7eed28a4f4a" /><Relationship Type="http://schemas.openxmlformats.org/officeDocument/2006/relationships/notesSlide" Target="/ppt/notesSlides/notesSlide13.xml" Id="R77faeff7473d4f8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683a95a305d4eb2" /><Relationship Type="http://schemas.openxmlformats.org/officeDocument/2006/relationships/image" Target="/ppt/media/image14.png" Id="R0cda25aa41444b14" /><Relationship Type="http://schemas.openxmlformats.org/officeDocument/2006/relationships/notesSlide" Target="/ppt/notesSlides/notesSlide14.xml" Id="R6829ec0089464fa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bf06c5e4b9041ab" /><Relationship Type="http://schemas.openxmlformats.org/officeDocument/2006/relationships/image" Target="/ppt/media/image15.png" Id="R055432e5e2c1483e" /><Relationship Type="http://schemas.openxmlformats.org/officeDocument/2006/relationships/notesSlide" Target="/ppt/notesSlides/notesSlide15.xml" Id="Rf40e94f026134c2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2e96055b04c439a" /><Relationship Type="http://schemas.openxmlformats.org/officeDocument/2006/relationships/image" Target="/ppt/media/image16.png" Id="R7bf2c8f459944961" /><Relationship Type="http://schemas.openxmlformats.org/officeDocument/2006/relationships/notesSlide" Target="/ppt/notesSlides/notesSlide16.xml" Id="R34b1f06cd056420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733a95a832b400f" /><Relationship Type="http://schemas.openxmlformats.org/officeDocument/2006/relationships/image" Target="/ppt/media/image17.png" Id="R280106dd377a4d24" /><Relationship Type="http://schemas.openxmlformats.org/officeDocument/2006/relationships/notesSlide" Target="/ppt/notesSlides/notesSlide17.xml" Id="R3afd2f2a059e4be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6f6922ca84c4e46" /><Relationship Type="http://schemas.openxmlformats.org/officeDocument/2006/relationships/image" Target="/ppt/media/image18.png" Id="R76f58aebfcb7413a" /><Relationship Type="http://schemas.openxmlformats.org/officeDocument/2006/relationships/notesSlide" Target="/ppt/notesSlides/notesSlide18.xml" Id="Rd6ad44700dcc47f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0fe5cb858dc14a97" /><Relationship Type="http://schemas.openxmlformats.org/officeDocument/2006/relationships/image" Target="/ppt/media/image19.png" Id="R0a683cfae1b44e34" /><Relationship Type="http://schemas.openxmlformats.org/officeDocument/2006/relationships/notesSlide" Target="/ppt/notesSlides/notesSlide19.xml" Id="R8a5a340db5f0453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f7bc2d1497574e8f" /><Relationship Type="http://schemas.openxmlformats.org/officeDocument/2006/relationships/image" Target="/ppt/media/image20.png" Id="Rec038a358dc9430c" /><Relationship Type="http://schemas.openxmlformats.org/officeDocument/2006/relationships/notesSlide" Target="/ppt/notesSlides/notesSlide20.xml" Id="R8dede89f79bb452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47b19490d794286" /><Relationship Type="http://schemas.openxmlformats.org/officeDocument/2006/relationships/image" Target="/ppt/media/image21.png" Id="R30e19d26ed6942a8" /><Relationship Type="http://schemas.openxmlformats.org/officeDocument/2006/relationships/notesSlide" Target="/ppt/notesSlides/notesSlide21.xml" Id="Rfdc74c866b8a4eb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f3b597724ad7486c" /><Relationship Type="http://schemas.openxmlformats.org/officeDocument/2006/relationships/image" Target="/ppt/media/image22.png" Id="Rbacbafad0d1a45e5" /><Relationship Type="http://schemas.openxmlformats.org/officeDocument/2006/relationships/notesSlide" Target="/ppt/notesSlides/notesSlide22.xml" Id="Rf21bb058fc6945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7d3eaf9e365492f" /><Relationship Type="http://schemas.openxmlformats.org/officeDocument/2006/relationships/image" Target="/ppt/media/image23.png" Id="R08f6c9a18b75447f" /><Relationship Type="http://schemas.openxmlformats.org/officeDocument/2006/relationships/notesSlide" Target="/ppt/notesSlides/notesSlide23.xml" Id="R684d7db27eb84ef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758f93a52b9147b9" /><Relationship Type="http://schemas.openxmlformats.org/officeDocument/2006/relationships/image" Target="/ppt/media/image24.png" Id="R575636c78f55422f" /><Relationship Type="http://schemas.openxmlformats.org/officeDocument/2006/relationships/notesSlide" Target="/ppt/notesSlides/notesSlide24.xml" Id="R606360da153440a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c908cd2f14c406d" /><Relationship Type="http://schemas.openxmlformats.org/officeDocument/2006/relationships/image" Target="/ppt/media/image25.png" Id="Ra8c75fb6e4f44648" /><Relationship Type="http://schemas.openxmlformats.org/officeDocument/2006/relationships/notesSlide" Target="/ppt/notesSlides/notesSlide25.xml" Id="Rd04f2342fc1a470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292bbefaf709468f" /><Relationship Type="http://schemas.openxmlformats.org/officeDocument/2006/relationships/image" Target="/ppt/media/image26.png" Id="R8bf8fe70649d484d" /><Relationship Type="http://schemas.openxmlformats.org/officeDocument/2006/relationships/notesSlide" Target="/ppt/notesSlides/notesSlide26.xml" Id="Rb33e11ee34af4e9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8ddb257d36034d60" /><Relationship Type="http://schemas.openxmlformats.org/officeDocument/2006/relationships/image" Target="/ppt/media/image27.png" Id="Raa1e2ed3a225407a" /><Relationship Type="http://schemas.openxmlformats.org/officeDocument/2006/relationships/notesSlide" Target="/ppt/notesSlides/notesSlide27.xml" Id="Rcb00735ab8fa43b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679f7c841a784c5f" /><Relationship Type="http://schemas.openxmlformats.org/officeDocument/2006/relationships/image" Target="/ppt/media/image28.png" Id="R1e978da262314e37" /><Relationship Type="http://schemas.openxmlformats.org/officeDocument/2006/relationships/notesSlide" Target="/ppt/notesSlides/notesSlide28.xml" Id="R26d33e60e24b4dd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e17007d72f2c4bee" /><Relationship Type="http://schemas.openxmlformats.org/officeDocument/2006/relationships/image" Target="/ppt/media/image29.png" Id="R1ee9b460f9074452" /><Relationship Type="http://schemas.openxmlformats.org/officeDocument/2006/relationships/notesSlide" Target="/ppt/notesSlides/notesSlide29.xml" Id="R28caffb0d3b14ec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78274818f7945a9" /><Relationship Type="http://schemas.openxmlformats.org/officeDocument/2006/relationships/image" Target="/ppt/media/image30.png" Id="R691c151360d54c35" /><Relationship Type="http://schemas.openxmlformats.org/officeDocument/2006/relationships/notesSlide" Target="/ppt/notesSlides/notesSlide30.xml" Id="R0196fb97d95d4cf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8376bd051f6949d4" /><Relationship Type="http://schemas.openxmlformats.org/officeDocument/2006/relationships/image" Target="/ppt/media/image31.png" Id="R65c04141aa624454" /><Relationship Type="http://schemas.openxmlformats.org/officeDocument/2006/relationships/notesSlide" Target="/ppt/notesSlides/notesSlide31.xml" Id="Rb0b749d42e35407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6196db0816d24180" /><Relationship Type="http://schemas.openxmlformats.org/officeDocument/2006/relationships/image" Target="/ppt/media/image32.png" Id="Re2aff66d85954481" /><Relationship Type="http://schemas.openxmlformats.org/officeDocument/2006/relationships/notesSlide" Target="/ppt/notesSlides/notesSlide32.xml" Id="R8f9f6806ffae41d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ccf68d014ad94fdd" /><Relationship Type="http://schemas.openxmlformats.org/officeDocument/2006/relationships/image" Target="/ppt/media/image33.png" Id="Rcaf856b25fa0477a" /><Relationship Type="http://schemas.openxmlformats.org/officeDocument/2006/relationships/notesSlide" Target="/ppt/notesSlides/notesSlide33.xml" Id="Rbd2f49cb1ce84f7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ef2abff3c29e4973" /><Relationship Type="http://schemas.openxmlformats.org/officeDocument/2006/relationships/image" Target="/ppt/media/image34.png" Id="Ra6de97d7c6174e8d" /><Relationship Type="http://schemas.openxmlformats.org/officeDocument/2006/relationships/notesSlide" Target="/ppt/notesSlides/notesSlide34.xml" Id="Ree0a72759a9b456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c9d20a2f8a1841d4" /><Relationship Type="http://schemas.openxmlformats.org/officeDocument/2006/relationships/image" Target="/ppt/media/image35.png" Id="R7dd9479456824f6a" /><Relationship Type="http://schemas.openxmlformats.org/officeDocument/2006/relationships/notesSlide" Target="/ppt/notesSlides/notesSlide35.xml" Id="Rfc647a84ebd7470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242b97335f674986" /><Relationship Type="http://schemas.openxmlformats.org/officeDocument/2006/relationships/image" Target="/ppt/media/image36.png" Id="R5b4c1890ba11419e" /><Relationship Type="http://schemas.openxmlformats.org/officeDocument/2006/relationships/notesSlide" Target="/ppt/notesSlides/notesSlide36.xml" Id="R609be4c29fe448a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9d815a4b03bc43e4" /><Relationship Type="http://schemas.openxmlformats.org/officeDocument/2006/relationships/image" Target="/ppt/media/image37.png" Id="R16b9d299b1fe4919" /><Relationship Type="http://schemas.openxmlformats.org/officeDocument/2006/relationships/notesSlide" Target="/ppt/notesSlides/notesSlide37.xml" Id="R5752b16bafa24f1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d918b642d18e4c15" /><Relationship Type="http://schemas.openxmlformats.org/officeDocument/2006/relationships/image" Target="/ppt/media/image38.png" Id="Rf5a0f3fdaf344718" /><Relationship Type="http://schemas.openxmlformats.org/officeDocument/2006/relationships/notesSlide" Target="/ppt/notesSlides/notesSlide38.xml" Id="Rbc2dc0b5cc8641b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5472c990fd3c4fb3" /><Relationship Type="http://schemas.openxmlformats.org/officeDocument/2006/relationships/image" Target="/ppt/media/image39.png" Id="Rc6e56819a6f44bd0" /><Relationship Type="http://schemas.openxmlformats.org/officeDocument/2006/relationships/notesSlide" Target="/ppt/notesSlides/notesSlide39.xml" Id="Rd4e92a367d9f42c0"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F72B806A-BAE0-4AF6-9DA6-4FF54676F52C}"/>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9DB742A-62C4-4D1D-9D1E-D38021A80B37}"/>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23925A5D-25FE-4F48-93B0-94405168F329}"/>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48BE92C3-5F6F-4094-9F99-3295098C373D}"/>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听力笔记与信息整合</a:t>
            </a:r>
          </a:p>
        </p:txBody>
      </p:sp>
      <p:sp>
        <p:nvSpPr>
          <p:cNvPr id="5" name="">
            <a:extLst xmlns:a="http://schemas.openxmlformats.org/drawingml/2006/main">
              <a:ext uri="{FF2B5EF4-FFF2-40B4-BE49-F238E27FC236}">
                <a16:creationId xmlns:a16="http://schemas.microsoft.com/office/drawing/2014/main" id="{7B69D0BC-B84D-444F-A7FA-57AE0749C833}"/>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预测、速记、同义替换和多源材料整合。</a:t>
            </a:r>
          </a:p>
        </p:txBody>
      </p:sp>
      <p:sp>
        <p:nvSpPr>
          <p:cNvPr id="6" name="">
            <a:extLst xmlns:a="http://schemas.openxmlformats.org/drawingml/2006/main">
              <a:ext uri="{FF2B5EF4-FFF2-40B4-BE49-F238E27FC236}">
                <a16:creationId xmlns:a16="http://schemas.microsoft.com/office/drawing/2014/main" id="{7A0DAD9E-4CDA-4F2B-BBD9-A6061ED6785B}"/>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349784A4-49CF-489A-8DD6-C0354149931C}"/>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727425D6-FBA5-4DB9-8624-7E2B517DC7B1}"/>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B6C6534E-BAD0-4092-BA84-B172C7F0488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6b770620fa54c7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E2D2816-BA85-4628-BD12-CC0E51859398}"/>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4</a:t>
            </a:r>
          </a:p>
        </p:txBody>
      </p:sp>
      <p:sp>
        <p:nvSpPr>
          <p:cNvPr id="12" name="">
            <a:extLst xmlns:a="http://schemas.openxmlformats.org/drawingml/2006/main">
              <a:ext uri="{FF2B5EF4-FFF2-40B4-BE49-F238E27FC236}">
                <a16:creationId xmlns:a16="http://schemas.microsoft.com/office/drawing/2014/main" id="{866F44F2-FB2D-4973-BD42-87A95B5C4D16}"/>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E6AF877-75BE-4D52-B94A-DD33DFC85F34}"/>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120</a:t>
            </a:r>
          </a:p>
        </p:txBody>
      </p:sp>
      <p:sp>
        <p:nvSpPr>
          <p:cNvPr id="14" name="">
            <a:extLst xmlns:a="http://schemas.openxmlformats.org/drawingml/2006/main">
              <a:ext uri="{FF2B5EF4-FFF2-40B4-BE49-F238E27FC236}">
                <a16:creationId xmlns:a16="http://schemas.microsoft.com/office/drawing/2014/main" id="{46F303C9-1CA5-4CBD-9810-B7C0824A5624}"/>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9B771B02-ACB7-4503-B96D-B08448043D28}"/>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AA8D077F-612B-492C-B53E-1659C8FA93D4}"/>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4DA4975D-7ADA-4291-92BF-B59BC1C0F93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B26B08F8-BE00-4253-A140-C219C05F261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9" name="">
            <a:extLst xmlns:a="http://schemas.openxmlformats.org/drawingml/2006/main">
              <a:ext uri="{FF2B5EF4-FFF2-40B4-BE49-F238E27FC236}">
                <a16:creationId xmlns:a16="http://schemas.microsoft.com/office/drawing/2014/main" id="{290F8C20-8668-47B2-90F7-76CB477F9F4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39</a:t>
            </a:r>
          </a:p>
        </p:txBody>
      </p:sp>
    </p:spTree>
    <p:extLst>
      <p:ext uri="{BB962C8B-B14F-4D97-AF65-F5344CB8AC3E}">
        <p14:creationId xmlns:p14="http://schemas.microsoft.com/office/powerpoint/2010/main" val="984053123"/>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090AC0A6-A390-46AB-A7DF-480327E8A86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B92ADE3C-0081-467B-A515-5C80B88D0A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5ab9148764f0469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8B0D073-6AC7-438C-9565-9CF76AECF50E}"/>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CB61DA43-8D17-4D2E-9E93-DBED6D85265D}"/>
              </a:ext>
            </a:extLst>
          </p:cNvPr>
          <p:cNvSpPr>
            <a:spLocks xmlns:a="http://schemas.openxmlformats.org/drawingml/2006/main" noGrp="1"/>
          </p:cNvSpPr>
          <p:nvPr/>
        </p:nvSpPr>
        <p:spPr>
          <a:xfrm xmlns:a="http://schemas.openxmlformats.org/drawingml/2006/main">
            <a:off x="628650" y="1952625"/>
            <a:ext cx="2633663"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DE79C40-1EFB-4A8E-B346-EC738F4324CC}"/>
              </a:ext>
            </a:extLst>
          </p:cNvPr>
          <p:cNvSpPr>
            <a:spLocks xmlns:a="http://schemas.openxmlformats.org/drawingml/2006/main" noGrp="1"/>
          </p:cNvSpPr>
          <p:nvPr/>
        </p:nvSpPr>
        <p:spPr>
          <a:xfrm xmlns:a="http://schemas.openxmlformats.org/drawingml/2006/main">
            <a:off x="838200"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5C68927B-B045-41FD-8BD5-4F426D6752B6}"/>
              </a:ext>
            </a:extLst>
          </p:cNvPr>
          <p:cNvSpPr>
            <a:spLocks xmlns:a="http://schemas.openxmlformats.org/drawingml/2006/main" noGrp="1"/>
          </p:cNvSpPr>
          <p:nvPr/>
        </p:nvSpPr>
        <p:spPr>
          <a:xfrm xmlns:a="http://schemas.openxmlformats.org/drawingml/2006/main">
            <a:off x="838200"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FFFFFF"/>
                </a:solidFill>
                <a:latin typeface="Microsoft YaHei"/>
                <a:ea typeface="Microsoft YaHei"/>
                <a:cs typeface="Microsoft YaHei"/>
              </a:defRPr>
            </a:pPr>
            <a:r>
              <a:rPr sz="1650"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D078E962-274D-4FA5-A53F-68397C86DDC1}"/>
              </a:ext>
            </a:extLst>
          </p:cNvPr>
          <p:cNvSpPr>
            <a:spLocks xmlns:a="http://schemas.openxmlformats.org/drawingml/2006/main" noGrp="1"/>
          </p:cNvSpPr>
          <p:nvPr/>
        </p:nvSpPr>
        <p:spPr>
          <a:xfrm xmlns:a="http://schemas.openxmlformats.org/drawingml/2006/main">
            <a:off x="838200"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F53A31EA-26AC-45E5-AC93-93F3152034DF}"/>
              </a:ext>
            </a:extLst>
          </p:cNvPr>
          <p:cNvSpPr>
            <a:spLocks xmlns:a="http://schemas.openxmlformats.org/drawingml/2006/main" noGrp="1"/>
          </p:cNvSpPr>
          <p:nvPr/>
        </p:nvSpPr>
        <p:spPr>
          <a:xfrm xmlns:a="http://schemas.openxmlformats.org/drawingml/2006/main">
            <a:off x="838200"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D609C200-33B7-4C01-AF47-BEDB981C7A22}"/>
              </a:ext>
            </a:extLst>
          </p:cNvPr>
          <p:cNvSpPr>
            <a:spLocks xmlns:a="http://schemas.openxmlformats.org/drawingml/2006/main" noGrp="1"/>
          </p:cNvSpPr>
          <p:nvPr/>
        </p:nvSpPr>
        <p:spPr>
          <a:xfrm xmlns:a="http://schemas.openxmlformats.org/drawingml/2006/main">
            <a:off x="3395663"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7EC155FC-358D-4B33-8411-446AD0BD0E1D}"/>
              </a:ext>
            </a:extLst>
          </p:cNvPr>
          <p:cNvSpPr>
            <a:spLocks xmlns:a="http://schemas.openxmlformats.org/drawingml/2006/main" noGrp="1"/>
          </p:cNvSpPr>
          <p:nvPr/>
        </p:nvSpPr>
        <p:spPr>
          <a:xfrm xmlns:a="http://schemas.openxmlformats.org/drawingml/2006/main">
            <a:off x="3605213"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D7A0AC10-FE55-467F-B380-FA339063DE2E}"/>
              </a:ext>
            </a:extLst>
          </p:cNvPr>
          <p:cNvSpPr>
            <a:spLocks xmlns:a="http://schemas.openxmlformats.org/drawingml/2006/main" noGrp="1"/>
          </p:cNvSpPr>
          <p:nvPr/>
        </p:nvSpPr>
        <p:spPr>
          <a:xfrm xmlns:a="http://schemas.openxmlformats.org/drawingml/2006/main">
            <a:off x="3605213"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F7E0BBA6-3969-4894-AEB7-2EA00DA579ED}"/>
              </a:ext>
            </a:extLst>
          </p:cNvPr>
          <p:cNvSpPr>
            <a:spLocks xmlns:a="http://schemas.openxmlformats.org/drawingml/2006/main" noGrp="1"/>
          </p:cNvSpPr>
          <p:nvPr/>
        </p:nvSpPr>
        <p:spPr>
          <a:xfrm xmlns:a="http://schemas.openxmlformats.org/drawingml/2006/main">
            <a:off x="3605213"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E8D2332D-2FF3-467C-B30D-48AC884903CE}"/>
              </a:ext>
            </a:extLst>
          </p:cNvPr>
          <p:cNvSpPr>
            <a:spLocks xmlns:a="http://schemas.openxmlformats.org/drawingml/2006/main" noGrp="1"/>
          </p:cNvSpPr>
          <p:nvPr/>
        </p:nvSpPr>
        <p:spPr>
          <a:xfrm xmlns:a="http://schemas.openxmlformats.org/drawingml/2006/main">
            <a:off x="3605213"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CAB2D53A-B01C-4444-8AEA-FC676D0CDF4B}"/>
              </a:ext>
            </a:extLst>
          </p:cNvPr>
          <p:cNvSpPr>
            <a:spLocks xmlns:a="http://schemas.openxmlformats.org/drawingml/2006/main" noGrp="1"/>
          </p:cNvSpPr>
          <p:nvPr/>
        </p:nvSpPr>
        <p:spPr>
          <a:xfrm xmlns:a="http://schemas.openxmlformats.org/drawingml/2006/main">
            <a:off x="6162675"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584D7BFB-8DEA-4B48-8741-8E72B35B447B}"/>
              </a:ext>
            </a:extLst>
          </p:cNvPr>
          <p:cNvSpPr>
            <a:spLocks xmlns:a="http://schemas.openxmlformats.org/drawingml/2006/main" noGrp="1"/>
          </p:cNvSpPr>
          <p:nvPr/>
        </p:nvSpPr>
        <p:spPr>
          <a:xfrm xmlns:a="http://schemas.openxmlformats.org/drawingml/2006/main">
            <a:off x="6372225"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2A2C7860-1E0A-46EE-889F-D6A0A82031D2}"/>
              </a:ext>
            </a:extLst>
          </p:cNvPr>
          <p:cNvSpPr>
            <a:spLocks xmlns:a="http://schemas.openxmlformats.org/drawingml/2006/main" noGrp="1"/>
          </p:cNvSpPr>
          <p:nvPr/>
        </p:nvSpPr>
        <p:spPr>
          <a:xfrm xmlns:a="http://schemas.openxmlformats.org/drawingml/2006/main">
            <a:off x="6372225"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68C05092-C3CF-41C4-99DC-8E47723B2C3D}"/>
              </a:ext>
            </a:extLst>
          </p:cNvPr>
          <p:cNvSpPr>
            <a:spLocks xmlns:a="http://schemas.openxmlformats.org/drawingml/2006/main" noGrp="1"/>
          </p:cNvSpPr>
          <p:nvPr/>
        </p:nvSpPr>
        <p:spPr>
          <a:xfrm xmlns:a="http://schemas.openxmlformats.org/drawingml/2006/main">
            <a:off x="6372225"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148FACA-C735-4885-B788-E410B0237062}"/>
              </a:ext>
            </a:extLst>
          </p:cNvPr>
          <p:cNvSpPr>
            <a:spLocks xmlns:a="http://schemas.openxmlformats.org/drawingml/2006/main" noGrp="1"/>
          </p:cNvSpPr>
          <p:nvPr/>
        </p:nvSpPr>
        <p:spPr>
          <a:xfrm xmlns:a="http://schemas.openxmlformats.org/drawingml/2006/main">
            <a:off x="6372225"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D4FA64E4-013E-4558-B339-89932DC189C1}"/>
              </a:ext>
            </a:extLst>
          </p:cNvPr>
          <p:cNvSpPr>
            <a:spLocks xmlns:a="http://schemas.openxmlformats.org/drawingml/2006/main" noGrp="1"/>
          </p:cNvSpPr>
          <p:nvPr/>
        </p:nvSpPr>
        <p:spPr>
          <a:xfrm xmlns:a="http://schemas.openxmlformats.org/drawingml/2006/main">
            <a:off x="8929688"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21" name="">
            <a:extLst xmlns:a="http://schemas.openxmlformats.org/drawingml/2006/main">
              <a:ext uri="{FF2B5EF4-FFF2-40B4-BE49-F238E27FC236}">
                <a16:creationId xmlns:a16="http://schemas.microsoft.com/office/drawing/2014/main" id="{A275200F-8C24-47C8-9995-AA46B9793E85}"/>
              </a:ext>
            </a:extLst>
          </p:cNvPr>
          <p:cNvSpPr>
            <a:spLocks xmlns:a="http://schemas.openxmlformats.org/drawingml/2006/main" noGrp="1"/>
          </p:cNvSpPr>
          <p:nvPr/>
        </p:nvSpPr>
        <p:spPr>
          <a:xfrm xmlns:a="http://schemas.openxmlformats.org/drawingml/2006/main">
            <a:off x="9139238"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04</a:t>
            </a:r>
          </a:p>
        </p:txBody>
      </p:sp>
      <p:sp>
        <p:nvSpPr>
          <p:cNvPr id="22" name="">
            <a:extLst xmlns:a="http://schemas.openxmlformats.org/drawingml/2006/main">
              <a:ext uri="{FF2B5EF4-FFF2-40B4-BE49-F238E27FC236}">
                <a16:creationId xmlns:a16="http://schemas.microsoft.com/office/drawing/2014/main" id="{C1287237-8AA6-4624-88D3-9E80B4DCD45E}"/>
              </a:ext>
            </a:extLst>
          </p:cNvPr>
          <p:cNvSpPr>
            <a:spLocks xmlns:a="http://schemas.openxmlformats.org/drawingml/2006/main" noGrp="1"/>
          </p:cNvSpPr>
          <p:nvPr/>
        </p:nvSpPr>
        <p:spPr>
          <a:xfrm xmlns:a="http://schemas.openxmlformats.org/drawingml/2006/main">
            <a:off x="9139238"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高阶综合与再教学</a:t>
            </a:r>
          </a:p>
        </p:txBody>
      </p:sp>
      <p:sp>
        <p:nvSpPr>
          <p:cNvPr id="23" name="">
            <a:extLst xmlns:a="http://schemas.openxmlformats.org/drawingml/2006/main">
              <a:ext uri="{FF2B5EF4-FFF2-40B4-BE49-F238E27FC236}">
                <a16:creationId xmlns:a16="http://schemas.microsoft.com/office/drawing/2014/main" id="{0C459AAE-4667-45D7-922F-A0C68D9F9788}"/>
              </a:ext>
            </a:extLst>
          </p:cNvPr>
          <p:cNvSpPr>
            <a:spLocks xmlns:a="http://schemas.openxmlformats.org/drawingml/2006/main" noGrp="1"/>
          </p:cNvSpPr>
          <p:nvPr/>
        </p:nvSpPr>
        <p:spPr>
          <a:xfrm xmlns:a="http://schemas.openxmlformats.org/drawingml/2006/main">
            <a:off x="9139238"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跨表示综合并修正高频错因</a:t>
            </a:r>
          </a:p>
        </p:txBody>
      </p:sp>
      <p:sp>
        <p:nvSpPr>
          <p:cNvPr id="24" name="">
            <a:extLst xmlns:a="http://schemas.openxmlformats.org/drawingml/2006/main">
              <a:ext uri="{FF2B5EF4-FFF2-40B4-BE49-F238E27FC236}">
                <a16:creationId xmlns:a16="http://schemas.microsoft.com/office/drawing/2014/main" id="{55327F34-78CC-4E4A-9934-E8D99A704E52}"/>
              </a:ext>
            </a:extLst>
          </p:cNvPr>
          <p:cNvSpPr>
            <a:spLocks xmlns:a="http://schemas.openxmlformats.org/drawingml/2006/main" noGrp="1"/>
          </p:cNvSpPr>
          <p:nvPr/>
        </p:nvSpPr>
        <p:spPr>
          <a:xfrm xmlns:a="http://schemas.openxmlformats.org/drawingml/2006/main">
            <a:off x="9139238"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5" name="">
            <a:extLst xmlns:a="http://schemas.openxmlformats.org/drawingml/2006/main">
              <a:ext uri="{FF2B5EF4-FFF2-40B4-BE49-F238E27FC236}">
                <a16:creationId xmlns:a16="http://schemas.microsoft.com/office/drawing/2014/main" id="{4B5A77B2-B3CF-4F7E-9A89-D1C6A58C60E7}"/>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成功标准｜边听边搭信息框架而非逐字记录</a:t>
            </a:r>
          </a:p>
        </p:txBody>
      </p:sp>
      <p:sp>
        <p:nvSpPr>
          <p:cNvPr id="26" name="">
            <a:extLst xmlns:a="http://schemas.openxmlformats.org/drawingml/2006/main">
              <a:ext uri="{FF2B5EF4-FFF2-40B4-BE49-F238E27FC236}">
                <a16:creationId xmlns:a16="http://schemas.microsoft.com/office/drawing/2014/main" id="{53BF46FE-AB6B-4F35-BE9C-E4C1B3AF679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75D06145-AC9C-432D-BF68-F9622C1827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8" name="">
            <a:extLst xmlns:a="http://schemas.openxmlformats.org/drawingml/2006/main">
              <a:ext uri="{FF2B5EF4-FFF2-40B4-BE49-F238E27FC236}">
                <a16:creationId xmlns:a16="http://schemas.microsoft.com/office/drawing/2014/main" id="{00B529A6-94BC-4D85-9198-709F8BA32E7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39</a:t>
            </a:r>
          </a:p>
        </p:txBody>
      </p:sp>
    </p:spTree>
    <p:extLst>
      <p:ext uri="{BB962C8B-B14F-4D97-AF65-F5344CB8AC3E}">
        <p14:creationId xmlns:p14="http://schemas.microsoft.com/office/powerpoint/2010/main" val="760759640"/>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F4F26B4-A103-4097-93F5-AE5157365B9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77A30484-4C90-4D96-88EF-A7966586BBA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cbc1a76b4f549b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579C2EA-4F23-4D48-AE6C-533BF3ED6B9D}"/>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听力笔记与信息整合</a:t>
            </a:r>
          </a:p>
        </p:txBody>
      </p:sp>
      <p:sp>
        <p:nvSpPr>
          <p:cNvPr id="5" name="">
            <a:extLst xmlns:a="http://schemas.openxmlformats.org/drawingml/2006/main">
              <a:ext uri="{FF2B5EF4-FFF2-40B4-BE49-F238E27FC236}">
                <a16:creationId xmlns:a16="http://schemas.microsoft.com/office/drawing/2014/main" id="{3298E498-44F8-4F94-9EF8-E266DFF3FF7A}"/>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D5D533D5-EFB6-4AB2-92F4-F00C6DAECEFC}"/>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8A46789-5714-4DAF-AFF3-A31AE110D186}"/>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6C0C2D19-27EC-4917-A6D7-8F9E5DE19328}"/>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边听边搭信息框架而非逐字记录</a:t>
            </a:r>
          </a:p>
        </p:txBody>
      </p:sp>
      <p:sp>
        <p:nvSpPr>
          <p:cNvPr id="9" name="">
            <a:extLst xmlns:a="http://schemas.openxmlformats.org/drawingml/2006/main">
              <a:ext uri="{FF2B5EF4-FFF2-40B4-BE49-F238E27FC236}">
                <a16:creationId xmlns:a16="http://schemas.microsoft.com/office/drawing/2014/main" id="{16F81DC0-DAC7-4120-B971-4BE71E9C8C44}"/>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边界提醒｜漏掉转折后的修正信息</a:t>
            </a:r>
          </a:p>
        </p:txBody>
      </p:sp>
      <p:sp>
        <p:nvSpPr>
          <p:cNvPr id="10" name="">
            <a:extLst xmlns:a="http://schemas.openxmlformats.org/drawingml/2006/main">
              <a:ext uri="{FF2B5EF4-FFF2-40B4-BE49-F238E27FC236}">
                <a16:creationId xmlns:a16="http://schemas.microsoft.com/office/drawing/2014/main" id="{BA16F478-AD17-4A22-9C70-0039FEAECDAC}"/>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650E11C7-E71D-4E4A-9AFB-9AFD91163057}"/>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76B5024A-4FC0-4267-94F5-5A4A1E77066F}"/>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预测、速记、同义替换和多源材料整合。</a:t>
            </a:r>
          </a:p>
        </p:txBody>
      </p:sp>
      <p:sp>
        <p:nvSpPr>
          <p:cNvPr id="13" name="">
            <a:extLst xmlns:a="http://schemas.openxmlformats.org/drawingml/2006/main">
              <a:ext uri="{FF2B5EF4-FFF2-40B4-BE49-F238E27FC236}">
                <a16:creationId xmlns:a16="http://schemas.microsoft.com/office/drawing/2014/main" id="{0DE71E11-27CF-4A52-BBC2-A9F19D0F65D5}"/>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B13DF6E-8AA6-4EFA-9B24-0459C85D6953}"/>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3E636736-11DC-489A-87FC-E1D2D182EA8C}"/>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预读任务—建立缩写—二次核对</a:t>
            </a:r>
          </a:p>
        </p:txBody>
      </p:sp>
      <p:sp>
        <p:nvSpPr>
          <p:cNvPr id="16" name="">
            <a:extLst xmlns:a="http://schemas.openxmlformats.org/drawingml/2006/main">
              <a:ext uri="{FF2B5EF4-FFF2-40B4-BE49-F238E27FC236}">
                <a16:creationId xmlns:a16="http://schemas.microsoft.com/office/drawing/2014/main" id="{349A8D46-6E28-4F3A-A544-44D0B16A633F}"/>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English Language 2027/2028 Assessment Framework、Sample/Practice Paper 与公开评核资料｜English Paper 3 listening and note…</a:t>
            </a:r>
          </a:p>
        </p:txBody>
      </p:sp>
      <p:sp>
        <p:nvSpPr>
          <p:cNvPr id="17" name="">
            <a:extLst xmlns:a="http://schemas.openxmlformats.org/drawingml/2006/main">
              <a:ext uri="{FF2B5EF4-FFF2-40B4-BE49-F238E27FC236}">
                <a16:creationId xmlns:a16="http://schemas.microsoft.com/office/drawing/2014/main" id="{7D35A08B-03BF-4D5B-A47C-FD66FD84B9CE}"/>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94B9BF6B-9EBF-4F7B-92F2-E52626D20EF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E32E836-EC4B-4370-9B74-B29EF2CF995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52C2E2B2-87E5-401A-83B3-3AD26C64D0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39</a:t>
            </a:r>
          </a:p>
        </p:txBody>
      </p:sp>
    </p:spTree>
    <p:extLst>
      <p:ext uri="{BB962C8B-B14F-4D97-AF65-F5344CB8AC3E}">
        <p14:creationId xmlns:p14="http://schemas.microsoft.com/office/powerpoint/2010/main" val="155152445"/>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AEF0BA9-A3FD-4C6A-BDD8-4B2AA7DBB76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CD47F176-94C2-43CE-AF59-3410C716AD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82f730a779546b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695F14-6BA7-4829-B2B3-5746337E661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D3D8EB4D-42AE-48E4-8712-310D7DFF0B4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8127B2E-CC84-41F0-9EFC-E853881C94C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能解释“边听边搭信息框架而非逐字记录”，并识别一个反例或边界。</a:t>
            </a:r>
          </a:p>
        </p:txBody>
      </p:sp>
      <p:sp>
        <p:nvSpPr>
          <p:cNvPr id="7" name="">
            <a:extLst xmlns:a="http://schemas.openxmlformats.org/drawingml/2006/main">
              <a:ext uri="{FF2B5EF4-FFF2-40B4-BE49-F238E27FC236}">
                <a16:creationId xmlns:a16="http://schemas.microsoft.com/office/drawing/2014/main" id="{A5F5BE9C-924B-4518-9B03-90863009A8A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DEF6827-D688-4C03-8322-7169CE6D1A7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6C8F9EB7-2108-4AFD-957D-27BE8F85252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English Paper 3 listening and note-completion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a:t>
            </a:r>
          </a:p>
        </p:txBody>
      </p:sp>
      <p:sp>
        <p:nvSpPr>
          <p:cNvPr id="10" name="">
            <a:extLst xmlns:a="http://schemas.openxmlformats.org/drawingml/2006/main">
              <a:ext uri="{FF2B5EF4-FFF2-40B4-BE49-F238E27FC236}">
                <a16:creationId xmlns:a16="http://schemas.microsoft.com/office/drawing/2014/main" id="{7C62E238-4D54-48CA-BDE5-A84C8097BA6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高频错因：漏掉转折后的修正信息</a:t>
            </a:r>
          </a:p>
        </p:txBody>
      </p:sp>
      <p:sp>
        <p:nvSpPr>
          <p:cNvPr id="11" name="">
            <a:extLst xmlns:a="http://schemas.openxmlformats.org/drawingml/2006/main">
              <a:ext uri="{FF2B5EF4-FFF2-40B4-BE49-F238E27FC236}">
                <a16:creationId xmlns:a16="http://schemas.microsoft.com/office/drawing/2014/main" id="{A35CD868-3058-4FFF-BF3B-C51B411ECBE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9DF1B23-459A-43F6-8BBE-F410185603E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AA38A1C-BCFD-43F9-976F-C407B212BC4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边听边搭信息框架而非逐字记录</a:t>
            </a:r>
          </a:p>
        </p:txBody>
      </p:sp>
      <p:sp>
        <p:nvSpPr>
          <p:cNvPr id="14" name="">
            <a:extLst xmlns:a="http://schemas.openxmlformats.org/drawingml/2006/main">
              <a:ext uri="{FF2B5EF4-FFF2-40B4-BE49-F238E27FC236}">
                <a16:creationId xmlns:a16="http://schemas.microsoft.com/office/drawing/2014/main" id="{6CD492AE-D2F3-4F5C-98A3-44142BB5F9E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912BC1A-9D5F-4060-8B65-AE57CAA4A3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4BFC95C-4437-40F5-A975-F5F2C2249F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7" name="">
            <a:extLst xmlns:a="http://schemas.openxmlformats.org/drawingml/2006/main">
              <a:ext uri="{FF2B5EF4-FFF2-40B4-BE49-F238E27FC236}">
                <a16:creationId xmlns:a16="http://schemas.microsoft.com/office/drawing/2014/main" id="{AB36671F-4B05-41D6-AA2F-2EDB63DCAF2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39</a:t>
            </a:r>
          </a:p>
        </p:txBody>
      </p:sp>
    </p:spTree>
    <p:extLst>
      <p:ext uri="{BB962C8B-B14F-4D97-AF65-F5344CB8AC3E}">
        <p14:creationId xmlns:p14="http://schemas.microsoft.com/office/powerpoint/2010/main" val="194716483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75F5A35-E5B6-480A-A589-5A0BD7C507E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7C0DDCAD-C8EB-4DC7-A910-6572A0777E6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4423801ecfe429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26B120D-E175-4368-A1A9-831EB825082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1BF0346-0A24-4B26-8415-08D8FB00BC9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A0FC147-2D1F-409E-8B6B-756C899EC02E}"/>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6A3A40A-9EC3-4018-B53E-8B8F0E2997E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F940F227-C14B-4137-A3DC-56183665F83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预读任务</a:t>
            </a:r>
          </a:p>
        </p:txBody>
      </p:sp>
      <p:sp>
        <p:nvSpPr>
          <p:cNvPr id="9" name="">
            <a:extLst xmlns:a="http://schemas.openxmlformats.org/drawingml/2006/main">
              <a:ext uri="{FF2B5EF4-FFF2-40B4-BE49-F238E27FC236}">
                <a16:creationId xmlns:a16="http://schemas.microsoft.com/office/drawing/2014/main" id="{D547E7B7-7EFB-423B-A411-E4DA4E3AA38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96A4CB4-0026-466A-BB24-0A3746B4124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建立缩写</a:t>
            </a:r>
          </a:p>
        </p:txBody>
      </p:sp>
      <p:sp>
        <p:nvSpPr>
          <p:cNvPr id="11" name="">
            <a:extLst xmlns:a="http://schemas.openxmlformats.org/drawingml/2006/main">
              <a:ext uri="{FF2B5EF4-FFF2-40B4-BE49-F238E27FC236}">
                <a16:creationId xmlns:a16="http://schemas.microsoft.com/office/drawing/2014/main" id="{DF504CC9-BB3E-42A7-B578-5FF815C3EEC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E9A92DE-BD95-4E88-A64F-3E0E43DC62D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二次核对</a:t>
            </a:r>
          </a:p>
        </p:txBody>
      </p:sp>
      <p:sp>
        <p:nvSpPr>
          <p:cNvPr id="13" name="">
            <a:extLst xmlns:a="http://schemas.openxmlformats.org/drawingml/2006/main">
              <a:ext uri="{FF2B5EF4-FFF2-40B4-BE49-F238E27FC236}">
                <a16:creationId xmlns:a16="http://schemas.microsoft.com/office/drawing/2014/main" id="{5166A2D6-B51D-4309-B02F-20CBDF11ED1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68C34DD7-C49E-4F16-9709-F02075E20FC9}"/>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26BBF2ED-13B6-459A-A702-39929BFCC33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3 listening and note-completion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a:t>
            </a:r>
          </a:p>
        </p:txBody>
      </p:sp>
      <p:sp>
        <p:nvSpPr>
          <p:cNvPr id="16" name="">
            <a:extLst xmlns:a="http://schemas.openxmlformats.org/drawingml/2006/main">
              <a:ext uri="{FF2B5EF4-FFF2-40B4-BE49-F238E27FC236}">
                <a16:creationId xmlns:a16="http://schemas.microsoft.com/office/drawing/2014/main" id="{DC7A3554-97D9-48F4-BAB5-627ABD9A6BC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696BC7E-121A-4232-BC41-C1221A384D5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E48D8BCD-693B-4729-B5CC-92EEB7A6502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正确结论：Studio B at 3:10</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correction changes only the time; the venue remains Studio B.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60964E8F-1F1A-442E-A07B-7AA244A3BC8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A594C309-2AC6-4B35-B6E1-4A14AA962C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4C92391-B5E0-4417-8951-86341EBF3F8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1B53AA5B-5D46-456E-AB3A-E44F3A242B7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39</a:t>
            </a:r>
          </a:p>
        </p:txBody>
      </p:sp>
    </p:spTree>
    <p:extLst>
      <p:ext uri="{BB962C8B-B14F-4D97-AF65-F5344CB8AC3E}">
        <p14:creationId xmlns:p14="http://schemas.microsoft.com/office/powerpoint/2010/main" val="56862972"/>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377B37C-D79B-4C46-AD98-8C9861F6312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67DB0BA6-8A34-476C-9011-23BEC7A5C8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43f1d336b1a43b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392023-AA9D-417A-931D-32E86262881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A0B3722-9BA6-45CA-AAB5-D2A8F937320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8E01E5B-A0F7-4584-9AFF-5AA5B433897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EDAF11E-7826-4021-BA9E-1E29ADDED82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A63F63A9-48C4-4817-8D3F-4FA1AD641E9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58973AA-3F38-43E4-A4D7-8B36F008CB1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3DDB92E-E95B-4148-AC6B-05F747758B5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5C62021E-420F-4783-8C98-C9B46C33F7F1}"/>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4EE888F-19FA-4ACB-918F-37BA88E056F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2291BC8-683C-40A8-8924-4F34AE5C870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85F4649-23A2-49F5-9B1B-4DD26D78CAD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B70F518-FED4-4A96-8DEA-5E3A88BE668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175E5E1-E254-47AF-8C1C-430FBBDA00FB}"/>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7853CA60-3AC8-48FD-A57E-E899C277EAA5}"/>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A18D693-DCDE-4F11-9D45-9BC4CEC868F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FC56997C-5125-4C34-8855-44AA99E8E0A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AA55D142-0A39-4134-841F-C94BC22B590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BBB2216-AD79-4A38-B891-7F324879EB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19A9711C-2FEC-4B33-A8D3-625F22B1738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39</a:t>
            </a:r>
          </a:p>
        </p:txBody>
      </p:sp>
    </p:spTree>
    <p:extLst>
      <p:ext uri="{BB962C8B-B14F-4D97-AF65-F5344CB8AC3E}">
        <p14:creationId xmlns:p14="http://schemas.microsoft.com/office/powerpoint/2010/main" val="159551419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D30457E-C04A-4B67-A9D4-E01DE6E2650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AAEA6E1D-C3FE-4481-A28D-65C9F17DDEE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e6c20569ab54d0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CA06266-C09A-42BA-834B-F87C3AC2CB5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4641876-35DB-4943-887E-1ACB5078E72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6DB51CE-0603-4FCE-9CC5-2A2A83738910}"/>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8EA6A60-1D75-43D0-BF63-CDF86E62F41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听力笔记与信息整合</a:t>
            </a:r>
          </a:p>
        </p:txBody>
      </p:sp>
      <p:sp>
        <p:nvSpPr>
          <p:cNvPr id="8" name="">
            <a:extLst xmlns:a="http://schemas.openxmlformats.org/drawingml/2006/main">
              <a:ext uri="{FF2B5EF4-FFF2-40B4-BE49-F238E27FC236}">
                <a16:creationId xmlns:a16="http://schemas.microsoft.com/office/drawing/2014/main" id="{76C29693-3A11-43D7-BF5C-95545DDAE1E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160C2F8-6B4A-4D45-9AD0-CB66A350929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3C0EEEB-C0A8-4223-A7F4-49690284F8B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3CF33094-33E0-4868-B786-0BE461DC66A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2119459-8F17-4735-8A18-FFE94E438381}"/>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92D2D26-1AFC-4E69-A8C9-0C1A2E709C3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619D1C6C-4C8C-4304-BB67-FFC003F38D4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E9770D1-5648-484D-A9AC-5D90246BCD22}"/>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A545DB5-A2FB-4E1D-B1DD-821B1988612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BDE1B86E-90F3-483E-8450-47564CED26EC}"/>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A6AD727-2646-4A1D-929B-6883DEC8A41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710953D-FDE1-40EB-A9C2-AE7B3E3B514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5B04D1E0-43C5-47C1-9735-9427025AAD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39</a:t>
            </a:r>
          </a:p>
        </p:txBody>
      </p:sp>
    </p:spTree>
    <p:extLst>
      <p:ext uri="{BB962C8B-B14F-4D97-AF65-F5344CB8AC3E}">
        <p14:creationId xmlns:p14="http://schemas.microsoft.com/office/powerpoint/2010/main" val="899072467"/>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EBF801B-C495-4049-B51D-11C7D1FF39E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5788A489-A3D0-4498-87CB-B01FECD4AD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7fe6e0db33c4c5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CFC1983-A28B-4B84-87A6-077BCC4D6206}"/>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3431E49-7DD7-49ED-A72C-90203335C5A4}"/>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BE3317F-78C2-444B-B627-97BBE1F384F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B5D4ABB9-AEAB-465D-9BA9-19B3430D0D3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3 listening and note-completion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a:t>
            </a:r>
          </a:p>
        </p:txBody>
      </p:sp>
      <p:sp>
        <p:nvSpPr>
          <p:cNvPr id="8" name="">
            <a:extLst xmlns:a="http://schemas.openxmlformats.org/drawingml/2006/main">
              <a:ext uri="{FF2B5EF4-FFF2-40B4-BE49-F238E27FC236}">
                <a16:creationId xmlns:a16="http://schemas.microsoft.com/office/drawing/2014/main" id="{33B5CACF-3F95-4730-8A7E-D58F708538C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B2A296A-914B-413E-A45D-99B8C8C389BF}"/>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2211052-66E1-4D69-999B-A4C6C4E1F66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ED7C4DFF-7654-461C-85C9-13FB53A1E2A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9BC853D-B98A-4FA1-A779-FFC1289AE95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89FF460-66ED-4A55-9C5A-5C747D21EB7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FE08F6E3-F880-4570-AF93-9DC14E76778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F317D60-649F-4B31-AEE6-2AAD73F4B016}"/>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E1DF837-5FB6-4AAC-B17B-AC99E5BCECD0}"/>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检查：漏掉转折后的修正信息</a:t>
            </a:r>
          </a:p>
        </p:txBody>
      </p:sp>
      <p:sp>
        <p:nvSpPr>
          <p:cNvPr id="17" name="">
            <a:extLst xmlns:a="http://schemas.openxmlformats.org/drawingml/2006/main">
              <a:ext uri="{FF2B5EF4-FFF2-40B4-BE49-F238E27FC236}">
                <a16:creationId xmlns:a16="http://schemas.microsoft.com/office/drawing/2014/main" id="{4E7E57CE-2A66-42AF-81EB-44CECE99EF1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4D8C6776-0141-4C63-A439-F37424C6CBC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7328166-200F-4FD8-BFE3-227423B496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336E3854-B5C3-4E55-92F9-165573C45C3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39</a:t>
            </a:r>
          </a:p>
        </p:txBody>
      </p:sp>
    </p:spTree>
    <p:extLst>
      <p:ext uri="{BB962C8B-B14F-4D97-AF65-F5344CB8AC3E}">
        <p14:creationId xmlns:p14="http://schemas.microsoft.com/office/powerpoint/2010/main" val="148829577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0168CDE-2385-4AF1-9226-D4E55C5306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18569FB7-A066-46BB-8CA9-5B7E45A85C6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d02a1061e8c442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F930FE7-7BE0-418C-9B5F-8B1E4F5CF2F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EB0AFE1-00D0-452A-8D17-E1ADEA34B0C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A51137C-18D5-4649-8C14-6474F925E58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4375E10C-1C61-4F6F-B718-A63518895D5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English Paper 3 listening and note-completion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【原创训练材料｜参数为训练所设】Caller: ‘I can attend on Wednesday, not Monday. Morning is impossible; t…</a:t>
            </a:r>
          </a:p>
        </p:txBody>
      </p:sp>
      <p:sp>
        <p:nvSpPr>
          <p:cNvPr id="8" name="">
            <a:extLst xmlns:a="http://schemas.openxmlformats.org/drawingml/2006/main">
              <a:ext uri="{FF2B5EF4-FFF2-40B4-BE49-F238E27FC236}">
                <a16:creationId xmlns:a16="http://schemas.microsoft.com/office/drawing/2014/main" id="{62D68B70-67EF-41CB-B280-F0D9CC8FD928}"/>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D715591E-2461-4134-B218-9336D01C598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9817DEA-487E-499E-88B2-22A51593C2A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53D7C87-0BB5-46F8-AE66-B54D6258C3A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C2922A53-9DBC-46EA-B695-065A6E842AB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144E213-B41F-4D89-9E00-48047816373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D2DC843-01E5-4C07-B303-78C7336F7B7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2397DEB-0715-4D41-909A-998C8F16AFE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75B2EBF-A2C4-40DB-B98E-35089FF4BC5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8765404D-00AC-4FE1-81A6-4358ABCE5DD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BE67E89-FD56-40B2-8378-8E4639D3CCA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9AC23C51-A288-4DE7-9769-A1B2E29D33B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534EA15-2A43-41A6-8CB7-1E76398BB97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BF5F072-901E-482D-9776-5CC2B55F98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EBE912E1-D56C-4775-8436-667AED3FC4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39</a:t>
            </a:r>
          </a:p>
        </p:txBody>
      </p:sp>
    </p:spTree>
    <p:extLst>
      <p:ext uri="{BB962C8B-B14F-4D97-AF65-F5344CB8AC3E}">
        <p14:creationId xmlns:p14="http://schemas.microsoft.com/office/powerpoint/2010/main" val="2034121255"/>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39D7638-52BA-4FE7-9B56-B619A6460A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8B25ED80-9707-44E6-91CD-EB609EFD6B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7ca4484c9f4419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68FB01-C247-4760-9733-649B3BFE480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2E65D4B-0B46-470F-B4D4-106D5A9BBB62}"/>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FFDA506-86B2-47A2-94E3-E0928D23A9F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AE4320EF-EBC8-494B-B92C-A35728EC32E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37FAFF1D-C92F-4476-936A-C9BD2E3F1F3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English Paper 3 listening and note-completion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a:t>
            </a:r>
          </a:p>
        </p:txBody>
      </p:sp>
      <p:sp>
        <p:nvSpPr>
          <p:cNvPr id="9" name="">
            <a:extLst xmlns:a="http://schemas.openxmlformats.org/drawingml/2006/main">
              <a:ext uri="{FF2B5EF4-FFF2-40B4-BE49-F238E27FC236}">
                <a16:creationId xmlns:a16="http://schemas.microsoft.com/office/drawing/2014/main" id="{128BA539-A24A-45E5-B856-84D7210F290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93D0B892-EC95-437B-9089-CB303C065E7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D9048A1-5C8C-4DA5-8B82-BDBDC9579D6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BB42D38-3DD9-4385-BACE-12F5FA51C78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English Paper 3 listening and note-completion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a:t>
            </a:r>
          </a:p>
        </p:txBody>
      </p:sp>
      <p:sp>
        <p:nvSpPr>
          <p:cNvPr id="13" name="">
            <a:extLst xmlns:a="http://schemas.openxmlformats.org/drawingml/2006/main">
              <a:ext uri="{FF2B5EF4-FFF2-40B4-BE49-F238E27FC236}">
                <a16:creationId xmlns:a16="http://schemas.microsoft.com/office/drawing/2014/main" id="{38568811-48D4-46F4-AEDB-0516CE969A0D}"/>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163870BC-B16E-49F5-B363-41CD9B1D5EFE}"/>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7F9CDC5-4D83-4B49-A345-60B5801A0D9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8E3264D-4AB2-41C5-A1A2-D6A93591840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3 listening and note-completion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a:t>
            </a:r>
          </a:p>
        </p:txBody>
      </p:sp>
      <p:sp>
        <p:nvSpPr>
          <p:cNvPr id="17" name="">
            <a:extLst xmlns:a="http://schemas.openxmlformats.org/drawingml/2006/main">
              <a:ext uri="{FF2B5EF4-FFF2-40B4-BE49-F238E27FC236}">
                <a16:creationId xmlns:a16="http://schemas.microsoft.com/office/drawing/2014/main" id="{069EDFC8-AE13-4879-B305-4A39BF947DA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1982D17-1FED-49BF-BED9-5E2346265C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3D49390-FE58-4A65-946A-91911774D7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455A16AE-53DD-42DD-BF8C-B7B65E0BF86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39</a:t>
            </a:r>
          </a:p>
        </p:txBody>
      </p:sp>
    </p:spTree>
    <p:extLst>
      <p:ext uri="{BB962C8B-B14F-4D97-AF65-F5344CB8AC3E}">
        <p14:creationId xmlns:p14="http://schemas.microsoft.com/office/powerpoint/2010/main" val="177686004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DF1E328-6965-4FC7-ACA1-7807F15913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DEFB5CBB-FCAF-444D-B404-F47C0544F4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8c650c35c534a5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C5A31E5-DA72-407D-A8D4-18812D9D77D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4719AC8-8A50-40ED-9CAA-4FA415A78FA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A3C26AD-AEA6-42A9-9535-3B42B4D7ADF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4253DFD-1A51-4F7A-8CD1-7FA5A7897584}"/>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漏掉转折后的修正信息</a:t>
            </a:r>
          </a:p>
        </p:txBody>
      </p:sp>
      <p:sp>
        <p:nvSpPr>
          <p:cNvPr id="8" name="">
            <a:extLst xmlns:a="http://schemas.openxmlformats.org/drawingml/2006/main">
              <a:ext uri="{FF2B5EF4-FFF2-40B4-BE49-F238E27FC236}">
                <a16:creationId xmlns:a16="http://schemas.microsoft.com/office/drawing/2014/main" id="{1B833AD0-4079-46E8-A0F8-D185760CBEF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B3E88D2-07B2-4091-8D09-AAD91C2F2E4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8C0A904-0F28-4EB2-8545-8EC4CB58BFB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D653875-7943-450A-8F07-58EA2A1617A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正确结论：Wednesday at 4 p.m.</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accepted day and time occur after two rejected alternatives.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E0AA9D21-6638-4071-973F-FD0976DF3373}"/>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3487ACCD-40C8-4B86-B5E6-E699C1E7382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535AFB3-91C9-4796-965E-A6A860EFCEC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5" name="">
            <a:extLst xmlns:a="http://schemas.openxmlformats.org/drawingml/2006/main">
              <a:ext uri="{FF2B5EF4-FFF2-40B4-BE49-F238E27FC236}">
                <a16:creationId xmlns:a16="http://schemas.microsoft.com/office/drawing/2014/main" id="{CC602879-5FF4-4B30-948F-4ED6AC78619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39</a:t>
            </a:r>
          </a:p>
        </p:txBody>
      </p:sp>
    </p:spTree>
    <p:extLst>
      <p:ext uri="{BB962C8B-B14F-4D97-AF65-F5344CB8AC3E}">
        <p14:creationId xmlns:p14="http://schemas.microsoft.com/office/powerpoint/2010/main" val="2063356115"/>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738619A-72D4-4F02-B32E-8DCA970C60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F76E128C-AFAF-4DB8-AF6E-0FBBC0BCCDE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483d920456d48e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D26EFBD-ADD8-4263-91C0-547E14DF950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A0868DD-1CBB-478E-8374-9A7E112DCF3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6C988AB-F089-4CA9-A62D-8A9C910D468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29DDC0F6-7EA9-4B8F-B416-61F0B03B346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English Paper 3 listening and note-completion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【原创训练材料｜参数为训练所设】Guide: ‘Adults pay $80. Students were going to pay $50, but the sponsor has reduced that to $35 if …</a:t>
            </a:r>
          </a:p>
        </p:txBody>
      </p:sp>
      <p:sp>
        <p:nvSpPr>
          <p:cNvPr id="8" name="">
            <a:extLst xmlns:a="http://schemas.openxmlformats.org/drawingml/2006/main">
              <a:ext uri="{FF2B5EF4-FFF2-40B4-BE49-F238E27FC236}">
                <a16:creationId xmlns:a16="http://schemas.microsoft.com/office/drawing/2014/main" id="{F01C3FD2-5CE2-425F-948F-935999E8B1BC}"/>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1604676-0998-4EAA-AF7F-04F31D576EFB}"/>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BBAA5A1-9E62-41D3-AA54-E521C06ED1A0}"/>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98BD2E7-055A-4D69-BD46-A9DAB812FA4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6CC10E0C-FB8B-49AD-8A33-33AF9C8FFEE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3B2543D-B1B9-42FE-91D4-5A9BF089D9C1}"/>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8C6C863-5A2B-4258-BF96-6BD349B1121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6F032D3-F17A-4547-BED0-4AF43925155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6" name="">
            <a:extLst xmlns:a="http://schemas.openxmlformats.org/drawingml/2006/main">
              <a:ext uri="{FF2B5EF4-FFF2-40B4-BE49-F238E27FC236}">
                <a16:creationId xmlns:a16="http://schemas.microsoft.com/office/drawing/2014/main" id="{8FE354F6-6C49-4D15-87A2-29FFCF4272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39</a:t>
            </a:r>
          </a:p>
        </p:txBody>
      </p:sp>
    </p:spTree>
    <p:extLst>
      <p:ext uri="{BB962C8B-B14F-4D97-AF65-F5344CB8AC3E}">
        <p14:creationId xmlns:p14="http://schemas.microsoft.com/office/powerpoint/2010/main" val="1887495110"/>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01B282A-A72A-441F-8824-88E12EA42F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1CD3F313-D28D-4167-BEDE-19F39CDBA45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f74a7eed28a4f4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04D5625-9A1A-4C7E-AF28-7EAB1FE50EF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C0C676CA-643C-4545-9D0E-AA7C7DEAA981}"/>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F70F657-6E36-4050-B18B-8079C46E3C7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能独立执行“预读任务—建立缩写—二次核对”，并说明每一步理由。</a:t>
            </a:r>
          </a:p>
        </p:txBody>
      </p:sp>
      <p:sp>
        <p:nvSpPr>
          <p:cNvPr id="7" name="">
            <a:extLst xmlns:a="http://schemas.openxmlformats.org/drawingml/2006/main">
              <a:ext uri="{FF2B5EF4-FFF2-40B4-BE49-F238E27FC236}">
                <a16:creationId xmlns:a16="http://schemas.microsoft.com/office/drawing/2014/main" id="{3A26F0D5-87C2-47A0-AB30-9E19D127C95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6550AD23-2621-44BB-91E6-A37BCBE2E87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707A9D0A-5285-41D4-9646-A9A9BC992AB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English Paper 3 listening and note-completion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a:t>
            </a:r>
          </a:p>
        </p:txBody>
      </p:sp>
      <p:sp>
        <p:nvSpPr>
          <p:cNvPr id="10" name="">
            <a:extLst xmlns:a="http://schemas.openxmlformats.org/drawingml/2006/main">
              <a:ext uri="{FF2B5EF4-FFF2-40B4-BE49-F238E27FC236}">
                <a16:creationId xmlns:a16="http://schemas.microsoft.com/office/drawing/2014/main" id="{8BA7F73E-0442-46CA-8236-CAAF0BBB174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高频错因：漏掉转折后的修正信息</a:t>
            </a:r>
          </a:p>
        </p:txBody>
      </p:sp>
      <p:sp>
        <p:nvSpPr>
          <p:cNvPr id="11" name="">
            <a:extLst xmlns:a="http://schemas.openxmlformats.org/drawingml/2006/main">
              <a:ext uri="{FF2B5EF4-FFF2-40B4-BE49-F238E27FC236}">
                <a16:creationId xmlns:a16="http://schemas.microsoft.com/office/drawing/2014/main" id="{6CEFA1CB-268E-42E9-88DE-636D45A7AE3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FACCA4B-7F7C-474A-ACB7-504ECD0766B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2F8FB26-0228-4454-8183-609443CF226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边听边搭信息框架而非逐字记录</a:t>
            </a:r>
          </a:p>
        </p:txBody>
      </p:sp>
      <p:sp>
        <p:nvSpPr>
          <p:cNvPr id="14" name="">
            <a:extLst xmlns:a="http://schemas.openxmlformats.org/drawingml/2006/main">
              <a:ext uri="{FF2B5EF4-FFF2-40B4-BE49-F238E27FC236}">
                <a16:creationId xmlns:a16="http://schemas.microsoft.com/office/drawing/2014/main" id="{88072A85-54C2-40E2-A3A0-7374D518BAE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F04BE97-4A87-4034-818E-27BA373E591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12FBF30-B5A3-446B-B1DC-B5C4C551FA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7" name="">
            <a:extLst xmlns:a="http://schemas.openxmlformats.org/drawingml/2006/main">
              <a:ext uri="{FF2B5EF4-FFF2-40B4-BE49-F238E27FC236}">
                <a16:creationId xmlns:a16="http://schemas.microsoft.com/office/drawing/2014/main" id="{4C89121E-0282-4AA6-9854-06F5C1B79AD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39</a:t>
            </a:r>
          </a:p>
        </p:txBody>
      </p:sp>
    </p:spTree>
    <p:extLst>
      <p:ext uri="{BB962C8B-B14F-4D97-AF65-F5344CB8AC3E}">
        <p14:creationId xmlns:p14="http://schemas.microsoft.com/office/powerpoint/2010/main" val="18759629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3A3CF7E-59C0-4375-9272-790A1819997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224D75D1-20CD-497B-BC6B-C00C231381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cda25aa41444b1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832E7B-6E41-4D1A-A62D-44B974049A0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85293D5-BF23-4064-8247-57AB9981167E}"/>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6B11F85-4241-4FD6-BF48-6214CB73D8DB}"/>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16ED039-74AD-4543-B1CD-3C9EAB91226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1D8C032-7E70-4ABA-B02F-2DC808A9D80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预读任务</a:t>
            </a:r>
          </a:p>
        </p:txBody>
      </p:sp>
      <p:sp>
        <p:nvSpPr>
          <p:cNvPr id="9" name="">
            <a:extLst xmlns:a="http://schemas.openxmlformats.org/drawingml/2006/main">
              <a:ext uri="{FF2B5EF4-FFF2-40B4-BE49-F238E27FC236}">
                <a16:creationId xmlns:a16="http://schemas.microsoft.com/office/drawing/2014/main" id="{645D8432-69DE-4ACC-9CD3-7935E9DEBA41}"/>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701FBEE-102B-4D92-BCCC-5113D0C9CF0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建立缩写</a:t>
            </a:r>
          </a:p>
        </p:txBody>
      </p:sp>
      <p:sp>
        <p:nvSpPr>
          <p:cNvPr id="11" name="">
            <a:extLst xmlns:a="http://schemas.openxmlformats.org/drawingml/2006/main">
              <a:ext uri="{FF2B5EF4-FFF2-40B4-BE49-F238E27FC236}">
                <a16:creationId xmlns:a16="http://schemas.microsoft.com/office/drawing/2014/main" id="{FF96AA55-AA50-4E6E-A603-FEA7014ADA8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E79884A-C905-494F-9FC5-A048D8BD446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二次核对</a:t>
            </a:r>
          </a:p>
        </p:txBody>
      </p:sp>
      <p:sp>
        <p:nvSpPr>
          <p:cNvPr id="13" name="">
            <a:extLst xmlns:a="http://schemas.openxmlformats.org/drawingml/2006/main">
              <a:ext uri="{FF2B5EF4-FFF2-40B4-BE49-F238E27FC236}">
                <a16:creationId xmlns:a16="http://schemas.microsoft.com/office/drawing/2014/main" id="{7166879D-D140-4754-A1B6-90F49CE949E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73063D2-75F0-4A7F-A36B-32741AD7DDA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CBA84053-7BC1-4403-A1DD-B703557FC69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3 listening and note-completion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a:t>
            </a:r>
          </a:p>
        </p:txBody>
      </p:sp>
      <p:sp>
        <p:nvSpPr>
          <p:cNvPr id="16" name="">
            <a:extLst xmlns:a="http://schemas.openxmlformats.org/drawingml/2006/main">
              <a:ext uri="{FF2B5EF4-FFF2-40B4-BE49-F238E27FC236}">
                <a16:creationId xmlns:a16="http://schemas.microsoft.com/office/drawing/2014/main" id="{8195C98C-D2D2-4ECA-B34B-AFD1A226E84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48E0E07B-6275-4F03-81EF-0D01FC4A958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65402BCD-A9FC-498D-8630-C631925A98E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正确结论：Complaints decreased, but weekend waiting time still missed the target</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concession prevents the first statistic from becoming an unqualified success claim.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A60F9567-D88C-499D-8249-0C0EC40706F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69B33121-D617-4735-9619-4D2FA8C1DF8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85E554A-C34B-40D9-98B0-3D77E1C09B6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7D827BDD-59BB-430C-A29D-1D5B4092ED1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39</a:t>
            </a:r>
          </a:p>
        </p:txBody>
      </p:sp>
    </p:spTree>
    <p:extLst>
      <p:ext uri="{BB962C8B-B14F-4D97-AF65-F5344CB8AC3E}">
        <p14:creationId xmlns:p14="http://schemas.microsoft.com/office/powerpoint/2010/main" val="52699889"/>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EB14BDC-9D70-4D7F-AA7D-C68C92F64E8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92B7FFF3-059A-480B-8A63-CE4855BEC54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55432e5e2c1483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EAD133-DD68-4AAC-A027-C0E78E5788F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1F8AC37-8A19-4E76-90B6-C4163C21885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5C784CD-5FBF-4389-A142-C6B0A4C4E0EA}"/>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A41191D-7C5C-4829-B8D1-B6DF19E7E28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0AFFB8A3-D44B-49C6-B29F-5BDC497B871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74585C8-42AC-42C6-BAC8-A9F62A0C064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E66FF7E-3547-4625-9685-A9194098F1D7}"/>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E437E989-2499-4959-9D7C-9A29837ED19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2DC6308-8FF6-41F6-A973-2284A8E40C8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855FA0A-5312-445D-955B-6EA04C6A7D1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D6EC8A8-80F9-4878-8B3D-9CBB71A42A8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EAA2A25-D775-4637-B0C6-47314C6DD97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3C82C06-F083-46FC-B79B-4CD9AACB11E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1C1C2A14-A491-46F7-8CA2-3FAFDC5CF6B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6FBB602-2304-4640-A1D0-96BDA4B539F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147E3219-0D5B-46D6-B1DE-206A22F3255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5226F50-6F27-40BD-892E-18BE8DEEA2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61CEDFB-F66A-4B92-912F-FEA35AB206B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B86D0B11-FB51-4D5E-955C-CC3C2B1B9FD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39</a:t>
            </a:r>
          </a:p>
        </p:txBody>
      </p:sp>
    </p:spTree>
    <p:extLst>
      <p:ext uri="{BB962C8B-B14F-4D97-AF65-F5344CB8AC3E}">
        <p14:creationId xmlns:p14="http://schemas.microsoft.com/office/powerpoint/2010/main" val="214520113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7086487-411D-4AD1-82D1-47A5F69312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884A1B72-22EB-4FAC-84B1-8AC07EFB1F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bf2c8f4599449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6C5BEB5-434B-46B8-BD24-9535D6ED39E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DC64355-CF3B-4AB2-9D65-A28900408F2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B3B6496-7412-4876-B0E5-C525D6EB557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5BA01F1F-18C0-4EC6-9AB7-F79B1E84EA4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听力笔记与信息整合</a:t>
            </a:r>
          </a:p>
        </p:txBody>
      </p:sp>
      <p:sp>
        <p:nvSpPr>
          <p:cNvPr id="8" name="">
            <a:extLst xmlns:a="http://schemas.openxmlformats.org/drawingml/2006/main">
              <a:ext uri="{FF2B5EF4-FFF2-40B4-BE49-F238E27FC236}">
                <a16:creationId xmlns:a16="http://schemas.microsoft.com/office/drawing/2014/main" id="{7B48BFF2-02E6-46C4-A0FA-91B44039BA29}"/>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E2ECCD9-C0FA-4CDA-BB4C-A2427972B18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5E6AEB6-0909-40BA-AC1C-00DA7F28D57C}"/>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04F45383-17A5-48AD-8E54-DF5947CF48B3}"/>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2805EBE-388F-4FC8-A05C-1530E27AF10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E9CFF20E-A8D3-487A-9201-AC4F1543F73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C0B33C10-C4F3-465D-A05A-E41C11846E9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BD601FC-237B-4184-BBF7-C2ED90E5541D}"/>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C4736F7-D60D-4BCB-AF4A-7ECD4AEA8E00}"/>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4EFE8004-99E1-43A6-B0A1-84C3AF9BCDB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9147DF1-4D02-409C-A975-BD283DEC7E9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7480782-7C86-44B9-A36A-562D5FFED6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482A29EA-3E8E-45A2-BBB1-813BB7DA5DC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39</a:t>
            </a:r>
          </a:p>
        </p:txBody>
      </p:sp>
    </p:spTree>
    <p:extLst>
      <p:ext uri="{BB962C8B-B14F-4D97-AF65-F5344CB8AC3E}">
        <p14:creationId xmlns:p14="http://schemas.microsoft.com/office/powerpoint/2010/main" val="980860044"/>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6D87052-6298-4A76-AB1F-7BA504E63E1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4232D9C9-B86F-4A5F-8830-5FEDE70A4FD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80106dd377a4d2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C5479A2-0E0E-4FD4-9AE8-FEFEFF42D2E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00ACA02-09DD-4F91-8BFE-A0D50262E8D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E426003-7C08-4153-99EC-4409673E59C8}"/>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AAB4EB5-6063-4E9B-A462-7BF722E4424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3 listening and note-completion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a:t>
            </a:r>
          </a:p>
        </p:txBody>
      </p:sp>
      <p:sp>
        <p:nvSpPr>
          <p:cNvPr id="8" name="">
            <a:extLst xmlns:a="http://schemas.openxmlformats.org/drawingml/2006/main">
              <a:ext uri="{FF2B5EF4-FFF2-40B4-BE49-F238E27FC236}">
                <a16:creationId xmlns:a16="http://schemas.microsoft.com/office/drawing/2014/main" id="{DF01DBE2-EB91-4348-A018-81562CA645F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7274452-F6AE-4964-80F1-1607ED170F7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14222D4-D49B-47CC-927E-EDE4A76CC45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8039E07A-3D84-4256-B638-399E6B72C66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464452FA-579B-400B-9194-61D51032B7A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7A81204-0E91-4BE5-8BED-3ED00554301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1893B73E-DE26-4AE1-9CC2-16DA6108C97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9F2A045-00AE-4934-B263-04CC7CEAC2B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3AFF0D3-E44B-414E-9C3F-CD9CB2C61F5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检查：漏掉转折后的修正信息</a:t>
            </a:r>
          </a:p>
        </p:txBody>
      </p:sp>
      <p:sp>
        <p:nvSpPr>
          <p:cNvPr id="17" name="">
            <a:extLst xmlns:a="http://schemas.openxmlformats.org/drawingml/2006/main">
              <a:ext uri="{FF2B5EF4-FFF2-40B4-BE49-F238E27FC236}">
                <a16:creationId xmlns:a16="http://schemas.microsoft.com/office/drawing/2014/main" id="{4EE20367-9F05-41A2-BAC9-2BBE761D15D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32A3C63-A53C-4E16-A1FE-074A351B39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EA64BB8-AD33-4520-8085-C6946585731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96576491-617B-4676-95D9-95529C2378E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39</a:t>
            </a:r>
          </a:p>
        </p:txBody>
      </p:sp>
    </p:spTree>
    <p:extLst>
      <p:ext uri="{BB962C8B-B14F-4D97-AF65-F5344CB8AC3E}">
        <p14:creationId xmlns:p14="http://schemas.microsoft.com/office/powerpoint/2010/main" val="46614649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4E849FB-2001-486C-A1CD-B6E71643134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3047E68A-EE41-4685-9864-B0906CFF4EE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6f58aebfcb7413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39B556-82A2-4A4B-9A88-2BDDF00ABBE4}"/>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35517A9-AEF5-4207-B3C6-065944BD951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FDA00E6-D68B-45A1-BE71-6589B89697A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AF3F09E9-9AAF-42A9-92C6-4C9ECC69090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English Paper 3 listening and note-completion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【原创训练材料｜参数为训练所设】Guide: ‘Adults pay $80. Students were going to pay $50, but the sponsor…</a:t>
            </a:r>
          </a:p>
        </p:txBody>
      </p:sp>
      <p:sp>
        <p:nvSpPr>
          <p:cNvPr id="8" name="">
            <a:extLst xmlns:a="http://schemas.openxmlformats.org/drawingml/2006/main">
              <a:ext uri="{FF2B5EF4-FFF2-40B4-BE49-F238E27FC236}">
                <a16:creationId xmlns:a16="http://schemas.microsoft.com/office/drawing/2014/main" id="{B095DAFC-32D3-459E-9DBA-9298A2F72C00}"/>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1F295CF9-D552-498C-83AD-4C1CCB6C181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27EF23C-9493-43D6-865A-6E9B002E893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4E590DA-9F63-4788-A5B1-409E6491F771}"/>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8E7627C-DF05-4EB2-A808-CD87643CF50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4DEB9C66-AA44-4B79-BB0D-AE64453B06E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D94E9E2-F33E-4C7E-9D23-5D41E773AEB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CC14078B-19AF-4B6E-A8FD-6C52255CE7B2}"/>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3ACC435-C0AB-4024-BB2C-E0B9E909EE8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D7ECF98-7822-4387-B60A-850F89A11FE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743459A-9186-4CDF-87A1-97200C74B9B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300FD22-C882-45C2-B079-217032C590D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C132682-3480-431E-BBC7-9C1823A0C2B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7F92007-E568-4533-953B-CD36AA87DBC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3B40EF31-937C-4078-84CD-D66F3C53E44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39</a:t>
            </a:r>
          </a:p>
        </p:txBody>
      </p:sp>
    </p:spTree>
    <p:extLst>
      <p:ext uri="{BB962C8B-B14F-4D97-AF65-F5344CB8AC3E}">
        <p14:creationId xmlns:p14="http://schemas.microsoft.com/office/powerpoint/2010/main" val="1719104142"/>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3F3FE8F-13B2-4605-BDB4-7C9BE0793D3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4DA958DD-35DA-4BAB-8500-1620A918864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a683cfae1b44e3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3C7ABCA-4581-4A53-8E23-AA0F9875E79C}"/>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543F507-30F8-4DC3-AFEC-EB0016D4D87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614B17F-0E5F-4CCA-AA12-D3C948CFB5BA}"/>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8BD49FD-3D42-408E-9079-80F5D6BCEB9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C9AD9BFC-7526-41F2-9380-9B563E60C58B}"/>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English Paper 3 listening and note-completion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a:t>
            </a:r>
          </a:p>
        </p:txBody>
      </p:sp>
      <p:sp>
        <p:nvSpPr>
          <p:cNvPr id="9" name="">
            <a:extLst xmlns:a="http://schemas.openxmlformats.org/drawingml/2006/main">
              <a:ext uri="{FF2B5EF4-FFF2-40B4-BE49-F238E27FC236}">
                <a16:creationId xmlns:a16="http://schemas.microsoft.com/office/drawing/2014/main" id="{EA309E2F-265F-417E-8070-9993F787137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5E889F2F-BD6F-40F5-971A-29BFF0346EBE}"/>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F0F5FB4-4B06-4894-8BA8-2EF2BEE44E7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7CD0134-E903-477E-B8B9-8245C6E577A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English Paper 3 listening and note-completion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a:t>
            </a:r>
          </a:p>
        </p:txBody>
      </p:sp>
      <p:sp>
        <p:nvSpPr>
          <p:cNvPr id="13" name="">
            <a:extLst xmlns:a="http://schemas.openxmlformats.org/drawingml/2006/main">
              <a:ext uri="{FF2B5EF4-FFF2-40B4-BE49-F238E27FC236}">
                <a16:creationId xmlns:a16="http://schemas.microsoft.com/office/drawing/2014/main" id="{F2B8AD96-9DD6-4B70-B812-665B2D15DD4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4614559A-96AD-4EA7-BEDC-6926E50926C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B39E8CC3-4FC7-4A8F-865D-C08DC45F0A9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E57760A-29AF-410A-9DDF-18C8FA8873C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3 listening and note-completion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a:t>
            </a:r>
          </a:p>
        </p:txBody>
      </p:sp>
      <p:sp>
        <p:nvSpPr>
          <p:cNvPr id="17" name="">
            <a:extLst xmlns:a="http://schemas.openxmlformats.org/drawingml/2006/main">
              <a:ext uri="{FF2B5EF4-FFF2-40B4-BE49-F238E27FC236}">
                <a16:creationId xmlns:a16="http://schemas.microsoft.com/office/drawing/2014/main" id="{DEC31736-0843-472B-A85B-EC3D9574588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73E8B51-37FC-430F-8073-E98E17C334E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4A12B98-B5BA-41C2-9B78-1DAF04DEC7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DA74A0E2-C8D4-4AD1-B23C-55FB55B4DE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39</a:t>
            </a:r>
          </a:p>
        </p:txBody>
      </p:sp>
    </p:spTree>
    <p:extLst>
      <p:ext uri="{BB962C8B-B14F-4D97-AF65-F5344CB8AC3E}">
        <p14:creationId xmlns:p14="http://schemas.microsoft.com/office/powerpoint/2010/main" val="104339059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74C1F9E-12A2-4C4B-8F9C-E4FFC245925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EEB021A6-B4A7-4AEE-A801-FDA30ED5B26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c038a358dc9430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EFA1E51-E5D7-4957-BD84-8AF2E857CBF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FF966CF-FBD3-41C4-9199-68FF19348A5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27AF81F-DEE2-4BEA-8B5B-92788EB9F99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1E04A70-860A-4B65-A600-86566EADCE3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漏掉转折后的修正信息</a:t>
            </a:r>
          </a:p>
        </p:txBody>
      </p:sp>
      <p:sp>
        <p:nvSpPr>
          <p:cNvPr id="8" name="">
            <a:extLst xmlns:a="http://schemas.openxmlformats.org/drawingml/2006/main">
              <a:ext uri="{FF2B5EF4-FFF2-40B4-BE49-F238E27FC236}">
                <a16:creationId xmlns:a16="http://schemas.microsoft.com/office/drawing/2014/main" id="{0A26DC00-5553-4D00-BD72-67F24CA5E3F0}"/>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9F20175-1DC7-4CA1-B719-8D38D6F406D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CEB2096-A2AF-4892-B018-488279B2A13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49BB466-E561-4BBD-AEC3-B35BF1884D4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正确结论：$35 with registration by Friday</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解析链：Both the corrected amount and its condition must be recorded.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6354887-B0B6-4E1B-87F9-2CCAF9A92F7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5F38E40-D58F-455E-90AD-33646D057AB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79DD463-889D-40D2-9755-0E54EF9E85F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5" name="">
            <a:extLst xmlns:a="http://schemas.openxmlformats.org/drawingml/2006/main">
              <a:ext uri="{FF2B5EF4-FFF2-40B4-BE49-F238E27FC236}">
                <a16:creationId xmlns:a16="http://schemas.microsoft.com/office/drawing/2014/main" id="{53FA5704-F2FC-4AEC-8C5A-C37E3527AC3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39</a:t>
            </a:r>
          </a:p>
        </p:txBody>
      </p:sp>
    </p:spTree>
    <p:extLst>
      <p:ext uri="{BB962C8B-B14F-4D97-AF65-F5344CB8AC3E}">
        <p14:creationId xmlns:p14="http://schemas.microsoft.com/office/powerpoint/2010/main" val="139981442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E41FFDF-29C3-4832-9574-507DCAC5863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2BAFCCD6-C9F1-4FB1-9A5D-9B7BD810EB5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0e19d26ed6942a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664B07-8CA0-4EFE-A100-B538A43AE41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583777C-C790-4A07-B35D-A821669EA6C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01D03E9-01C1-4179-9B46-56E7EDA58E3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596F2C5F-03D2-421E-82EF-EA9961C7038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English Paper 3 listening and note-completion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【原创训练材料｜参数为训练所设】Manager: 'Keep the 6 p.m. start, but the hall is unavailable. Move the briefing from the hall to t…</a:t>
            </a:r>
          </a:p>
        </p:txBody>
      </p:sp>
      <p:sp>
        <p:nvSpPr>
          <p:cNvPr id="8" name="">
            <a:extLst xmlns:a="http://schemas.openxmlformats.org/drawingml/2006/main">
              <a:ext uri="{FF2B5EF4-FFF2-40B4-BE49-F238E27FC236}">
                <a16:creationId xmlns:a16="http://schemas.microsoft.com/office/drawing/2014/main" id="{F3F26143-B512-4ABC-9EFA-8FDA8587B3C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91EAAA47-3B63-43BC-A5A3-DAEB2CB8949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4FD1E85-90A3-43FD-AFE9-2B2F3A80186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CBBC1300-72ED-4818-A904-D2ADDC68AA2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4236CB80-3B65-4819-8D55-D710C285AA21}"/>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5BD57C0-181C-41CB-A9F8-F72ADFD2EB9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C00E3C3-8E07-4A3B-BD53-6544064A536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33052B2-A606-4B54-BCE0-A0F22711724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6" name="">
            <a:extLst xmlns:a="http://schemas.openxmlformats.org/drawingml/2006/main">
              <a:ext uri="{FF2B5EF4-FFF2-40B4-BE49-F238E27FC236}">
                <a16:creationId xmlns:a16="http://schemas.microsoft.com/office/drawing/2014/main" id="{5B7D4730-18C6-46DF-8E4B-3E9ADB8ACAE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39</a:t>
            </a:r>
          </a:p>
        </p:txBody>
      </p:sp>
    </p:spTree>
    <p:extLst>
      <p:ext uri="{BB962C8B-B14F-4D97-AF65-F5344CB8AC3E}">
        <p14:creationId xmlns:p14="http://schemas.microsoft.com/office/powerpoint/2010/main" val="20411864"/>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11329BE-C80C-4373-9178-B740664A7D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7242D014-2B47-419C-95D0-6AD929249C9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acbafad0d1a45e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D3AEDA-EF70-4378-A49B-57F0300E975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EE2C3DEF-E52D-4841-BE51-4AD124648AB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7D33834-1829-41E9-A1B0-1545D304203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B90C3655-2E70-4B8B-B193-00BD04C9538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D5226CF9-5E90-4AC8-AD6C-3C10711ACE7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346854AA-E005-4872-8B4E-D39ABB5EBFA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English Paper 3 listening and note-completion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a:t>
            </a:r>
          </a:p>
        </p:txBody>
      </p:sp>
      <p:sp>
        <p:nvSpPr>
          <p:cNvPr id="10" name="">
            <a:extLst xmlns:a="http://schemas.openxmlformats.org/drawingml/2006/main">
              <a:ext uri="{FF2B5EF4-FFF2-40B4-BE49-F238E27FC236}">
                <a16:creationId xmlns:a16="http://schemas.microsoft.com/office/drawing/2014/main" id="{E8F0DF35-1D64-4C10-AE1D-1E4EBC6C2A7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高频错因：漏掉转折后的修正信息</a:t>
            </a:r>
          </a:p>
        </p:txBody>
      </p:sp>
      <p:sp>
        <p:nvSpPr>
          <p:cNvPr id="11" name="">
            <a:extLst xmlns:a="http://schemas.openxmlformats.org/drawingml/2006/main">
              <a:ext uri="{FF2B5EF4-FFF2-40B4-BE49-F238E27FC236}">
                <a16:creationId xmlns:a16="http://schemas.microsoft.com/office/drawing/2014/main" id="{EE7DC6B3-3875-462C-B1C4-44B87264163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09EA06E-582C-4BFA-A82C-CA57F006762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0062221-F00D-4604-A770-A6DC82FA3F1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边听边搭信息框架而非逐字记录</a:t>
            </a:r>
          </a:p>
        </p:txBody>
      </p:sp>
      <p:sp>
        <p:nvSpPr>
          <p:cNvPr id="14" name="">
            <a:extLst xmlns:a="http://schemas.openxmlformats.org/drawingml/2006/main">
              <a:ext uri="{FF2B5EF4-FFF2-40B4-BE49-F238E27FC236}">
                <a16:creationId xmlns:a16="http://schemas.microsoft.com/office/drawing/2014/main" id="{A403E7FB-D6B4-483E-8821-96054F25076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DEBA03B-B1EC-4DA4-AD28-BD8EA75CD04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37C8F22-33DF-42D7-9901-6A541B3C43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7" name="">
            <a:extLst xmlns:a="http://schemas.openxmlformats.org/drawingml/2006/main">
              <a:ext uri="{FF2B5EF4-FFF2-40B4-BE49-F238E27FC236}">
                <a16:creationId xmlns:a16="http://schemas.microsoft.com/office/drawing/2014/main" id="{824B03B3-63CC-48E8-86CB-32216A634D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39</a:t>
            </a:r>
          </a:p>
        </p:txBody>
      </p:sp>
    </p:spTree>
    <p:extLst>
      <p:ext uri="{BB962C8B-B14F-4D97-AF65-F5344CB8AC3E}">
        <p14:creationId xmlns:p14="http://schemas.microsoft.com/office/powerpoint/2010/main" val="116327582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1375398-EC02-4A64-98BC-A64D8F65F99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1ED5DCAD-2A79-41D6-82FF-F50F90DC83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8f6c9a18b75447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ADEC642-AE46-4C15-BBAE-A5EEE1BF12D4}"/>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77648F0-10AB-4950-9425-C36D7264F86D}"/>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8410E64-349D-4CBC-825D-E83936A434F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EA65120-D4E0-45CB-84DF-BBD2B83BA1A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FC7FB2C8-9CE0-422D-ADF0-ADCE46A2C5B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预读任务</a:t>
            </a:r>
          </a:p>
        </p:txBody>
      </p:sp>
      <p:sp>
        <p:nvSpPr>
          <p:cNvPr id="9" name="">
            <a:extLst xmlns:a="http://schemas.openxmlformats.org/drawingml/2006/main">
              <a:ext uri="{FF2B5EF4-FFF2-40B4-BE49-F238E27FC236}">
                <a16:creationId xmlns:a16="http://schemas.microsoft.com/office/drawing/2014/main" id="{CE74C43F-CF70-4290-9587-873F017DFAB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47167DF-5F62-4306-8197-92E8D7A1121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建立缩写</a:t>
            </a:r>
          </a:p>
        </p:txBody>
      </p:sp>
      <p:sp>
        <p:nvSpPr>
          <p:cNvPr id="11" name="">
            <a:extLst xmlns:a="http://schemas.openxmlformats.org/drawingml/2006/main">
              <a:ext uri="{FF2B5EF4-FFF2-40B4-BE49-F238E27FC236}">
                <a16:creationId xmlns:a16="http://schemas.microsoft.com/office/drawing/2014/main" id="{74F56186-AF09-403A-8F81-928249E9016C}"/>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BEB6B1C-47A9-473E-A464-4F8D46C18BD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二次核对</a:t>
            </a:r>
          </a:p>
        </p:txBody>
      </p:sp>
      <p:sp>
        <p:nvSpPr>
          <p:cNvPr id="13" name="">
            <a:extLst xmlns:a="http://schemas.openxmlformats.org/drawingml/2006/main">
              <a:ext uri="{FF2B5EF4-FFF2-40B4-BE49-F238E27FC236}">
                <a16:creationId xmlns:a16="http://schemas.microsoft.com/office/drawing/2014/main" id="{CD0B024A-3483-4AC3-9CAA-62122FD6B17A}"/>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DE86EA0-E2B5-45C8-A7F1-E62BE56FAF6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B3A392A0-C8FD-4DD5-B759-13C9EC8CA3B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3 listening and note-completion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a:t>
            </a:r>
          </a:p>
        </p:txBody>
      </p:sp>
      <p:sp>
        <p:nvSpPr>
          <p:cNvPr id="16" name="">
            <a:extLst xmlns:a="http://schemas.openxmlformats.org/drawingml/2006/main">
              <a:ext uri="{FF2B5EF4-FFF2-40B4-BE49-F238E27FC236}">
                <a16:creationId xmlns:a16="http://schemas.microsoft.com/office/drawing/2014/main" id="{720BE99F-12A9-46FD-8A70-FBFBC671416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CEF8DD92-C2B9-4FE7-B447-BA3EFE6FA0A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FC5655FD-FC29-4B4F-91CB-58DE80A17B3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正确结论：Upload the edited audio and email Ms Ho the link</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speaker distinguishes the file destination from the message content.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C9C86C81-C763-43E0-A894-4ACE20E08DB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138592E1-2B9D-4151-A929-EFF9BE1C89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393992C-8915-4810-BB03-846201F8DF1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2564AD38-8132-4EB8-B0F2-722ACCD393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39</a:t>
            </a:r>
          </a:p>
        </p:txBody>
      </p:sp>
    </p:spTree>
    <p:extLst>
      <p:ext uri="{BB962C8B-B14F-4D97-AF65-F5344CB8AC3E}">
        <p14:creationId xmlns:p14="http://schemas.microsoft.com/office/powerpoint/2010/main" val="916609253"/>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8166641-DF9C-427E-9945-7079245C6F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B064AFF0-6D9E-4B92-8AC5-B0821E86D1B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75636c78f55422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41DED2-2AD9-4ADA-BD46-87D8352454F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359B41A-4995-4AD1-A801-C82AFF2F477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C6D1AF9-BAD3-4A93-B5DB-1E1D9B6D3B2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AA99938-2225-4444-847F-E8DE936FFECA}"/>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F6FAD68F-C9AF-4894-B736-F7217C62475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2C9E6511-D5E0-4BEE-9F4C-972F88035BE3}"/>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C4FFF4E-A04E-4B52-9A6F-D60F4B3B4CC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9C8F173-7D1B-4AFD-AD0F-1F35D98F901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30B4F79-E8C5-4D03-8FED-3740373DB32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8C5177D-EBF9-4130-8247-61A15D50BA6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7305BC6-13B6-4A0E-8C2D-B69CAA8016A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572D904-41DA-4E80-82D0-EE67C1AEECF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F86B970-8BCC-4AE9-95F3-96A36ED3BAE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1C2035E0-F22A-47E1-8C53-570E0A81E32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0155C62-407F-4F07-A6B9-79C7AF33E8E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85144E74-429C-47DD-9D70-41D24E7A04F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D6244C2-B081-4464-AAD2-2A267C8B811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697D80C-7A13-45B1-9A41-AE928CD550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95B70F6D-DF71-4CC5-9E53-5BDE14BCDE9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39</a:t>
            </a:r>
          </a:p>
        </p:txBody>
      </p:sp>
    </p:spTree>
    <p:extLst>
      <p:ext uri="{BB962C8B-B14F-4D97-AF65-F5344CB8AC3E}">
        <p14:creationId xmlns:p14="http://schemas.microsoft.com/office/powerpoint/2010/main" val="50737199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6A992D8-1ADC-44DC-AA40-D61A00A926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11F74A06-8665-4A98-BCC3-8D4F40447D0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8c75fb6e4f4464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9F96D14-6039-46C4-8A15-13A732FB0233}"/>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E557C53-A6A6-4A47-9E0C-2D4D6A07299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FDB8429-90C9-4B52-B102-BA4541F1DB7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65D6B71-659E-40D3-8925-D50A9F30427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听力笔记与信息整合</a:t>
            </a:r>
          </a:p>
        </p:txBody>
      </p:sp>
      <p:sp>
        <p:nvSpPr>
          <p:cNvPr id="8" name="">
            <a:extLst xmlns:a="http://schemas.openxmlformats.org/drawingml/2006/main">
              <a:ext uri="{FF2B5EF4-FFF2-40B4-BE49-F238E27FC236}">
                <a16:creationId xmlns:a16="http://schemas.microsoft.com/office/drawing/2014/main" id="{415EDC44-7C08-420D-B841-023D9A51F67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1CB22DB-BE73-45E2-A6E5-E9950D208C5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22B68D2-C09D-47C8-8371-B3028B32755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0A978981-0B10-4745-BC8B-4B7F1D00754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550F0C3-1773-4C67-91A4-157482BFD31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05CB95A-BF20-4351-A4D3-A93FE2EC3F8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0BFD4DCD-9D81-4A99-BD48-8146B23814D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1922A8D-B8B8-4E29-9EFE-245B5980E450}"/>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01AF0B7-2478-4D84-A57E-0B084B6B0C1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71CAC732-8498-49E6-9C10-6DCB1CC3481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0371F2D-7BBA-46BC-834A-7E3787EE342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72193B5-0AF8-455A-846F-1B0D9CBC0BE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3A27BB32-F27D-4392-9057-2DC31D8961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39</a:t>
            </a:r>
          </a:p>
        </p:txBody>
      </p:sp>
    </p:spTree>
    <p:extLst>
      <p:ext uri="{BB962C8B-B14F-4D97-AF65-F5344CB8AC3E}">
        <p14:creationId xmlns:p14="http://schemas.microsoft.com/office/powerpoint/2010/main" val="755573514"/>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43356CD-8A9C-4BE3-9115-DCBC4DBAF3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BA1F15B6-0E99-411B-A8F0-47016F4A98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bf8fe70649d484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A657462-DBF6-495E-98B2-0519C3DD6690}"/>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D886C4DD-B062-469D-8AEE-546A3CB16E0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EAA25F7-5D48-4E76-BF97-7181E299962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A14187C-58C9-4B7A-8085-7F09267124C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3 listening and note-completion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a:t>
            </a:r>
          </a:p>
        </p:txBody>
      </p:sp>
      <p:sp>
        <p:nvSpPr>
          <p:cNvPr id="8" name="">
            <a:extLst xmlns:a="http://schemas.openxmlformats.org/drawingml/2006/main">
              <a:ext uri="{FF2B5EF4-FFF2-40B4-BE49-F238E27FC236}">
                <a16:creationId xmlns:a16="http://schemas.microsoft.com/office/drawing/2014/main" id="{5781A368-B79A-45F0-B02B-B5406C87C381}"/>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E9B48B2-6522-4FF7-A236-C0B8F31457F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C03559E-2615-4630-A0BA-E995BB6323A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7B2918C6-C14A-4C04-9F3F-033C345887D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CD126C9-7D2A-4A42-B161-7A013C402D7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9BAE7F0-E408-41CE-AC6A-BCBAD320612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DDF5DEA3-EA20-4B7E-811F-C250079EF87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C6033AF-D43F-4C90-A3C8-EF1422E346CA}"/>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94B08B5-BE42-4876-BB87-A463D64BC05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检查：漏掉转折后的修正信息</a:t>
            </a:r>
          </a:p>
        </p:txBody>
      </p:sp>
      <p:sp>
        <p:nvSpPr>
          <p:cNvPr id="17" name="">
            <a:extLst xmlns:a="http://schemas.openxmlformats.org/drawingml/2006/main">
              <a:ext uri="{FF2B5EF4-FFF2-40B4-BE49-F238E27FC236}">
                <a16:creationId xmlns:a16="http://schemas.microsoft.com/office/drawing/2014/main" id="{0D2AE16F-590B-455D-B2BC-0E38134E67C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5A0B95A-B8DE-4BD8-BC41-80058EA2B99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36FBC01-4594-4153-AE3C-471FA586463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B2508D22-05F0-44DB-89E2-38F630D61B3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39</a:t>
            </a:r>
          </a:p>
        </p:txBody>
      </p:sp>
    </p:spTree>
    <p:extLst>
      <p:ext uri="{BB962C8B-B14F-4D97-AF65-F5344CB8AC3E}">
        <p14:creationId xmlns:p14="http://schemas.microsoft.com/office/powerpoint/2010/main" val="154403222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91FED2A-75BF-4CB3-BBFD-3E08C887E1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91DB95F2-22BC-4810-8D27-EA319576023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a1e2ed3a225407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851D3C9-D8F2-4324-A08E-3FF9CB96889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B25D575-6FF4-40AD-BF98-849A84DD31A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E4B8BD5-B85E-47E8-A99D-8C252D219DF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F5A5ECD6-D99F-4132-BCE2-4A675804537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English Paper 3 listening and note-completion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【原创训练材料｜参数为训练所设】Manager: 'Keep the 6 p.m. start, but the hall is unavailable. Move the …</a:t>
            </a:r>
          </a:p>
        </p:txBody>
      </p:sp>
      <p:sp>
        <p:nvSpPr>
          <p:cNvPr id="8" name="">
            <a:extLst xmlns:a="http://schemas.openxmlformats.org/drawingml/2006/main">
              <a:ext uri="{FF2B5EF4-FFF2-40B4-BE49-F238E27FC236}">
                <a16:creationId xmlns:a16="http://schemas.microsoft.com/office/drawing/2014/main" id="{853E4B2A-971B-4960-9FE2-27AEC7E7717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BA4D4974-C2FC-4353-904E-76CCFA910A1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B7A0AF9-99D2-4CA3-B4F9-C0C1C891780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CBE3ABC-52A3-45A6-842C-613CFC54DEF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0619FEF-DB9F-4E7D-AB69-868975EE8E8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3D013062-5742-4C51-B767-45596CA869D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DA5B1FB-2896-4C2D-ABC5-76B8F30C795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B53E680-E9A8-43AA-83EB-B00069653BC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D2D8A59-9FA1-4034-8BA7-7F8678954475}"/>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DE0E0E2-CC63-451B-AC9D-6FFA404BE6C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76B88F9-514A-46DC-93A2-6E5952929A8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1DF5562-A485-4B11-AE8B-CD5018DAE08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FE0C2F3-A2CC-4863-A634-0CFCC4F2CB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09460F6-969C-499C-B698-4504F2379CF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E3A35267-6E56-40DA-8DD0-031A92EA66F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39</a:t>
            </a:r>
          </a:p>
        </p:txBody>
      </p:sp>
    </p:spTree>
    <p:extLst>
      <p:ext uri="{BB962C8B-B14F-4D97-AF65-F5344CB8AC3E}">
        <p14:creationId xmlns:p14="http://schemas.microsoft.com/office/powerpoint/2010/main" val="123658220"/>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4377B54-60D4-454A-82EF-9BC951A53A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798D7C58-A669-4600-9C64-6B4ED5A9A7B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e978da262314e3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AC2B07-F3FB-460A-837A-683D22F7242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A65C660-3B3D-4383-B375-6A228AE0B3E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1A8DFA2-6C50-46B2-8FE9-538CBBCD6D8F}"/>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4F702E7-7987-444C-9415-8F9794B4A87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732687A-3771-43D4-9681-61167600585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English Paper 3 listening and note-completion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a:t>
            </a:r>
          </a:p>
        </p:txBody>
      </p:sp>
      <p:sp>
        <p:nvSpPr>
          <p:cNvPr id="9" name="">
            <a:extLst xmlns:a="http://schemas.openxmlformats.org/drawingml/2006/main">
              <a:ext uri="{FF2B5EF4-FFF2-40B4-BE49-F238E27FC236}">
                <a16:creationId xmlns:a16="http://schemas.microsoft.com/office/drawing/2014/main" id="{FBC7D967-A611-405B-B80E-7DA7938EE14A}"/>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987A316-FFD5-42BB-B542-F2B1C233554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94A5B0C-24DF-4633-B78F-6D76650308C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FF183CF-5FBD-4971-BC71-0C27CED3811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English Paper 3 listening and note-completion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a:t>
            </a:r>
          </a:p>
        </p:txBody>
      </p:sp>
      <p:sp>
        <p:nvSpPr>
          <p:cNvPr id="13" name="">
            <a:extLst xmlns:a="http://schemas.openxmlformats.org/drawingml/2006/main">
              <a:ext uri="{FF2B5EF4-FFF2-40B4-BE49-F238E27FC236}">
                <a16:creationId xmlns:a16="http://schemas.microsoft.com/office/drawing/2014/main" id="{3887744F-24BA-42F3-B53F-F0864D63AC3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D613C50-6CDF-45C2-AA4F-CFBF68391B9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B584781-67C2-48CC-9BA2-5EE4A7C71DD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15F092B-179A-4E64-B06D-C243B32D72C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3 listening and note-completion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a:t>
            </a:r>
          </a:p>
        </p:txBody>
      </p:sp>
      <p:sp>
        <p:nvSpPr>
          <p:cNvPr id="17" name="">
            <a:extLst xmlns:a="http://schemas.openxmlformats.org/drawingml/2006/main">
              <a:ext uri="{FF2B5EF4-FFF2-40B4-BE49-F238E27FC236}">
                <a16:creationId xmlns:a16="http://schemas.microsoft.com/office/drawing/2014/main" id="{090D052D-51C0-42A0-904D-7CC7B8BFB5D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76A08FE-34B2-4395-9C3B-B7D63EFF53E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D15F4D4-9322-448C-A986-4B930DA5EA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B7AF098B-6D35-402D-BBBF-1824501F676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39</a:t>
            </a:r>
          </a:p>
        </p:txBody>
      </p:sp>
    </p:spTree>
    <p:extLst>
      <p:ext uri="{BB962C8B-B14F-4D97-AF65-F5344CB8AC3E}">
        <p14:creationId xmlns:p14="http://schemas.microsoft.com/office/powerpoint/2010/main" val="208926292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46B2E82-E61B-445C-995F-5E42F257AD9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47100D29-2B95-4B18-9313-71A08D903D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ee9b460f907445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FCB1EC9-BA56-4553-8F8E-79EC438BC58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0F1E606-612A-4B55-A468-152C37EB6CDC}"/>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15D0608-D575-41AF-B1E1-E6676F716C9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3D17A27-47AA-493A-88AF-4E5E1F0F050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漏掉转折后的修正信息</a:t>
            </a:r>
          </a:p>
        </p:txBody>
      </p:sp>
      <p:sp>
        <p:nvSpPr>
          <p:cNvPr id="8" name="">
            <a:extLst xmlns:a="http://schemas.openxmlformats.org/drawingml/2006/main">
              <a:ext uri="{FF2B5EF4-FFF2-40B4-BE49-F238E27FC236}">
                <a16:creationId xmlns:a16="http://schemas.microsoft.com/office/drawing/2014/main" id="{20102D2E-4C99-4C29-B0E1-F91D0300FDA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8B85D35-DCAC-4DE5-A830-65226BA1BF0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3B737C1-1883-4F9E-BAC4-C9472676793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851E15C-84BE-4C0D-B787-77B9F91D2FD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正确结论：Covered playground beside Block 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time stays unchanged; the later statement replaces only the venue.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3AEB299-AB0B-4C4D-88B4-4739A4FA235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BEA99A4-3552-4278-AF9C-B4A4FE22371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CE1C3C0-4326-4796-B576-139CB32F90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5" name="">
            <a:extLst xmlns:a="http://schemas.openxmlformats.org/drawingml/2006/main">
              <a:ext uri="{FF2B5EF4-FFF2-40B4-BE49-F238E27FC236}">
                <a16:creationId xmlns:a16="http://schemas.microsoft.com/office/drawing/2014/main" id="{AB7303E4-582F-4EF6-9D76-233B5AFA44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39</a:t>
            </a:r>
          </a:p>
        </p:txBody>
      </p:sp>
    </p:spTree>
    <p:extLst>
      <p:ext uri="{BB962C8B-B14F-4D97-AF65-F5344CB8AC3E}">
        <p14:creationId xmlns:p14="http://schemas.microsoft.com/office/powerpoint/2010/main" val="200717280"/>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DBCCCE0-0DAD-449B-99D9-03F1146379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9D56C786-8C6F-45C4-A68D-287FF2D9C4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91c151360d54c3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BAF0A7-72CB-40C8-9935-A55D592B76A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4C17A88-4AD2-4830-92AE-0E104E70172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FB1ABBF-B9BB-4EB4-865A-08320945785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D439EFF6-59DB-4AE9-8F7B-D3B900A72D6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English Paper 3 listening and note-completion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【原创训练材料｜参数为训练所设】Caller: ‘I can attend on Wednesday, not Monday. Morning is impossible; the 4 p.m. session is fine.…</a:t>
            </a:r>
          </a:p>
        </p:txBody>
      </p:sp>
      <p:sp>
        <p:nvSpPr>
          <p:cNvPr id="8" name="">
            <a:extLst xmlns:a="http://schemas.openxmlformats.org/drawingml/2006/main">
              <a:ext uri="{FF2B5EF4-FFF2-40B4-BE49-F238E27FC236}">
                <a16:creationId xmlns:a16="http://schemas.microsoft.com/office/drawing/2014/main" id="{07514312-159E-43C1-83C8-0D0C130EF39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DE0E1070-645F-466C-BD4D-A17A5F843A4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CD969D2-7EFB-4135-B9E7-2BE22E501FE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F9669FE-DC51-4569-9E2F-96830848A19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7FD20F7F-49F3-4603-A8DA-FE48A533B11E}"/>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52E919F-03A7-4165-8038-F92796A803D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5F49D85-6DD8-4E72-A129-4DA519E3E61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84187BE-53F2-4E4F-86CB-186FCDBCF3A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6" name="">
            <a:extLst xmlns:a="http://schemas.openxmlformats.org/drawingml/2006/main">
              <a:ext uri="{FF2B5EF4-FFF2-40B4-BE49-F238E27FC236}">
                <a16:creationId xmlns:a16="http://schemas.microsoft.com/office/drawing/2014/main" id="{3C2421E8-1B33-415B-B1EE-705D319501F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39</a:t>
            </a:r>
          </a:p>
        </p:txBody>
      </p:sp>
    </p:spTree>
    <p:extLst>
      <p:ext uri="{BB962C8B-B14F-4D97-AF65-F5344CB8AC3E}">
        <p14:creationId xmlns:p14="http://schemas.microsoft.com/office/powerpoint/2010/main" val="1096190059"/>
      </p:ext>
    </p:extLst>
  </p:cSld>
</p:sld>
</file>

<file path=ppt/slides/slide3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A3813F9-F8AB-4374-AF0B-7AD319D589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TARGET &amp; DIAGNOSIS</a:t>
            </a:r>
          </a:p>
        </p:txBody>
      </p:sp>
      <p:sp>
        <p:nvSpPr>
          <p:cNvPr id="2" name="">
            <a:extLst xmlns:a="http://schemas.openxmlformats.org/drawingml/2006/main">
              <a:ext uri="{FF2B5EF4-FFF2-40B4-BE49-F238E27FC236}">
                <a16:creationId xmlns:a16="http://schemas.microsoft.com/office/drawing/2014/main" id="{ADFCC951-4664-4289-A9BF-FFBC4481EA0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5c04141aa62445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44BAB8-1C7C-420D-8C96-1FA68304B49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高阶综合与再教学</a:t>
            </a:r>
          </a:p>
        </p:txBody>
      </p:sp>
      <p:sp>
        <p:nvSpPr>
          <p:cNvPr id="5" name="">
            <a:extLst xmlns:a="http://schemas.openxmlformats.org/drawingml/2006/main">
              <a:ext uri="{FF2B5EF4-FFF2-40B4-BE49-F238E27FC236}">
                <a16:creationId xmlns:a16="http://schemas.microsoft.com/office/drawing/2014/main" id="{62396C56-901E-401B-AB58-D96AEE4EE8A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2F46A3BB-5C30-4E27-896B-752C3451634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能完成不提示方法的综合题，并用评分语言修正原答案。</a:t>
            </a:r>
          </a:p>
        </p:txBody>
      </p:sp>
      <p:sp>
        <p:nvSpPr>
          <p:cNvPr id="7" name="">
            <a:extLst xmlns:a="http://schemas.openxmlformats.org/drawingml/2006/main">
              <a:ext uri="{FF2B5EF4-FFF2-40B4-BE49-F238E27FC236}">
                <a16:creationId xmlns:a16="http://schemas.microsoft.com/office/drawing/2014/main" id="{F25EA21B-E076-4DA6-80C5-A66BB8AE3CC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30A1C9F1-3D0B-4526-8BEF-DDBDA9CA4AF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入口诊断｜Q26 · DSE模考题</a:t>
            </a:r>
          </a:p>
        </p:txBody>
      </p:sp>
      <p:sp>
        <p:nvSpPr>
          <p:cNvPr id="9" name="">
            <a:extLst xmlns:a="http://schemas.openxmlformats.org/drawingml/2006/main">
              <a:ext uri="{FF2B5EF4-FFF2-40B4-BE49-F238E27FC236}">
                <a16:creationId xmlns:a16="http://schemas.microsoft.com/office/drawing/2014/main" id="{A1F8C5B4-4FA2-46FA-A795-4D4554C1F8D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AZ-26 · English Paper 3 listening and note-completion task · 双源整合</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Integration focus: retain information from every source named in the t…</a:t>
            </a:r>
          </a:p>
        </p:txBody>
      </p:sp>
      <p:sp>
        <p:nvSpPr>
          <p:cNvPr id="10" name="">
            <a:extLst xmlns:a="http://schemas.openxmlformats.org/drawingml/2006/main">
              <a:ext uri="{FF2B5EF4-FFF2-40B4-BE49-F238E27FC236}">
                <a16:creationId xmlns:a16="http://schemas.microsoft.com/office/drawing/2014/main" id="{ED0B31E5-21CA-481F-B365-681ED5204D62}"/>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高频错因：漏掉转折后的修正信息</a:t>
            </a:r>
          </a:p>
        </p:txBody>
      </p:sp>
      <p:sp>
        <p:nvSpPr>
          <p:cNvPr id="11" name="">
            <a:extLst xmlns:a="http://schemas.openxmlformats.org/drawingml/2006/main">
              <a:ext uri="{FF2B5EF4-FFF2-40B4-BE49-F238E27FC236}">
                <a16:creationId xmlns:a16="http://schemas.microsoft.com/office/drawing/2014/main" id="{2C5F2CA4-54AF-4E53-84E2-2E7AD115219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DD4E873-28A1-40B3-BBFA-CF506FAB6FD5}"/>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1FABF04-7F74-404D-9694-EDC2910488B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边听边搭信息框架而非逐字记录</a:t>
            </a:r>
          </a:p>
        </p:txBody>
      </p:sp>
      <p:sp>
        <p:nvSpPr>
          <p:cNvPr id="14" name="">
            <a:extLst xmlns:a="http://schemas.openxmlformats.org/drawingml/2006/main">
              <a:ext uri="{FF2B5EF4-FFF2-40B4-BE49-F238E27FC236}">
                <a16:creationId xmlns:a16="http://schemas.microsoft.com/office/drawing/2014/main" id="{790BBEAA-1B06-4D94-9E37-98F2A5EC3AB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BCC2121-8E9A-4215-9F21-E47B34BC48D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F06B0A4-F4B6-430A-A31C-D763F1C18BF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7" name="">
            <a:extLst xmlns:a="http://schemas.openxmlformats.org/drawingml/2006/main">
              <a:ext uri="{FF2B5EF4-FFF2-40B4-BE49-F238E27FC236}">
                <a16:creationId xmlns:a16="http://schemas.microsoft.com/office/drawing/2014/main" id="{8A9E65EC-F1F5-475E-826E-7F995B7A210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31 / 39</a:t>
            </a:r>
          </a:p>
        </p:txBody>
      </p:sp>
    </p:spTree>
    <p:extLst>
      <p:ext uri="{BB962C8B-B14F-4D97-AF65-F5344CB8AC3E}">
        <p14:creationId xmlns:p14="http://schemas.microsoft.com/office/powerpoint/2010/main" val="1199688985"/>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117704F-4785-48D0-AAED-C69D35C2D44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WORKED EXAMPLE &amp; VARIATION</a:t>
            </a:r>
          </a:p>
        </p:txBody>
      </p:sp>
      <p:sp>
        <p:nvSpPr>
          <p:cNvPr id="2" name="">
            <a:extLst xmlns:a="http://schemas.openxmlformats.org/drawingml/2006/main">
              <a:ext uri="{FF2B5EF4-FFF2-40B4-BE49-F238E27FC236}">
                <a16:creationId xmlns:a16="http://schemas.microsoft.com/office/drawing/2014/main" id="{E0118765-3F7C-4608-9227-BE664FC6FB6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2aff66d859544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84F22FB-D1EF-469F-9795-B94D6B2E0202}"/>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EB0C068C-7820-4702-B387-7029F76AAC2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81A9121-C0F3-4E2C-B95D-62F8CEA8E47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662563A4-FBD1-4416-A77F-9C09268A4AA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74D6B058-A648-4BC7-9CBE-BEA7F99BC51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预读任务</a:t>
            </a:r>
          </a:p>
        </p:txBody>
      </p:sp>
      <p:sp>
        <p:nvSpPr>
          <p:cNvPr id="9" name="">
            <a:extLst xmlns:a="http://schemas.openxmlformats.org/drawingml/2006/main">
              <a:ext uri="{FF2B5EF4-FFF2-40B4-BE49-F238E27FC236}">
                <a16:creationId xmlns:a16="http://schemas.microsoft.com/office/drawing/2014/main" id="{8D40880E-C1C7-45A0-9BE6-6DE9F7CDF6C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95A1DE1-EAD3-4D01-A78C-6F22CAD6C97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建立缩写</a:t>
            </a:r>
          </a:p>
        </p:txBody>
      </p:sp>
      <p:sp>
        <p:nvSpPr>
          <p:cNvPr id="11" name="">
            <a:extLst xmlns:a="http://schemas.openxmlformats.org/drawingml/2006/main">
              <a:ext uri="{FF2B5EF4-FFF2-40B4-BE49-F238E27FC236}">
                <a16:creationId xmlns:a16="http://schemas.microsoft.com/office/drawing/2014/main" id="{A66D5D68-363B-41CD-BB20-AD8AEDB64B9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1F02E3A-A0F5-47D1-BCAC-997D2908C85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二次核对</a:t>
            </a:r>
          </a:p>
        </p:txBody>
      </p:sp>
      <p:sp>
        <p:nvSpPr>
          <p:cNvPr id="13" name="">
            <a:extLst xmlns:a="http://schemas.openxmlformats.org/drawingml/2006/main">
              <a:ext uri="{FF2B5EF4-FFF2-40B4-BE49-F238E27FC236}">
                <a16:creationId xmlns:a16="http://schemas.microsoft.com/office/drawing/2014/main" id="{73D511E9-E343-42A7-92F9-060C2868B7F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C957068-AD62-4DA5-958A-CE42A79CE2D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Q26 · DSE模考题</a:t>
            </a:r>
          </a:p>
        </p:txBody>
      </p:sp>
      <p:sp>
        <p:nvSpPr>
          <p:cNvPr id="15" name="">
            <a:extLst xmlns:a="http://schemas.openxmlformats.org/drawingml/2006/main">
              <a:ext uri="{FF2B5EF4-FFF2-40B4-BE49-F238E27FC236}">
                <a16:creationId xmlns:a16="http://schemas.microsoft.com/office/drawing/2014/main" id="{A33EBE7F-456C-48E5-B304-4F810558879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AZ-26 · English Paper 3 listening and note-completion task · 双源整合</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a:t>
            </a:r>
          </a:p>
        </p:txBody>
      </p:sp>
      <p:sp>
        <p:nvSpPr>
          <p:cNvPr id="16" name="">
            <a:extLst xmlns:a="http://schemas.openxmlformats.org/drawingml/2006/main">
              <a:ext uri="{FF2B5EF4-FFF2-40B4-BE49-F238E27FC236}">
                <a16:creationId xmlns:a16="http://schemas.microsoft.com/office/drawing/2014/main" id="{E5072FEE-DEC2-4955-8ECB-B95E96EFC84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CA9F3C49-DEB6-4C8B-8AFF-820B8DD4C09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AF51DE8D-78DC-4815-8D0B-7935457B2B7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正确结论：$35 with registration by Friday</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解析：Both the corrected amount and its condition must be recorded.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06B1AAD3-C8F9-4BD7-9500-E4C84437072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F29D45E5-A302-40FA-BE7F-9B8F0CEEF11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E92C901-B388-4DA7-94A7-88CFC4F6C19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71C833BD-0AB6-495C-9961-E06784512ED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32 / 39</a:t>
            </a:r>
          </a:p>
        </p:txBody>
      </p:sp>
    </p:spTree>
    <p:extLst>
      <p:ext uri="{BB962C8B-B14F-4D97-AF65-F5344CB8AC3E}">
        <p14:creationId xmlns:p14="http://schemas.microsoft.com/office/powerpoint/2010/main" val="256888851"/>
      </p:ext>
    </p:extLst>
  </p:cSld>
</p:sld>
</file>

<file path=ppt/slides/slide3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E9E9C15-6742-4618-9E4C-13EA73B9C59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TIMED CHECK &amp; ERROR LOOP</a:t>
            </a:r>
          </a:p>
        </p:txBody>
      </p:sp>
      <p:sp>
        <p:nvSpPr>
          <p:cNvPr id="2" name="">
            <a:extLst xmlns:a="http://schemas.openxmlformats.org/drawingml/2006/main">
              <a:ext uri="{FF2B5EF4-FFF2-40B4-BE49-F238E27FC236}">
                <a16:creationId xmlns:a16="http://schemas.microsoft.com/office/drawing/2014/main" id="{87591D6E-3DC4-4644-A928-7FD9F7A458F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af856b25fa0477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55858D4-2E7A-45ED-8714-FFE6CC73D79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40E04D81-1206-4A1F-A0E5-CE99364EF4E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4687731-3F93-403B-BE94-8C127D38EE41}"/>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4CE5924-D777-43E2-A429-8984779B243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48"/>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分钟口述一题“跨表示综合并修正高频错因”任务的作答路径，答案必须包含：</a:t>
            </a:r>
          </a:p>
        </p:txBody>
      </p:sp>
      <p:sp>
        <p:nvSpPr>
          <p:cNvPr id="8" name="">
            <a:extLst xmlns:a="http://schemas.openxmlformats.org/drawingml/2006/main">
              <a:ext uri="{FF2B5EF4-FFF2-40B4-BE49-F238E27FC236}">
                <a16:creationId xmlns:a16="http://schemas.microsoft.com/office/drawing/2014/main" id="{7478934B-CA60-4A43-9779-FEB85716EF4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0A232D8-D6BA-4EA7-B174-190B2F243AA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02987558-E433-4580-8C96-6DD5919C424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B9DA8ED-DB51-46F9-882A-1E58AE5F702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32959BC-99AC-44C4-961F-2B212A4B8660}"/>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B7B5236-03A0-4AAD-B53A-D35A59A58B6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BC0E3B49-0A04-49A4-88A2-4FEFABADF80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CE1C560-EE25-44C2-A328-D313D406299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1111C02C-FA1B-4073-BCE6-5C905793B06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6AE16431-7B7F-4514-95D3-0FF3CE932CE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CD4EE58-091B-43C1-8DE3-DF03DF21EAF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达标证据｜8 分钟综合挑战 + 错因复盘</a:t>
            </a:r>
          </a:p>
        </p:txBody>
      </p:sp>
      <p:sp>
        <p:nvSpPr>
          <p:cNvPr id="19" name="">
            <a:extLst xmlns:a="http://schemas.openxmlformats.org/drawingml/2006/main">
              <a:ext uri="{FF2B5EF4-FFF2-40B4-BE49-F238E27FC236}">
                <a16:creationId xmlns:a16="http://schemas.microsoft.com/office/drawing/2014/main" id="{169CB606-1F38-460B-8C71-DAE9058C287B}"/>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AE0D77F-4D84-4A90-9C98-507BB1B4F86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5AEC3D4-1F4D-43BD-87F3-8D814F5465B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D594C157-96FE-427F-87D2-62F398178F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33 / 39</a:t>
            </a:r>
          </a:p>
        </p:txBody>
      </p:sp>
    </p:spTree>
    <p:extLst>
      <p:ext uri="{BB962C8B-B14F-4D97-AF65-F5344CB8AC3E}">
        <p14:creationId xmlns:p14="http://schemas.microsoft.com/office/powerpoint/2010/main" val="740392393"/>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6945F0F-D540-4342-AE32-A058345D48C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TERMS &amp; PREREQUISITES</a:t>
            </a:r>
          </a:p>
        </p:txBody>
      </p:sp>
      <p:sp>
        <p:nvSpPr>
          <p:cNvPr id="2" name="">
            <a:extLst xmlns:a="http://schemas.openxmlformats.org/drawingml/2006/main">
              <a:ext uri="{FF2B5EF4-FFF2-40B4-BE49-F238E27FC236}">
                <a16:creationId xmlns:a16="http://schemas.microsoft.com/office/drawing/2014/main" id="{91D1502C-604E-4813-B72B-3D7788594C4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6de97d7c6174e8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C58A906-9A3F-472D-9524-44123067E5A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6006773-ABA5-42FD-8D35-EEAD0D8F762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50A6C82-DDD4-4189-8009-73D96854C9E0}"/>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A1F850BD-8A70-4093-ABF8-840735861E6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听力笔记与信息整合</a:t>
            </a:r>
          </a:p>
        </p:txBody>
      </p:sp>
      <p:sp>
        <p:nvSpPr>
          <p:cNvPr id="8" name="">
            <a:extLst xmlns:a="http://schemas.openxmlformats.org/drawingml/2006/main">
              <a:ext uri="{FF2B5EF4-FFF2-40B4-BE49-F238E27FC236}">
                <a16:creationId xmlns:a16="http://schemas.microsoft.com/office/drawing/2014/main" id="{324966D6-3F55-43F1-B870-496D409918D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E343059-A43C-4044-8DA8-E6E0A8EC973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4615E88-3881-48E9-AFEC-F804DD0D506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4803AA51-8BB5-41F4-9B2E-C7C69078FC3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D3F7CFA-7F1D-491A-85FE-FE4870ACE07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4B89DDA-50AF-4C12-B765-154A28A4A6E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C2D928DC-AC42-4E89-9C25-00D961CC575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3D5104A-D1C0-473A-BB06-4845C148DE6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0674269-F88C-41FF-8CB2-F8905CF4415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6ABC1D67-15A9-4DD1-936A-2675E2FD13AD}"/>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2A6AB73-E189-4303-AC39-6549B75813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BA5DBB4-02DF-461E-B472-73B816406E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5B0CB20A-5DC4-4EBD-B3AD-C927E305D1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34 / 39</a:t>
            </a:r>
          </a:p>
        </p:txBody>
      </p:sp>
    </p:spTree>
    <p:extLst>
      <p:ext uri="{BB962C8B-B14F-4D97-AF65-F5344CB8AC3E}">
        <p14:creationId xmlns:p14="http://schemas.microsoft.com/office/powerpoint/2010/main" val="1176000714"/>
      </p:ext>
    </p:extLst>
  </p:cSld>
</p:sld>
</file>

<file path=ppt/slides/slide3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EFDA8FF-7381-4575-9037-51D367EABAA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KNOWLEDGE MODEL</a:t>
            </a:r>
          </a:p>
        </p:txBody>
      </p:sp>
      <p:sp>
        <p:nvSpPr>
          <p:cNvPr id="2" name="">
            <a:extLst xmlns:a="http://schemas.openxmlformats.org/drawingml/2006/main">
              <a:ext uri="{FF2B5EF4-FFF2-40B4-BE49-F238E27FC236}">
                <a16:creationId xmlns:a16="http://schemas.microsoft.com/office/drawing/2014/main" id="{D7A06DF9-40CF-4D13-900E-179C72A2BF7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dd9479456824f6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997C7F9-3D07-455B-B3CE-6BBA9C5F9B3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AABD93D-88CD-4120-BE40-0AA5E5E36FF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D75C1F0-EE80-4183-8CA2-F94219C66AB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867904D8-D131-45E1-BF69-DDF702281842}"/>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AZ-26 · English Paper 3 listening and note-completion task · 双源整合</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Integratio…</a:t>
            </a:r>
          </a:p>
        </p:txBody>
      </p:sp>
      <p:sp>
        <p:nvSpPr>
          <p:cNvPr id="8" name="">
            <a:extLst xmlns:a="http://schemas.openxmlformats.org/drawingml/2006/main">
              <a:ext uri="{FF2B5EF4-FFF2-40B4-BE49-F238E27FC236}">
                <a16:creationId xmlns:a16="http://schemas.microsoft.com/office/drawing/2014/main" id="{B726E451-0DA1-41B5-9201-83ED0B8364D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A69A8BEA-C01D-4FFF-99BC-7808541E509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61CEDEBF-14B6-4CDB-8575-2A8712EF539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C7B3A45F-F840-4DF9-A766-45B1E43A5C1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F4D58F0-E16A-4C5C-A5DE-A59CA7492AC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78A00D3-9094-413E-9265-B35F3C517CF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43B892D6-A37F-40CA-9F7E-C161EE2DEA9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1123838-A8EA-4D06-A3CB-459709652F5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81767EEC-7886-44CD-B1E1-566AF22C6C2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检查：漏掉转折后的修正信息</a:t>
            </a:r>
          </a:p>
        </p:txBody>
      </p:sp>
      <p:sp>
        <p:nvSpPr>
          <p:cNvPr id="17" name="">
            <a:extLst xmlns:a="http://schemas.openxmlformats.org/drawingml/2006/main">
              <a:ext uri="{FF2B5EF4-FFF2-40B4-BE49-F238E27FC236}">
                <a16:creationId xmlns:a16="http://schemas.microsoft.com/office/drawing/2014/main" id="{82A57115-8B18-452F-99D5-DE8FC2135D3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BA16393-4A8D-4046-B2D4-8C290CBC45E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DDB5115-533E-4F56-AC34-C7E51CE1B24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87F83FFA-34C7-44AE-BDDA-E78796CCC57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35 / 39</a:t>
            </a:r>
          </a:p>
        </p:txBody>
      </p:sp>
    </p:spTree>
    <p:extLst>
      <p:ext uri="{BB962C8B-B14F-4D97-AF65-F5344CB8AC3E}">
        <p14:creationId xmlns:p14="http://schemas.microsoft.com/office/powerpoint/2010/main" val="574158991"/>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37C591A-69B6-481A-9863-9770393FA5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EVIDENCE TASK</a:t>
            </a:r>
          </a:p>
        </p:txBody>
      </p:sp>
      <p:sp>
        <p:nvSpPr>
          <p:cNvPr id="2" name="">
            <a:extLst xmlns:a="http://schemas.openxmlformats.org/drawingml/2006/main">
              <a:ext uri="{FF2B5EF4-FFF2-40B4-BE49-F238E27FC236}">
                <a16:creationId xmlns:a16="http://schemas.microsoft.com/office/drawing/2014/main" id="{1902B11B-D378-4738-A036-8975857414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b4c1890ba11419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2C7768-C8BA-4D67-8133-322B581227B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C055CB1-613F-4DFB-9524-B5C5EC9E904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878D918-3FB7-471C-8455-ABD0DA47E50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Q29 · DSE模考题</a:t>
            </a:r>
          </a:p>
        </p:txBody>
      </p:sp>
      <p:sp>
        <p:nvSpPr>
          <p:cNvPr id="7" name="">
            <a:extLst xmlns:a="http://schemas.openxmlformats.org/drawingml/2006/main">
              <a:ext uri="{FF2B5EF4-FFF2-40B4-BE49-F238E27FC236}">
                <a16:creationId xmlns:a16="http://schemas.microsoft.com/office/drawing/2014/main" id="{478C806D-0DFB-4BF0-A5B9-FD021097FD8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AC-29 · English Paper 3 listening and note-completion task · 独立复核</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Verification focus: test the answer against the material before selecting it.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【原创训练材料｜参数为训练所设】Reporter: ‘Complaints fell by 18%, although weekend waiting t…</a:t>
            </a:r>
          </a:p>
        </p:txBody>
      </p:sp>
      <p:sp>
        <p:nvSpPr>
          <p:cNvPr id="8" name="">
            <a:extLst xmlns:a="http://schemas.openxmlformats.org/drawingml/2006/main">
              <a:ext uri="{FF2B5EF4-FFF2-40B4-BE49-F238E27FC236}">
                <a16:creationId xmlns:a16="http://schemas.microsoft.com/office/drawing/2014/main" id="{5F022C33-C73E-44F8-A102-715985DCF8B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DE2061E9-4A7A-4745-AB77-9566B4D6751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B6F718-CC9F-4DB7-896F-0162EE3D52F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842F4C22-90A3-4B8C-BF12-818AD3CFB40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0FF682B-44FA-464C-A686-EBD24ED31A4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806B3D5-4C81-4825-9C73-23A556C29968}"/>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74A7F92-E812-4F5B-A7FD-F10BDE570AC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7ED3982-5B1C-458D-8BF1-C4AD8572B0D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2D681E0A-AF79-490A-B1B1-B95405A04BE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8499C6E3-483C-4CA5-9059-7C5C7DFF18D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B532486-191C-4985-83DF-249D10B5FC7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AF2E33B-4CB6-4635-B972-200263AE7AC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5E1AEC1-3091-4B50-9A43-535D7069A8A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5149D67-0EC1-415B-AF97-70F95FA2C6F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2" name="">
            <a:extLst xmlns:a="http://schemas.openxmlformats.org/drawingml/2006/main">
              <a:ext uri="{FF2B5EF4-FFF2-40B4-BE49-F238E27FC236}">
                <a16:creationId xmlns:a16="http://schemas.microsoft.com/office/drawing/2014/main" id="{B49E46C3-BF85-4C86-8E35-FAB597FEDCC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36 / 39</a:t>
            </a:r>
          </a:p>
        </p:txBody>
      </p:sp>
    </p:spTree>
    <p:extLst>
      <p:ext uri="{BB962C8B-B14F-4D97-AF65-F5344CB8AC3E}">
        <p14:creationId xmlns:p14="http://schemas.microsoft.com/office/powerpoint/2010/main" val="270635495"/>
      </p:ext>
    </p:extLst>
  </p:cSld>
</p:sld>
</file>

<file path=ppt/slides/slide3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ED04625-8180-4993-8B3C-9FF4280180B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THREE LEVELS</a:t>
            </a:r>
          </a:p>
        </p:txBody>
      </p:sp>
      <p:sp>
        <p:nvSpPr>
          <p:cNvPr id="2" name="">
            <a:extLst xmlns:a="http://schemas.openxmlformats.org/drawingml/2006/main">
              <a:ext uri="{FF2B5EF4-FFF2-40B4-BE49-F238E27FC236}">
                <a16:creationId xmlns:a16="http://schemas.microsoft.com/office/drawing/2014/main" id="{B703F93E-4674-4733-8E23-66E49CF386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6b9d299b1fe491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1307BA-0C08-49E5-A777-8E4F2C6767B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FADCDF5-F44F-4A15-BD43-7C025863211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E234949-80F0-4716-8F4E-B088D7B540B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8D520AD-CA35-4FAD-A098-B88B368468F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6C71001-1136-46C8-9F77-BB9D1633394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AZ-26 · English Paper 3 listening and note-completion task · 双源整合</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Integration focus: retain information from every s…</a:t>
            </a:r>
          </a:p>
        </p:txBody>
      </p:sp>
      <p:sp>
        <p:nvSpPr>
          <p:cNvPr id="9" name="">
            <a:extLst xmlns:a="http://schemas.openxmlformats.org/drawingml/2006/main">
              <a:ext uri="{FF2B5EF4-FFF2-40B4-BE49-F238E27FC236}">
                <a16:creationId xmlns:a16="http://schemas.microsoft.com/office/drawing/2014/main" id="{FA42B2D0-837B-47F4-85AA-FF569D8608F4}"/>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3CAB6145-9549-46E8-9CB5-74089895AA1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A7EDE44-D1D3-49E9-8D4B-AF9929C4F7F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DB10B41C-2F8F-407D-A020-8FB77EB33F0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AC-29 · English Paper 3 listening and note-completion task · 独立复核</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Verification focus: test the answer against the ma…</a:t>
            </a:r>
          </a:p>
        </p:txBody>
      </p:sp>
      <p:sp>
        <p:nvSpPr>
          <p:cNvPr id="13" name="">
            <a:extLst xmlns:a="http://schemas.openxmlformats.org/drawingml/2006/main">
              <a:ext uri="{FF2B5EF4-FFF2-40B4-BE49-F238E27FC236}">
                <a16:creationId xmlns:a16="http://schemas.microsoft.com/office/drawing/2014/main" id="{708D43D0-5136-402E-9676-C51BCEFA9B5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4EBDBA4-B4F5-4FE0-8BC4-C4DF6321F96A}"/>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0A84119-587E-4C7B-BD26-6ED636C1D0EA}"/>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1BABE8E-4B5B-44DA-B48B-7D02C782CA1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AC-3 · English Paper 3 listening and note-completion task · 资料转写</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Paraphrase focus: choose meaning that is accurate w…</a:t>
            </a:r>
          </a:p>
        </p:txBody>
      </p:sp>
      <p:sp>
        <p:nvSpPr>
          <p:cNvPr id="17" name="">
            <a:extLst xmlns:a="http://schemas.openxmlformats.org/drawingml/2006/main">
              <a:ext uri="{FF2B5EF4-FFF2-40B4-BE49-F238E27FC236}">
                <a16:creationId xmlns:a16="http://schemas.microsoft.com/office/drawing/2014/main" id="{0D5E854C-C1F7-47D8-8ECE-8BF3CDB4B8E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B6C876E-245A-4D48-96FC-30E2F5D429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13C3264-AD40-4E5D-90C5-201C0B34AA1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20" name="">
            <a:extLst xmlns:a="http://schemas.openxmlformats.org/drawingml/2006/main">
              <a:ext uri="{FF2B5EF4-FFF2-40B4-BE49-F238E27FC236}">
                <a16:creationId xmlns:a16="http://schemas.microsoft.com/office/drawing/2014/main" id="{1F6DC41D-30FC-4E24-ADE9-656C877E68A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37 / 39</a:t>
            </a:r>
          </a:p>
        </p:txBody>
      </p:sp>
    </p:spTree>
    <p:extLst>
      <p:ext uri="{BB962C8B-B14F-4D97-AF65-F5344CB8AC3E}">
        <p14:creationId xmlns:p14="http://schemas.microsoft.com/office/powerpoint/2010/main" val="419042645"/>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3E668AB-CAEF-4AF3-9A00-98BE6F52F33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ERROR LAB</a:t>
            </a:r>
          </a:p>
        </p:txBody>
      </p:sp>
      <p:sp>
        <p:nvSpPr>
          <p:cNvPr id="2" name="">
            <a:extLst xmlns:a="http://schemas.openxmlformats.org/drawingml/2006/main">
              <a:ext uri="{FF2B5EF4-FFF2-40B4-BE49-F238E27FC236}">
                <a16:creationId xmlns:a16="http://schemas.microsoft.com/office/drawing/2014/main" id="{7DA502AB-46C1-4BA3-B2DE-101DC4F2AD5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5a0f3fdaf34471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F5C68A-8268-46E3-B84E-4B10F3CBE53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98A785F7-ACCF-4E67-A249-294AE642E83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5F56EC0-D697-4BC5-BAB5-D33836BB260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35A4E59-4C0E-4257-BAF2-F8147EC1F02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漏掉转折后的修正信息</a:t>
            </a:r>
          </a:p>
        </p:txBody>
      </p:sp>
      <p:sp>
        <p:nvSpPr>
          <p:cNvPr id="8" name="">
            <a:extLst xmlns:a="http://schemas.openxmlformats.org/drawingml/2006/main">
              <a:ext uri="{FF2B5EF4-FFF2-40B4-BE49-F238E27FC236}">
                <a16:creationId xmlns:a16="http://schemas.microsoft.com/office/drawing/2014/main" id="{06F71E79-2E3D-42A6-A3A6-8A13178F0E38}"/>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18F5748-08D3-4AAC-83E3-59734F3883A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F2DBB5F-477B-4DAE-B9D4-95D40DFB8A0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765693BB-BA40-43ED-93CE-CD2112EE5CA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正确结论：Complaints decreased, but weekend waiting time still missed the target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concession prevents the first statistic from becoming an unqualified success claim.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C1E7AC6-08D2-419A-8D0F-929F23E66AE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D902A02-4821-4C7C-B2ED-95E8A73B1FC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B8A3491-4544-421E-8744-9B73CFC2BE3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5" name="">
            <a:extLst xmlns:a="http://schemas.openxmlformats.org/drawingml/2006/main">
              <a:ext uri="{FF2B5EF4-FFF2-40B4-BE49-F238E27FC236}">
                <a16:creationId xmlns:a16="http://schemas.microsoft.com/office/drawing/2014/main" id="{B618E4AA-3C7E-424E-9052-5EA079C726B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38 / 39</a:t>
            </a:r>
          </a:p>
        </p:txBody>
      </p:sp>
    </p:spTree>
    <p:extLst>
      <p:ext uri="{BB962C8B-B14F-4D97-AF65-F5344CB8AC3E}">
        <p14:creationId xmlns:p14="http://schemas.microsoft.com/office/powerpoint/2010/main" val="913355132"/>
      </p:ext>
    </p:extLst>
  </p:cSld>
</p:sld>
</file>

<file path=ppt/slides/slide3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8D3FA41-A710-4383-AF71-E5FDE2DDEA7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EXIT EVIDENCE</a:t>
            </a:r>
          </a:p>
        </p:txBody>
      </p:sp>
      <p:sp>
        <p:nvSpPr>
          <p:cNvPr id="2" name="">
            <a:extLst xmlns:a="http://schemas.openxmlformats.org/drawingml/2006/main">
              <a:ext uri="{FF2B5EF4-FFF2-40B4-BE49-F238E27FC236}">
                <a16:creationId xmlns:a16="http://schemas.microsoft.com/office/drawing/2014/main" id="{592D6FC8-031B-4167-8AC1-4E20725E37B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6e56819a6f44bd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AB9240B-6B72-458F-B223-3265D0F8AD3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9482214-5A4C-4361-99A5-1D4F66C06D6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2007AA6-513B-4E05-8FB4-A1DCA4F60F0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Q03 · DSE模考题</a:t>
            </a:r>
          </a:p>
        </p:txBody>
      </p:sp>
      <p:sp>
        <p:nvSpPr>
          <p:cNvPr id="7" name="">
            <a:extLst xmlns:a="http://schemas.openxmlformats.org/drawingml/2006/main">
              <a:ext uri="{FF2B5EF4-FFF2-40B4-BE49-F238E27FC236}">
                <a16:creationId xmlns:a16="http://schemas.microsoft.com/office/drawing/2014/main" id="{3B5D91C4-A66A-4A18-9048-EA6028A1B4F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AC-3 · English Paper 3 listening and note-completion task · 资料转写</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Paraphrase focus: choose meaning that is accurate without copying blindly.</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【原创训练材料｜参数为训练所设】Teacher: ‘Do not email the raw audio. Upload the edited file to the class drive, then…</a:t>
            </a:r>
          </a:p>
        </p:txBody>
      </p:sp>
      <p:sp>
        <p:nvSpPr>
          <p:cNvPr id="8" name="">
            <a:extLst xmlns:a="http://schemas.openxmlformats.org/drawingml/2006/main">
              <a:ext uri="{FF2B5EF4-FFF2-40B4-BE49-F238E27FC236}">
                <a16:creationId xmlns:a16="http://schemas.microsoft.com/office/drawing/2014/main" id="{972A1A99-9BAA-444F-AD76-4482E947245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E720F8A-BD98-4A4B-A453-FE5E080D80C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5EA0913-7F22-4142-B320-46F31590452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02202AA0-24A8-4367-A603-949CA99806D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8 分钟综合挑战 + 错因复盘</a:t>
            </a:r>
          </a:p>
        </p:txBody>
      </p:sp>
      <p:sp>
        <p:nvSpPr>
          <p:cNvPr id="12" name="">
            <a:extLst xmlns:a="http://schemas.openxmlformats.org/drawingml/2006/main">
              <a:ext uri="{FF2B5EF4-FFF2-40B4-BE49-F238E27FC236}">
                <a16:creationId xmlns:a16="http://schemas.microsoft.com/office/drawing/2014/main" id="{BEC403F7-3C02-45DF-A296-4A9062523D0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955A446-34DB-4D07-83A2-03CA12AC6514}"/>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EBFBAF5-E24D-47A5-BF10-0F74793F35E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2023B4C-951B-45C7-8162-EC0A350D70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听力笔记与信息整合</a:t>
            </a:r>
          </a:p>
        </p:txBody>
      </p:sp>
      <p:sp>
        <p:nvSpPr>
          <p:cNvPr id="16" name="">
            <a:extLst xmlns:a="http://schemas.openxmlformats.org/drawingml/2006/main">
              <a:ext uri="{FF2B5EF4-FFF2-40B4-BE49-F238E27FC236}">
                <a16:creationId xmlns:a16="http://schemas.microsoft.com/office/drawing/2014/main" id="{40F0D409-905D-4455-BCC7-64F32CF976C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39 / 39</a:t>
            </a:r>
          </a:p>
        </p:txBody>
      </p:sp>
    </p:spTree>
    <p:extLst>
      <p:ext uri="{BB962C8B-B14F-4D97-AF65-F5344CB8AC3E}">
        <p14:creationId xmlns:p14="http://schemas.microsoft.com/office/powerpoint/2010/main" val="115542677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2026-08-19T08:52:59.5320000Z</dcterms:created>
  <dcterms:modified xsi:type="dcterms:W3CDTF">2026-08-19T08:52:59.5320000Z</dcterms:modified>
</coreProperties>
</file>