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a689b4418044bc" /><Relationship Type="http://schemas.openxmlformats.org/officeDocument/2006/relationships/extended-properties" Target="/docProps/app.xml" Id="R6f89ec98d2224782" /><Relationship Type="http://schemas.openxmlformats.org/officeDocument/2006/relationships/officeDocument" Target="/ppt/presentation.xml" Id="R56244fe032024664" /></Relationships>
</file>

<file path=ppt/presentation.xml><?xml version="1.0" encoding="utf-8"?>
<p:presentation xmlns:p="http://schemas.openxmlformats.org/presentationml/2006/main">
  <p:sldMasterIdLst>
    <p:sldMasterId xmlns:r="http://schemas.openxmlformats.org/officeDocument/2006/relationships" id="2147483648" r:id="R6b695501c89a415c"/>
  </p:sldMasterIdLst>
  <p:notesMasterIdLst>
    <p:notesMasterId xmlns:r="http://schemas.openxmlformats.org/officeDocument/2006/relationships" r:id="R786e2d8a9875428b"/>
  </p:notesMasterIdLst>
  <p:sldIdLst>
    <p:sldId xmlns:r="http://schemas.openxmlformats.org/officeDocument/2006/relationships" id="256" r:id="Rbbc1a55cc7ef46f4"/>
    <p:sldId xmlns:r="http://schemas.openxmlformats.org/officeDocument/2006/relationships" id="257" r:id="Re1fa7dd299d64492"/>
    <p:sldId xmlns:r="http://schemas.openxmlformats.org/officeDocument/2006/relationships" id="258" r:id="R76d4d66143164cd0"/>
    <p:sldId xmlns:r="http://schemas.openxmlformats.org/officeDocument/2006/relationships" id="259" r:id="Re30d18229b7a417e"/>
    <p:sldId xmlns:r="http://schemas.openxmlformats.org/officeDocument/2006/relationships" id="260" r:id="Re84b9484dbc045a4"/>
    <p:sldId xmlns:r="http://schemas.openxmlformats.org/officeDocument/2006/relationships" id="261" r:id="R93ce5c0d147d4e7f"/>
    <p:sldId xmlns:r="http://schemas.openxmlformats.org/officeDocument/2006/relationships" id="262" r:id="R9ef03715686a4088"/>
    <p:sldId xmlns:r="http://schemas.openxmlformats.org/officeDocument/2006/relationships" id="263" r:id="R38a1f3316f604d15"/>
    <p:sldId xmlns:r="http://schemas.openxmlformats.org/officeDocument/2006/relationships" id="264" r:id="R2afcfe81b61d4d55"/>
    <p:sldId xmlns:r="http://schemas.openxmlformats.org/officeDocument/2006/relationships" id="265" r:id="Rbbecb7e2d5264574"/>
    <p:sldId xmlns:r="http://schemas.openxmlformats.org/officeDocument/2006/relationships" id="266" r:id="R3edb2b851cba4914"/>
    <p:sldId xmlns:r="http://schemas.openxmlformats.org/officeDocument/2006/relationships" id="267" r:id="R64b9e00ca98b4496"/>
    <p:sldId xmlns:r="http://schemas.openxmlformats.org/officeDocument/2006/relationships" id="268" r:id="R893808d9067c4f14"/>
    <p:sldId xmlns:r="http://schemas.openxmlformats.org/officeDocument/2006/relationships" id="269" r:id="R5ff9b313157c4431"/>
    <p:sldId xmlns:r="http://schemas.openxmlformats.org/officeDocument/2006/relationships" id="270" r:id="R6413133edc714213"/>
    <p:sldId xmlns:r="http://schemas.openxmlformats.org/officeDocument/2006/relationships" id="271" r:id="R393529043c2f4af5"/>
    <p:sldId xmlns:r="http://schemas.openxmlformats.org/officeDocument/2006/relationships" id="272" r:id="R26898eabb52d4c71"/>
    <p:sldId xmlns:r="http://schemas.openxmlformats.org/officeDocument/2006/relationships" id="273" r:id="Red795e6516ff4c66"/>
    <p:sldId xmlns:r="http://schemas.openxmlformats.org/officeDocument/2006/relationships" id="274" r:id="Rd35eb9608309471d"/>
    <p:sldId xmlns:r="http://schemas.openxmlformats.org/officeDocument/2006/relationships" id="275" r:id="R988289a7c3474411"/>
    <p:sldId xmlns:r="http://schemas.openxmlformats.org/officeDocument/2006/relationships" id="276" r:id="R6331f06c39414087"/>
    <p:sldId xmlns:r="http://schemas.openxmlformats.org/officeDocument/2006/relationships" id="277" r:id="Rf7bca40009f54bed"/>
    <p:sldId xmlns:r="http://schemas.openxmlformats.org/officeDocument/2006/relationships" id="278" r:id="R131d2a108b1544a4"/>
    <p:sldId xmlns:r="http://schemas.openxmlformats.org/officeDocument/2006/relationships" id="279" r:id="Rd4caf676e50149d3"/>
    <p:sldId xmlns:r="http://schemas.openxmlformats.org/officeDocument/2006/relationships" id="280" r:id="R6566fc60689b4129"/>
    <p:sldId xmlns:r="http://schemas.openxmlformats.org/officeDocument/2006/relationships" id="281" r:id="R24959164392b40c5"/>
    <p:sldId xmlns:r="http://schemas.openxmlformats.org/officeDocument/2006/relationships" id="282" r:id="Red4b70a8afa047cd"/>
    <p:sldId xmlns:r="http://schemas.openxmlformats.org/officeDocument/2006/relationships" id="283" r:id="Rdc397cad34b14941"/>
    <p:sldId xmlns:r="http://schemas.openxmlformats.org/officeDocument/2006/relationships" id="284" r:id="R2645840574bc4603"/>
    <p:sldId xmlns:r="http://schemas.openxmlformats.org/officeDocument/2006/relationships" id="285" r:id="R8dbcf4b0d3ab42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96fb232f664763" /><Relationship Type="http://schemas.openxmlformats.org/officeDocument/2006/relationships/slideMaster" Target="/ppt/slideMasters/slideMaster1.xml" Id="R6b695501c89a415c" /><Relationship Type="http://schemas.openxmlformats.org/officeDocument/2006/relationships/notesMaster" Target="/ppt/notesMasters/notesMaster1.xml" Id="R786e2d8a9875428b" /><Relationship Type="http://schemas.openxmlformats.org/officeDocument/2006/relationships/presProps" Target="/ppt/presProps.xml" Id="R8005adb1976a4bac" /><Relationship Type="http://schemas.openxmlformats.org/officeDocument/2006/relationships/tableStyles" Target="/ppt/tableStyles.xml" Id="Rc2bf00318b7044a0" /><Relationship Type="http://schemas.openxmlformats.org/officeDocument/2006/relationships/slide" Target="/ppt/slides/slide1.xml" Id="Rbbc1a55cc7ef46f4" /><Relationship Type="http://schemas.openxmlformats.org/officeDocument/2006/relationships/slide" Target="/ppt/slides/slide2.xml" Id="Re1fa7dd299d64492" /><Relationship Type="http://schemas.openxmlformats.org/officeDocument/2006/relationships/slide" Target="/ppt/slides/slide3.xml" Id="R76d4d66143164cd0" /><Relationship Type="http://schemas.openxmlformats.org/officeDocument/2006/relationships/slide" Target="/ppt/slides/slide4.xml" Id="Re30d18229b7a417e" /><Relationship Type="http://schemas.openxmlformats.org/officeDocument/2006/relationships/slide" Target="/ppt/slides/slide5.xml" Id="Re84b9484dbc045a4" /><Relationship Type="http://schemas.openxmlformats.org/officeDocument/2006/relationships/slide" Target="/ppt/slides/slide6.xml" Id="R93ce5c0d147d4e7f" /><Relationship Type="http://schemas.openxmlformats.org/officeDocument/2006/relationships/slide" Target="/ppt/slides/slide7.xml" Id="R9ef03715686a4088" /><Relationship Type="http://schemas.openxmlformats.org/officeDocument/2006/relationships/slide" Target="/ppt/slides/slide8.xml" Id="R38a1f3316f604d15" /><Relationship Type="http://schemas.openxmlformats.org/officeDocument/2006/relationships/slide" Target="/ppt/slides/slide9.xml" Id="R2afcfe81b61d4d55" /><Relationship Type="http://schemas.openxmlformats.org/officeDocument/2006/relationships/slide" Target="/ppt/slides/slide10.xml" Id="Rbbecb7e2d5264574" /><Relationship Type="http://schemas.openxmlformats.org/officeDocument/2006/relationships/slide" Target="/ppt/slides/slide11.xml" Id="R3edb2b851cba4914" /><Relationship Type="http://schemas.openxmlformats.org/officeDocument/2006/relationships/slide" Target="/ppt/slides/slide12.xml" Id="R64b9e00ca98b4496" /><Relationship Type="http://schemas.openxmlformats.org/officeDocument/2006/relationships/slide" Target="/ppt/slides/slide13.xml" Id="R893808d9067c4f14" /><Relationship Type="http://schemas.openxmlformats.org/officeDocument/2006/relationships/slide" Target="/ppt/slides/slide14.xml" Id="R5ff9b313157c4431" /><Relationship Type="http://schemas.openxmlformats.org/officeDocument/2006/relationships/slide" Target="/ppt/slides/slide15.xml" Id="R6413133edc714213" /><Relationship Type="http://schemas.openxmlformats.org/officeDocument/2006/relationships/slide" Target="/ppt/slides/slide16.xml" Id="R393529043c2f4af5" /><Relationship Type="http://schemas.openxmlformats.org/officeDocument/2006/relationships/slide" Target="/ppt/slides/slide17.xml" Id="R26898eabb52d4c71" /><Relationship Type="http://schemas.openxmlformats.org/officeDocument/2006/relationships/slide" Target="/ppt/slides/slide18.xml" Id="Red795e6516ff4c66" /><Relationship Type="http://schemas.openxmlformats.org/officeDocument/2006/relationships/slide" Target="/ppt/slides/slide19.xml" Id="Rd35eb9608309471d" /><Relationship Type="http://schemas.openxmlformats.org/officeDocument/2006/relationships/slide" Target="/ppt/slides/slide20.xml" Id="R988289a7c3474411" /><Relationship Type="http://schemas.openxmlformats.org/officeDocument/2006/relationships/slide" Target="/ppt/slides/slide21.xml" Id="R6331f06c39414087" /><Relationship Type="http://schemas.openxmlformats.org/officeDocument/2006/relationships/slide" Target="/ppt/slides/slide22.xml" Id="Rf7bca40009f54bed" /><Relationship Type="http://schemas.openxmlformats.org/officeDocument/2006/relationships/slide" Target="/ppt/slides/slide23.xml" Id="R131d2a108b1544a4" /><Relationship Type="http://schemas.openxmlformats.org/officeDocument/2006/relationships/slide" Target="/ppt/slides/slide24.xml" Id="Rd4caf676e50149d3" /><Relationship Type="http://schemas.openxmlformats.org/officeDocument/2006/relationships/slide" Target="/ppt/slides/slide25.xml" Id="R6566fc60689b4129" /><Relationship Type="http://schemas.openxmlformats.org/officeDocument/2006/relationships/slide" Target="/ppt/slides/slide26.xml" Id="R24959164392b40c5" /><Relationship Type="http://schemas.openxmlformats.org/officeDocument/2006/relationships/slide" Target="/ppt/slides/slide27.xml" Id="Red4b70a8afa047cd" /><Relationship Type="http://schemas.openxmlformats.org/officeDocument/2006/relationships/slide" Target="/ppt/slides/slide28.xml" Id="Rdc397cad34b14941" /><Relationship Type="http://schemas.openxmlformats.org/officeDocument/2006/relationships/slide" Target="/ppt/slides/slide29.xml" Id="R2645840574bc4603" /><Relationship Type="http://schemas.openxmlformats.org/officeDocument/2006/relationships/slide" Target="/ppt/slides/slide30.xml" Id="R8dbcf4b0d3ab42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9b995c909dc40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f23bdce58e407c" /><Relationship Type="http://schemas.openxmlformats.org/officeDocument/2006/relationships/notesMaster" Target="/ppt/notesMasters/notesMaster1.xml" Id="R53c516d64b8e46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4719924b324c3d" /><Relationship Type="http://schemas.openxmlformats.org/officeDocument/2006/relationships/notesMaster" Target="/ppt/notesMasters/notesMaster1.xml" Id="Rbc38449cdb764f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becb386d16a4fb9" /><Relationship Type="http://schemas.openxmlformats.org/officeDocument/2006/relationships/notesMaster" Target="/ppt/notesMasters/notesMaster1.xml" Id="Rae2ce27593a047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2606a28c1e24c3e" /><Relationship Type="http://schemas.openxmlformats.org/officeDocument/2006/relationships/notesMaster" Target="/ppt/notesMasters/notesMaster1.xml" Id="R8ed0339920264b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d365967729491c" /><Relationship Type="http://schemas.openxmlformats.org/officeDocument/2006/relationships/notesMaster" Target="/ppt/notesMasters/notesMaster1.xml" Id="R0ce109964ef147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5debb3f1c241d3" /><Relationship Type="http://schemas.openxmlformats.org/officeDocument/2006/relationships/notesMaster" Target="/ppt/notesMasters/notesMaster1.xml" Id="R8bc5e33fe5e349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c5fc6a41464162" /><Relationship Type="http://schemas.openxmlformats.org/officeDocument/2006/relationships/notesMaster" Target="/ppt/notesMasters/notesMaster1.xml" Id="R07657e855f1b4c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05c7f13c7364f97" /><Relationship Type="http://schemas.openxmlformats.org/officeDocument/2006/relationships/notesMaster" Target="/ppt/notesMasters/notesMaster1.xml" Id="R3bac8d3c1c2240b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c958c4af6546dc" /><Relationship Type="http://schemas.openxmlformats.org/officeDocument/2006/relationships/notesMaster" Target="/ppt/notesMasters/notesMaster1.xml" Id="Raa8bdc1e9eda46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980146d5f94e9f" /><Relationship Type="http://schemas.openxmlformats.org/officeDocument/2006/relationships/notesMaster" Target="/ppt/notesMasters/notesMaster1.xml" Id="Re982a9d6a5da49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0034ce7c5664d5f" /><Relationship Type="http://schemas.openxmlformats.org/officeDocument/2006/relationships/notesMaster" Target="/ppt/notesMasters/notesMaster1.xml" Id="R0ed63c269ebc499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3747a5b9a9f47c3" /><Relationship Type="http://schemas.openxmlformats.org/officeDocument/2006/relationships/notesMaster" Target="/ppt/notesMasters/notesMaster1.xml" Id="R11bd211b551c4b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58f7cda414f424a" /><Relationship Type="http://schemas.openxmlformats.org/officeDocument/2006/relationships/notesMaster" Target="/ppt/notesMasters/notesMaster1.xml" Id="Reeb3211337fa48d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04c6c4b1a64bbf" /><Relationship Type="http://schemas.openxmlformats.org/officeDocument/2006/relationships/notesMaster" Target="/ppt/notesMasters/notesMaster1.xml" Id="R4d0eb97c67b94d8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b34079173c4926" /><Relationship Type="http://schemas.openxmlformats.org/officeDocument/2006/relationships/notesMaster" Target="/ppt/notesMasters/notesMaster1.xml" Id="Raae99d86673f42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076604e3854364" /><Relationship Type="http://schemas.openxmlformats.org/officeDocument/2006/relationships/notesMaster" Target="/ppt/notesMasters/notesMaster1.xml" Id="Rc26224b422d54b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81548479aa40bc" /><Relationship Type="http://schemas.openxmlformats.org/officeDocument/2006/relationships/notesMaster" Target="/ppt/notesMasters/notesMaster1.xml" Id="Rb73bc39c0cc442d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b3212ba0294d3e" /><Relationship Type="http://schemas.openxmlformats.org/officeDocument/2006/relationships/notesMaster" Target="/ppt/notesMasters/notesMaster1.xml" Id="R9b4d1f8ba320440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de2c1557c7147f1" /><Relationship Type="http://schemas.openxmlformats.org/officeDocument/2006/relationships/notesMaster" Target="/ppt/notesMasters/notesMaster1.xml" Id="R42a786e00412484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ecc51ad9dbf4bb5" /><Relationship Type="http://schemas.openxmlformats.org/officeDocument/2006/relationships/notesMaster" Target="/ppt/notesMasters/notesMaster1.xml" Id="R27993e7e93014f4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332a6d1ce04ae6" /><Relationship Type="http://schemas.openxmlformats.org/officeDocument/2006/relationships/notesMaster" Target="/ppt/notesMasters/notesMaster1.xml" Id="Rbe2a6627881240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fb369d9f95a4fdd" /><Relationship Type="http://schemas.openxmlformats.org/officeDocument/2006/relationships/notesMaster" Target="/ppt/notesMasters/notesMaster1.xml" Id="R22367b4bbc1a47f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a9aee1a1e1746da" /><Relationship Type="http://schemas.openxmlformats.org/officeDocument/2006/relationships/notesMaster" Target="/ppt/notesMasters/notesMaster1.xml" Id="Ref71959bc45e4d2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56a1ac859f748b2" /><Relationship Type="http://schemas.openxmlformats.org/officeDocument/2006/relationships/notesMaster" Target="/ppt/notesMasters/notesMaster1.xml" Id="Rd25429928e174da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61996d4e3bd41a6" /><Relationship Type="http://schemas.openxmlformats.org/officeDocument/2006/relationships/notesMaster" Target="/ppt/notesMasters/notesMaster1.xml" Id="R233e14b5c63146c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70a2680c7ed4efa" /><Relationship Type="http://schemas.openxmlformats.org/officeDocument/2006/relationships/notesMaster" Target="/ppt/notesMasters/notesMaster1.xml" Id="R9c8e6e68f76c43d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4d99792b94454b" /><Relationship Type="http://schemas.openxmlformats.org/officeDocument/2006/relationships/notesMaster" Target="/ppt/notesMasters/notesMaster1.xml" Id="R6f6b18175d53426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cf9e4c859f840f2" /><Relationship Type="http://schemas.openxmlformats.org/officeDocument/2006/relationships/notesMaster" Target="/ppt/notesMasters/notesMaster1.xml" Id="Rbf2cacc30e6b483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05b9f40fc554e97" /><Relationship Type="http://schemas.openxmlformats.org/officeDocument/2006/relationships/notesMaster" Target="/ppt/notesMasters/notesMaster1.xml" Id="R1af9e50bc0e2497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5efa59ed94d4a3c" /><Relationship Type="http://schemas.openxmlformats.org/officeDocument/2006/relationships/notesMaster" Target="/ppt/notesMasters/notesMaster1.xml" Id="Rfa11d3b3792949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的“推断与作者态度”学习单元。本套课件共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讲稿】明确告诉学生：本单元只训练“推断与作者态度”。先解释知识范围，再用一句话建立核心判断，最后示范标准方法。</a:t>
            </a:r>
          </a:p>
          <a:p xmlns:a="http://schemas.openxmlformats.org/drawingml/2006/main">
            <a:r>
              <a:t>【互动提问】请用自己的话复述“推断不可超出文本证据边界”，并举一个会触发“把个人观点当作作者观点”的错误例子。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1 inference task · 证据定位
Evidence focus: identify the exact phrase that supports the answer.
【原创训练材料｜参数为训练所设】The trial produced long queues on day one. After the booking screen was simplified, waiting time fell. Scrapping the service now would therefore be premature.
Which statement best represents the writer’s position? 选项为 A.Its educational effect matters even though its output is limited；B.A blanket label that replaces a more precise rule；C.Low overall use means the service has little social value；D.Continue the trial while improving the service。讲解时强调：推断不可超出文本证据边界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分步讲评：先重述题目条件，再逐步示范“找态度词—识别论证关系—排除过度推断”，最后给出正确结论“Continue the trial while improving the service”。完整解析：‘Premature’ signals cautious support based on the later improvement.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1 inference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1 inference task · 证据定位
Evidence focus: identify the exact phrase that supports the answer.
【原创训练材料｜参数为训练所设】The exhibition’s digital guide is impressive when it works; the absence of printed labels, though, leaves visitors stranded when the network fails.
How does the writer evaluate the guide? 选项为 A.Feedback appears to contribute to the result, while the hardware alone is not presented as sufficient.；B.Continue the trial while improving the service；C.Its educational effect matters even though its output is limited；D.Useful but unreliable without a non-digital fallback。讲解时强调：推断不可超出文本证据边界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分步讲评：先重述题目条件，再逐步示范“找态度词—识别论证关系—排除过度推断”，最后给出正确结论“Useful but unreliable without a non-digital fallback”。完整解析：Praise is explicitly limited by the access failure.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1 inference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1 inference task · 证据定位
Evidence focus: identify the exact phrase that supports the answer.
【原创训练材料｜参数为训练所设】Calling every use of artificial intelligence ‘cheating’ is convenient, but it avoids the harder task of deciding what help a learner must disclose.
What is the writer criticising? 选项为 A.A blanket label that replaces a more precise rule；B.Low overall use means the service has little social value；C.Useful but unreliable without a non-digital fallback；D.Feedback appears to contribute to the result, while the hardware alone is not presented as sufficient.。讲解时强调：推断不可超出文本证据边界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分步讲评：先重述题目条件，再逐步示范“找态度词—识别论证关系—排除过度推断”，最后给出正确结论“A blanket label that replaces a more precise rule”。完整解析：The contrast between ‘convenient’ and ‘harder task’ rejects an over-simple judgement.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1 inference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inference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41c36ca66246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74ee7206484f0f" /><Relationship Type="http://schemas.openxmlformats.org/officeDocument/2006/relationships/slideLayout" Target="/ppt/slideLayouts/slideLayout1.xml" Id="R222389be3ca44cf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2389be3ca44c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8b3341ca98a42b3" /><Relationship Type="http://schemas.openxmlformats.org/officeDocument/2006/relationships/image" Target="/ppt/media/image.png" Id="R9d43db524f024849" /><Relationship Type="http://schemas.openxmlformats.org/officeDocument/2006/relationships/notesSlide" Target="/ppt/notesSlides/notesSlide1.xml" Id="Ra29b34df2d5f4a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cf3792973e741ad" /><Relationship Type="http://schemas.openxmlformats.org/officeDocument/2006/relationships/image" Target="/ppt/media/image2.png" Id="R7fe7f9ee7f5c4f82" /><Relationship Type="http://schemas.openxmlformats.org/officeDocument/2006/relationships/notesSlide" Target="/ppt/notesSlides/notesSlide2.xml" Id="R13dfb423f5b8410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49bec06694b4241" /><Relationship Type="http://schemas.openxmlformats.org/officeDocument/2006/relationships/image" Target="/ppt/media/image3.png" Id="R4b541d677c574b8a" /><Relationship Type="http://schemas.openxmlformats.org/officeDocument/2006/relationships/notesSlide" Target="/ppt/notesSlides/notesSlide3.xml" Id="Rd6ca6908ee6544d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0f2662cf35a4ec8" /><Relationship Type="http://schemas.openxmlformats.org/officeDocument/2006/relationships/image" Target="/ppt/media/image4.png" Id="Rac3c5738249b4c05" /><Relationship Type="http://schemas.openxmlformats.org/officeDocument/2006/relationships/notesSlide" Target="/ppt/notesSlides/notesSlide4.xml" Id="R175b82f222a347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6df0c45168340de" /><Relationship Type="http://schemas.openxmlformats.org/officeDocument/2006/relationships/image" Target="/ppt/media/image5.png" Id="Rd947ab7d78354169" /><Relationship Type="http://schemas.openxmlformats.org/officeDocument/2006/relationships/notesSlide" Target="/ppt/notesSlides/notesSlide5.xml" Id="R082b668730c143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5640bc33d854b6d" /><Relationship Type="http://schemas.openxmlformats.org/officeDocument/2006/relationships/image" Target="/ppt/media/image6.png" Id="R152ff61cc6fd41c7" /><Relationship Type="http://schemas.openxmlformats.org/officeDocument/2006/relationships/notesSlide" Target="/ppt/notesSlides/notesSlide6.xml" Id="R4398ab576b1f49b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5f752c5a8044839" /><Relationship Type="http://schemas.openxmlformats.org/officeDocument/2006/relationships/image" Target="/ppt/media/image7.png" Id="Rb712070cbe3d402c" /><Relationship Type="http://schemas.openxmlformats.org/officeDocument/2006/relationships/notesSlide" Target="/ppt/notesSlides/notesSlide7.xml" Id="R1af7579dca8b44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e36845d804944df" /><Relationship Type="http://schemas.openxmlformats.org/officeDocument/2006/relationships/image" Target="/ppt/media/image8.png" Id="R600a97daaf0e4d2c" /><Relationship Type="http://schemas.openxmlformats.org/officeDocument/2006/relationships/notesSlide" Target="/ppt/notesSlides/notesSlide8.xml" Id="R848020676336475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5854231478c4a95" /><Relationship Type="http://schemas.openxmlformats.org/officeDocument/2006/relationships/image" Target="/ppt/media/image9.png" Id="R5b3b0fa4e85841cf" /><Relationship Type="http://schemas.openxmlformats.org/officeDocument/2006/relationships/notesSlide" Target="/ppt/notesSlides/notesSlide9.xml" Id="R884e2a19d4a54e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aa240023c3a4994" /><Relationship Type="http://schemas.openxmlformats.org/officeDocument/2006/relationships/image" Target="/ppt/media/image10.png" Id="Rb84fd92b401e4fea" /><Relationship Type="http://schemas.openxmlformats.org/officeDocument/2006/relationships/notesSlide" Target="/ppt/notesSlides/notesSlide10.xml" Id="Rb8ef7b13b05b4e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9aa3febaa0a4dcf" /><Relationship Type="http://schemas.openxmlformats.org/officeDocument/2006/relationships/image" Target="/ppt/media/image11.png" Id="Rf9bcd26ffc554d4c" /><Relationship Type="http://schemas.openxmlformats.org/officeDocument/2006/relationships/notesSlide" Target="/ppt/notesSlides/notesSlide11.xml" Id="R8c687ea784a049c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af2b4e5603d4174" /><Relationship Type="http://schemas.openxmlformats.org/officeDocument/2006/relationships/image" Target="/ppt/media/image12.png" Id="R9f79b998ed1148e0" /><Relationship Type="http://schemas.openxmlformats.org/officeDocument/2006/relationships/notesSlide" Target="/ppt/notesSlides/notesSlide12.xml" Id="R541eb0bed4564c3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26864e7ef024a46" /><Relationship Type="http://schemas.openxmlformats.org/officeDocument/2006/relationships/image" Target="/ppt/media/image13.png" Id="Rff04f5ab91854a58" /><Relationship Type="http://schemas.openxmlformats.org/officeDocument/2006/relationships/notesSlide" Target="/ppt/notesSlides/notesSlide13.xml" Id="R4e77432174204a9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cef1fba469e422c" /><Relationship Type="http://schemas.openxmlformats.org/officeDocument/2006/relationships/image" Target="/ppt/media/image14.png" Id="Rd56c9a52fb5740c7" /><Relationship Type="http://schemas.openxmlformats.org/officeDocument/2006/relationships/notesSlide" Target="/ppt/notesSlides/notesSlide14.xml" Id="R8d92f259c85a4da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77bb2ac6b9c47a7" /><Relationship Type="http://schemas.openxmlformats.org/officeDocument/2006/relationships/image" Target="/ppt/media/image15.png" Id="R131a06fc4f88455a" /><Relationship Type="http://schemas.openxmlformats.org/officeDocument/2006/relationships/notesSlide" Target="/ppt/notesSlides/notesSlide15.xml" Id="Rf9ca3ad72fee4d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27443747d7246ec" /><Relationship Type="http://schemas.openxmlformats.org/officeDocument/2006/relationships/image" Target="/ppt/media/image16.png" Id="R6550704220014f03" /><Relationship Type="http://schemas.openxmlformats.org/officeDocument/2006/relationships/notesSlide" Target="/ppt/notesSlides/notesSlide16.xml" Id="Re9d7f9a03b70471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8a894b57b3d4ec7" /><Relationship Type="http://schemas.openxmlformats.org/officeDocument/2006/relationships/image" Target="/ppt/media/image17.png" Id="R779dcf577d3a40e8" /><Relationship Type="http://schemas.openxmlformats.org/officeDocument/2006/relationships/notesSlide" Target="/ppt/notesSlides/notesSlide17.xml" Id="R403d6bd0ab6f4a1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324e73f2dc34abd" /><Relationship Type="http://schemas.openxmlformats.org/officeDocument/2006/relationships/image" Target="/ppt/media/image18.png" Id="Ra5ba63ba04054adf" /><Relationship Type="http://schemas.openxmlformats.org/officeDocument/2006/relationships/notesSlide" Target="/ppt/notesSlides/notesSlide18.xml" Id="Rc5701caaf2314c8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3dcbee4835442a1" /><Relationship Type="http://schemas.openxmlformats.org/officeDocument/2006/relationships/image" Target="/ppt/media/image19.png" Id="Rd45f157ec7d541e7" /><Relationship Type="http://schemas.openxmlformats.org/officeDocument/2006/relationships/notesSlide" Target="/ppt/notesSlides/notesSlide19.xml" Id="Rb86f720759e646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032c7ac08b54cd1" /><Relationship Type="http://schemas.openxmlformats.org/officeDocument/2006/relationships/image" Target="/ppt/media/image20.png" Id="R0e1d9b9b15a641bc" /><Relationship Type="http://schemas.openxmlformats.org/officeDocument/2006/relationships/notesSlide" Target="/ppt/notesSlides/notesSlide20.xml" Id="Rd856c8bf09cc4ec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7a2ef5230d64d44" /><Relationship Type="http://schemas.openxmlformats.org/officeDocument/2006/relationships/image" Target="/ppt/media/image21.png" Id="R4815be784ae44061" /><Relationship Type="http://schemas.openxmlformats.org/officeDocument/2006/relationships/notesSlide" Target="/ppt/notesSlides/notesSlide21.xml" Id="R50947049a11d495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e6df0afa16384757" /><Relationship Type="http://schemas.openxmlformats.org/officeDocument/2006/relationships/image" Target="/ppt/media/image22.png" Id="R064010c3e4a746aa" /><Relationship Type="http://schemas.openxmlformats.org/officeDocument/2006/relationships/notesSlide" Target="/ppt/notesSlides/notesSlide22.xml" Id="Rbd7a2f0c5c16459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965e584fe0e4a4d" /><Relationship Type="http://schemas.openxmlformats.org/officeDocument/2006/relationships/image" Target="/ppt/media/image23.png" Id="R31e72e7b7ce1479c" /><Relationship Type="http://schemas.openxmlformats.org/officeDocument/2006/relationships/notesSlide" Target="/ppt/notesSlides/notesSlide23.xml" Id="Raa7aff9cba2242b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33778e3a0d844b3" /><Relationship Type="http://schemas.openxmlformats.org/officeDocument/2006/relationships/image" Target="/ppt/media/image24.png" Id="R8626f5d4f58e45f5" /><Relationship Type="http://schemas.openxmlformats.org/officeDocument/2006/relationships/notesSlide" Target="/ppt/notesSlides/notesSlide24.xml" Id="R1d86cd67bea944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9287462512741b1" /><Relationship Type="http://schemas.openxmlformats.org/officeDocument/2006/relationships/image" Target="/ppt/media/image25.png" Id="Rc20c65f774084040" /><Relationship Type="http://schemas.openxmlformats.org/officeDocument/2006/relationships/notesSlide" Target="/ppt/notesSlides/notesSlide25.xml" Id="R8fd152df92234b8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08d9d7254e74866" /><Relationship Type="http://schemas.openxmlformats.org/officeDocument/2006/relationships/image" Target="/ppt/media/image26.png" Id="Rab8c21e1df784bf0" /><Relationship Type="http://schemas.openxmlformats.org/officeDocument/2006/relationships/notesSlide" Target="/ppt/notesSlides/notesSlide26.xml" Id="R45de1e17936a47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f2628b42eff4b29" /><Relationship Type="http://schemas.openxmlformats.org/officeDocument/2006/relationships/image" Target="/ppt/media/image27.png" Id="R38e3caa1c35f4615" /><Relationship Type="http://schemas.openxmlformats.org/officeDocument/2006/relationships/notesSlide" Target="/ppt/notesSlides/notesSlide27.xml" Id="Rd1041314373d441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368ff66696240a2" /><Relationship Type="http://schemas.openxmlformats.org/officeDocument/2006/relationships/image" Target="/ppt/media/image28.png" Id="R0358a6999ab24f10" /><Relationship Type="http://schemas.openxmlformats.org/officeDocument/2006/relationships/notesSlide" Target="/ppt/notesSlides/notesSlide28.xml" Id="R62e864872dbe427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9d2baec63f845f8" /><Relationship Type="http://schemas.openxmlformats.org/officeDocument/2006/relationships/image" Target="/ppt/media/image29.png" Id="R93a846bc2d3f4a5a" /><Relationship Type="http://schemas.openxmlformats.org/officeDocument/2006/relationships/notesSlide" Target="/ppt/notesSlides/notesSlide29.xml" Id="R17866f7b989647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74a9c9b99a66413d" /><Relationship Type="http://schemas.openxmlformats.org/officeDocument/2006/relationships/image" Target="/ppt/media/image30.png" Id="R11f5367231c542ff" /><Relationship Type="http://schemas.openxmlformats.org/officeDocument/2006/relationships/notesSlide" Target="/ppt/notesSlides/notesSlide30.xml" Id="Ra80b46b5ffb74abf"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FC3A45A-C29E-406D-8651-8A5B2D8F9CBE}"/>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9331F51-DC89-49D7-AB17-B075804B016C}"/>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0F6F5A11-57B3-4C0F-873A-3946E9FAE293}"/>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E7072ABF-CE8C-470A-92D6-7546ECAF4D9B}"/>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推断与作者态度</a:t>
            </a:r>
          </a:p>
        </p:txBody>
      </p:sp>
      <p:sp>
        <p:nvSpPr>
          <p:cNvPr id="5" name="">
            <a:extLst xmlns:a="http://schemas.openxmlformats.org/drawingml/2006/main">
              <a:ext uri="{FF2B5EF4-FFF2-40B4-BE49-F238E27FC236}">
                <a16:creationId xmlns:a16="http://schemas.microsoft.com/office/drawing/2014/main" id="{3D073340-B406-490E-808C-D5A11A2EE444}"/>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从语气、例证和结构推出隐含意义。</a:t>
            </a:r>
          </a:p>
        </p:txBody>
      </p:sp>
      <p:sp>
        <p:nvSpPr>
          <p:cNvPr id="6" name="">
            <a:extLst xmlns:a="http://schemas.openxmlformats.org/drawingml/2006/main">
              <a:ext uri="{FF2B5EF4-FFF2-40B4-BE49-F238E27FC236}">
                <a16:creationId xmlns:a16="http://schemas.microsoft.com/office/drawing/2014/main" id="{04E0C58F-AFE3-4D8A-950C-099F8D56027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6B1A7A2F-4D74-4CA7-BFCF-65728E84FB6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91FAA34E-96DF-4C5A-817F-B9134AF644ED}"/>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64D35A2-AC7B-4DC1-BC84-633A431D6A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9d43db524f02484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48557D52-709E-49D1-900F-98442676667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BBB17E5-3E05-4DA6-80C3-99037292CC21}"/>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B6E4B2A5-35A0-4C8F-AF2D-7CB56D19CE88}"/>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8DCC3E8F-FC07-4816-8E4C-EDEE5AFFF957}"/>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AA57F93F-F7F1-4EC3-B1D0-AF7FC1CBF3AC}"/>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7418583-2805-41C4-AA30-ED2CC8002F1C}"/>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6A063D4-DDD6-4E1E-BAE0-22F64BE4D1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FE631E2-339A-4E82-AAAA-1F7D7AA0FE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9" name="">
            <a:extLst xmlns:a="http://schemas.openxmlformats.org/drawingml/2006/main">
              <a:ext uri="{FF2B5EF4-FFF2-40B4-BE49-F238E27FC236}">
                <a16:creationId xmlns:a16="http://schemas.microsoft.com/office/drawing/2014/main" id="{EFBA3878-8C8C-422E-B87E-07026CCEA4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729751241"/>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9C531988-A3A9-488E-ADC3-C7592D3AC4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7567C3AE-E04C-476F-8333-6E30BF6470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fe7f9ee7f5c4f8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EF4AAD-7139-4BF4-AD79-82879D8776D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2DD5BEFB-D984-40EA-B07D-6523218818B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6619DD5-AD0B-471D-A4B7-70ED9CC1C1DD}"/>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6E42B186-A5B4-4B74-9C0E-B77812E378E2}"/>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BCBECE70-9A8A-445B-82EA-C6BD884AAAC8}"/>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1D008FAF-F41E-41BC-BE96-97D0EF86B783}"/>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702A54AE-949E-4608-A378-2EEEE94E8640}"/>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9544180-7B7D-416D-AB37-FB1E6D5CAADF}"/>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801E18F1-4EBB-4EE7-8A39-DB5EDF9C97FB}"/>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E2750E1A-3FC6-4350-B00E-B924F8CB326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DFEDF699-0B18-4F55-8020-D5D6DFC8B846}"/>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B62E7AA-1CE3-4A08-BEE9-CD8D755CB99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3864748-EDF2-4C26-83E6-1CE4131ECB1C}"/>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C47E0ADE-81ED-4373-A511-8FC53C384E52}"/>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E6D5566-1E6C-4F77-B4E8-86303C7C026E}"/>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33073E3F-140F-4B04-AE3A-16E9316FB69A}"/>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0F5E9D69-217D-47CD-B5B8-2BD65464A7E4}"/>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成功标准｜推断不可超出文本证据边界</a:t>
            </a:r>
          </a:p>
        </p:txBody>
      </p:sp>
      <p:sp>
        <p:nvSpPr>
          <p:cNvPr id="21" name="">
            <a:extLst xmlns:a="http://schemas.openxmlformats.org/drawingml/2006/main">
              <a:ext uri="{FF2B5EF4-FFF2-40B4-BE49-F238E27FC236}">
                <a16:creationId xmlns:a16="http://schemas.microsoft.com/office/drawing/2014/main" id="{646ECDA4-B95F-4F98-B9CD-D7766141E1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DC84D268-7A9B-4751-86CB-7861796053F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3" name="">
            <a:extLst xmlns:a="http://schemas.openxmlformats.org/drawingml/2006/main">
              <a:ext uri="{FF2B5EF4-FFF2-40B4-BE49-F238E27FC236}">
                <a16:creationId xmlns:a16="http://schemas.microsoft.com/office/drawing/2014/main" id="{4F8E7283-8FA3-4A60-B7B3-B8ECDF4C3AB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2033190190"/>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3E6F8B7-4705-4265-A31E-201ADAD29F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F6C78CA-8E42-4F10-BB05-4F9CFD2679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b541d677c574b8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5C228A-1477-4E5C-8C61-6BD66F8A03F1}"/>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推断与作者态度</a:t>
            </a:r>
          </a:p>
        </p:txBody>
      </p:sp>
      <p:sp>
        <p:nvSpPr>
          <p:cNvPr id="5" name="">
            <a:extLst xmlns:a="http://schemas.openxmlformats.org/drawingml/2006/main">
              <a:ext uri="{FF2B5EF4-FFF2-40B4-BE49-F238E27FC236}">
                <a16:creationId xmlns:a16="http://schemas.microsoft.com/office/drawing/2014/main" id="{66BA319A-43F9-4C24-A978-828992F5C5E4}"/>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3D830DF5-DF94-4834-9EE0-94154947BEC5}"/>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7D61A6F-7818-4783-B784-0A3A7D4D9238}"/>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798C4A10-489B-457B-A9E6-B7D175591A6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推断不可超出文本证据边界</a:t>
            </a:r>
          </a:p>
        </p:txBody>
      </p:sp>
      <p:sp>
        <p:nvSpPr>
          <p:cNvPr id="9" name="">
            <a:extLst xmlns:a="http://schemas.openxmlformats.org/drawingml/2006/main">
              <a:ext uri="{FF2B5EF4-FFF2-40B4-BE49-F238E27FC236}">
                <a16:creationId xmlns:a16="http://schemas.microsoft.com/office/drawing/2014/main" id="{3468E0D1-9216-4EC0-92C9-4756BEC1372F}"/>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边界提醒｜把个人观点当作作者观点</a:t>
            </a:r>
          </a:p>
        </p:txBody>
      </p:sp>
      <p:sp>
        <p:nvSpPr>
          <p:cNvPr id="10" name="">
            <a:extLst xmlns:a="http://schemas.openxmlformats.org/drawingml/2006/main">
              <a:ext uri="{FF2B5EF4-FFF2-40B4-BE49-F238E27FC236}">
                <a16:creationId xmlns:a16="http://schemas.microsoft.com/office/drawing/2014/main" id="{09DFF7F7-1E6B-46C7-A89C-D1501A04ED97}"/>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53DF5FF-F407-489A-AC79-582C580805C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2640F78-6D6B-439E-9E0F-647B75517CDE}"/>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从语气、例证和结构推出隐含意义。</a:t>
            </a:r>
          </a:p>
        </p:txBody>
      </p:sp>
      <p:sp>
        <p:nvSpPr>
          <p:cNvPr id="13" name="">
            <a:extLst xmlns:a="http://schemas.openxmlformats.org/drawingml/2006/main">
              <a:ext uri="{FF2B5EF4-FFF2-40B4-BE49-F238E27FC236}">
                <a16:creationId xmlns:a16="http://schemas.microsoft.com/office/drawing/2014/main" id="{9FABC307-408B-4091-ABEC-7C3043FFFC41}"/>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AD371DA-A989-4764-8EAD-19DD3463B250}"/>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988F4BD-D7AB-4FA9-A332-A5C25658C2F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找态度词—识别论证关系—排除过度推断</a:t>
            </a:r>
          </a:p>
        </p:txBody>
      </p:sp>
      <p:sp>
        <p:nvSpPr>
          <p:cNvPr id="16" name="">
            <a:extLst xmlns:a="http://schemas.openxmlformats.org/drawingml/2006/main">
              <a:ext uri="{FF2B5EF4-FFF2-40B4-BE49-F238E27FC236}">
                <a16:creationId xmlns:a16="http://schemas.microsoft.com/office/drawing/2014/main" id="{7F0B5DB5-835E-43FD-AA74-1E52C15FDA1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1 inference task·证据定…</a:t>
            </a:r>
          </a:p>
        </p:txBody>
      </p:sp>
      <p:sp>
        <p:nvSpPr>
          <p:cNvPr id="17" name="">
            <a:extLst xmlns:a="http://schemas.openxmlformats.org/drawingml/2006/main">
              <a:ext uri="{FF2B5EF4-FFF2-40B4-BE49-F238E27FC236}">
                <a16:creationId xmlns:a16="http://schemas.microsoft.com/office/drawing/2014/main" id="{D99A4BA6-D73F-4F31-81E1-4AA6788AA79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96D3089-5478-40E0-8473-DDD0E394A1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9AB254-B10C-4C0C-86AF-2EC3015A270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9F536A8B-4907-4A38-AB99-B73B641273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243617703"/>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B824FE9-8A0E-41D4-A224-F4B7ECB8AC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BAE67323-C8B3-4512-B9FB-56F0A06839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c3c5738249b4c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7FC660-318D-4264-B52B-535697759D4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93E3AF36-593D-42A1-A97F-8B62F4D5136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E699359-BCC2-44FB-8B12-3B63D4D4D6F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能解释“推断不可超出文本证据边界”，并识别一个反例或边界。</a:t>
            </a:r>
          </a:p>
        </p:txBody>
      </p:sp>
      <p:sp>
        <p:nvSpPr>
          <p:cNvPr id="7" name="">
            <a:extLst xmlns:a="http://schemas.openxmlformats.org/drawingml/2006/main">
              <a:ext uri="{FF2B5EF4-FFF2-40B4-BE49-F238E27FC236}">
                <a16:creationId xmlns:a16="http://schemas.microsoft.com/office/drawing/2014/main" id="{304AE10C-69EE-4B4D-8580-9400DA338BD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4DB6754-03EB-4A27-94ED-537BD02F031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2BCD6745-58D3-4E9B-A552-1FFDF34B581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1 inference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tri…</a:t>
            </a:r>
          </a:p>
        </p:txBody>
      </p:sp>
      <p:sp>
        <p:nvSpPr>
          <p:cNvPr id="10" name="">
            <a:extLst xmlns:a="http://schemas.openxmlformats.org/drawingml/2006/main">
              <a:ext uri="{FF2B5EF4-FFF2-40B4-BE49-F238E27FC236}">
                <a16:creationId xmlns:a16="http://schemas.microsoft.com/office/drawing/2014/main" id="{78DA258A-05FB-4AA1-8CF7-FB569EFBE63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29EB6807-1631-4C76-961C-2A4E67DBFB1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C1CBC2C-F1C9-42A6-85F1-6F362BCE543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2CF47BD-4DF3-4072-BB70-A24F2921703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10CD491A-16FC-47C9-B4F3-4A56DCF1816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ABDF53E-69DB-446D-A5BE-37874A4685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872A4FD-432F-4F80-9BEE-3FB6501113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7" name="">
            <a:extLst xmlns:a="http://schemas.openxmlformats.org/drawingml/2006/main">
              <a:ext uri="{FF2B5EF4-FFF2-40B4-BE49-F238E27FC236}">
                <a16:creationId xmlns:a16="http://schemas.microsoft.com/office/drawing/2014/main" id="{840C08B8-8F9A-48AA-BE2C-DDDDA10681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035965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42CDD0D-1865-480B-9EF4-B16921DBC7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E2626B8-EDCB-49B0-8525-3C2C2DDF73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947ab7d7835416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8EF8F7-6C74-4B8B-BDFA-663E00A5551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DBBD70F-2836-4B6E-A21C-43CCAE0EE52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6B392B8-E983-43CC-B9CA-301639F1C23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FCF530B-0184-4B50-9A11-04EBF493BD9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1857D83-0A3B-43C8-9C3F-EF08DC0442E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F1BAA7C3-87DF-4A80-9CC4-B5AC3E9A99C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C18B2B2-B546-42AD-8788-3756E54269D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B71EE868-B552-49E3-9040-31F541EC41B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E9FA838-0A23-49CB-8FE5-01F76350FF4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394584E3-1F9F-4A72-B262-74E4375FD98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A611469-45F2-4239-BC28-39D0523419F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D3F93C2A-9AB1-4FEF-90B5-DECC4B9A94E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1 inference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trial produce…</a:t>
            </a:r>
          </a:p>
        </p:txBody>
      </p:sp>
      <p:sp>
        <p:nvSpPr>
          <p:cNvPr id="16" name="">
            <a:extLst xmlns:a="http://schemas.openxmlformats.org/drawingml/2006/main">
              <a:ext uri="{FF2B5EF4-FFF2-40B4-BE49-F238E27FC236}">
                <a16:creationId xmlns:a16="http://schemas.microsoft.com/office/drawing/2014/main" id="{6C8C7A73-7DEF-4447-9F78-BDB2E39AA7B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D44A1E6-133B-490F-908C-79CB03DF9A4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8321C9F0-0A25-41C9-B261-8655B90F100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正确结论：Continue the trial while improving the service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解析：‘Premature’ signals cautious support based on the later improvement.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D63E261-F6D5-40E0-9533-9CF17D1A7CB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86AA3041-44E0-4BAC-A261-E656A10AA4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33A9011-DA29-4C84-ABA8-F662D35945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09DC59A6-F9F5-4532-B52E-67EA14A689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770999502"/>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6A31543-7F4D-4245-9325-BA20E873E8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B3506CD3-36A7-4DD9-8F21-76F7058147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52ff61cc6fd41c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02EF0D-BD4E-4394-B4F4-28D820E9E26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6A8DF64-0C51-4CF5-8259-231E17B9A4C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6210356-ACA3-4405-99F3-29636A448E2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4BE61C4-A058-475E-A2AF-BEA1B6310EA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56606BD-1574-4AD1-BF04-EEE206135CE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799F77D-BE0A-4945-8E7B-34BE3855FA5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DBB8450-2C80-4CAD-9738-6D9266FBBE6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C8EC270-8C45-4F08-A0E7-A1B6147DC8F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1468F9E-3886-4542-B9C0-68BE18182A3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776342D-33C2-4F67-9B5E-31ADCC20263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1322D7D-9223-436A-BC70-30AF892B28D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2C995B9-2227-4DBC-8CF3-8FA478ADC09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90D895C-738A-4885-BD3F-DB06247D5C6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3E1CF9D4-E7AF-4DAC-B79A-5FCF984F98C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2521ADC-A1AD-4DC5-AA78-F216303E77E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4EC8942F-6A63-4234-99CF-44DC371B8A2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2F4DF36-98DA-432F-A675-FD5874B321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E2BC701-E919-45ED-8513-C610EE9C2B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3C8136F2-9C27-4E17-BE91-90F26D75C5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4891629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A3C36E-1EBF-4D11-886D-B440D49F18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361AFAF-501B-485E-B34C-5AF9C9F203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712070cbe3d402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725928-8A63-43F9-8A59-CC581286444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52F6CCF-04CF-4B6E-8E4D-80551BBA40E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BA89851-26A3-4FA4-A7CB-4E9F81E7331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72ACF98-09B1-4FDF-A1AB-16C262736F9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DD55777F-9F62-4FEF-863E-2F78EFC97B7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3618BEC-A43F-4A5D-BEFD-0610506A674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71C8558-8497-4A85-B63D-9AD6ADE263D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316DABB4-1986-4144-8C29-0AE746EDC85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08FA05A-0025-4286-81C3-98B0371D6A4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632A225-4C59-4FA4-9F71-FE4336AA596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9DEB909B-48E2-466F-8429-CBB1EFB83EB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EF512B6-5233-413D-8694-31004BB58F0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0DC1E24-2B5D-4E55-8385-A57D0471CEB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1C70F09C-3542-4E00-899D-7F5EF8FE9D9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AD70A4E-5350-4440-A679-D48A65A3AE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0F4688C-D704-4387-B7BF-9721D1F2756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7D916514-310C-44C0-A0B2-1D5A073F0A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561689339"/>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C385D7D-4BE9-46E7-AFD5-CFC10F2CC6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FD4E28D8-3DE0-4D8B-AF12-53B714671D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00a97daaf0e4d2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9A8A8D-16C0-45FB-9E8A-90486125074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7C99220-CCFC-49D6-94D9-CFA56D25573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F3B7FF0-6FE4-465B-81F7-0293906EAFF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2540AA2-FFF7-446E-A376-63A1A6994A2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1 inference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ABB3789F-5B9E-4FFA-8F53-DA21D649BC0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F7BCD06-58FB-4E11-8876-B4050452847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AB784DA-7C5E-4E8B-84F5-34B81709228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EAEDC96D-E4C9-4F2E-B265-CD2017B67E0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8A4E079-6C42-4AD5-9FD2-6CBDA32F991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D178F27-22F2-4BE1-9D48-0FA71CFF799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D946815B-D0B4-48D2-9CF1-4E77E75D33E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7487863-9478-4CD7-893D-C4291A60006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57CD8C2-7E6C-4566-B90F-E46E49AC51C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E2B7F2D3-C621-4450-AED7-726E75B8F66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25E845A-4D40-426C-AA5D-4A562ED750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68CB0BB-1085-4888-91A6-8EAB58D5D0A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4A9805DE-D60E-475A-AE43-866AA1153D2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55323804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EBEA248-50BE-423E-98D3-4B9E3038CA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842C93B6-A2CB-4573-B6CA-885C5E55F1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b3b0fa4e85841c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30F6BB-3E44-40B8-925E-D8490B88AB9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6C00C44-4F05-4271-AF40-F33220D5ADE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FECFB16-C828-4409-B027-A3B1C74B290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0D583C11-7D7A-4BDD-B2F4-BDAD83871EF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1 inference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last bus was rarely full, so removing it looked efficient. Interviews, however, showed t…</a:t>
            </a:r>
          </a:p>
        </p:txBody>
      </p:sp>
      <p:sp>
        <p:nvSpPr>
          <p:cNvPr id="8" name="">
            <a:extLst xmlns:a="http://schemas.openxmlformats.org/drawingml/2006/main">
              <a:ext uri="{FF2B5EF4-FFF2-40B4-BE49-F238E27FC236}">
                <a16:creationId xmlns:a16="http://schemas.microsoft.com/office/drawing/2014/main" id="{4B5D211E-6A9F-4953-BF72-D666BFA36C7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7C4A231-D971-4AFD-83FA-73B7836A3AD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48E8426-6513-4E55-8755-5A9EA489363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2E18E57-3780-4945-8BDC-4D007D053B3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384BAEE-D7F0-40E4-92F4-3A7A1079115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CC08926-FD5C-471C-8118-6658FBAC25D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4E70E0B-5E10-4166-A91B-73FCA8BC3EE8}"/>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15224E4-DAB1-4300-A182-864B9B749BC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20A2C2F-3F17-44EA-B50A-819572E6FC4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3C8C87C-A651-4EEB-B96E-4D7771E278B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C378600-6215-44D7-8C8C-20B8897E9DB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837EE74-0845-4971-92EA-77B56134DB1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B97101B-CDCB-42F2-9481-87C9E34734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64653B6-87F7-4789-B288-C918708A86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01929A6F-5368-4E76-AA10-BD9A0562EF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662762180"/>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7FD2D7C-93E0-4154-AEDD-A91E859B4D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C45D1F54-B209-408F-AB76-A8FAD804C4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84fd92b401e4fe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7DAE10-C242-4F34-B166-2CB0A8A21DB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64A5A17-3B41-4D84-9506-C5DD139307B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CC740D-AD69-48E8-85C9-51097666382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B7B4CFE-5077-4477-81C5-0D045A5AEEC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B114A69-FF9A-4087-A483-FEFAF115C11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1 inference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035EEF4A-D142-4CE4-8A1D-F8F9BF36C3F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E2B89850-E14F-4024-AE1B-A75975CD7C9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C5EBC30-E8C1-498D-82CE-7D4DB438A1C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D8FB06E1-9158-4E7A-97FA-BB3AC5A0EBA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1 inference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9C39251C-A897-42DE-87C0-B837C765DE1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4CAEAA0-E66C-4950-813D-64CEA8765F7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028F447-2439-40A9-A901-3AE132AF6C7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BEE63D6-8916-4E26-9746-3148CB57AC3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664138A8-465B-4CE7-B9F1-B72DC0E32D5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1B7EACE-2662-4941-A8C5-D484B1B8A8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0C1F86-3C22-40E9-846C-3591A04CEC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E140CC29-A3B6-46AA-A134-7D588644DE2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95722727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D796F1E-0AED-4D31-9165-C72FF2021D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C0287512-C9E9-44DF-89DF-2C08275626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9bcd26ffc554d4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44D0D3-B9A3-41ED-BE48-DCBC4450BF7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39699EC-C450-4446-B232-7896892D72B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C90AB61-91AE-44AD-B4B2-67503BC037B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7B3B7AF-38AF-496C-BB06-B0D1B018AB4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DDD8708B-89B8-472C-AC44-8A49721BEAD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D85F4E7-D9A8-414B-BAB8-7EA9EC38972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1C06793-FD9E-4B2A-A06C-5F0C3B84A27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ADE3E24-706E-4B05-BF3E-1887276DED9F}"/>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正确结论：Low overall use means the service has little social value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interviews reveal a small but highly dependent user group.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FFDEC80-71C7-49CC-A4ED-3F3A471A5F5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A83D583-1787-4172-88FE-7048619B49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C4AD847-24B8-46AB-A9E6-A9B7DB78C3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5" name="">
            <a:extLst xmlns:a="http://schemas.openxmlformats.org/drawingml/2006/main">
              <a:ext uri="{FF2B5EF4-FFF2-40B4-BE49-F238E27FC236}">
                <a16:creationId xmlns:a16="http://schemas.microsoft.com/office/drawing/2014/main" id="{D84EA56E-E644-4C4B-908B-5C7296D9EA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171170623"/>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807D0D8-EBE4-42AD-8069-C61308E664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8DB318BD-C58C-427F-808C-154D5BB22C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f79b998ed1148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FCF942-3C71-4CE3-8CB7-E63215636FA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68FC49D-4F42-4808-8B23-3947A94D582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CC6A53E-4B36-44E6-B8BB-7F5D0887D80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0569DBB4-8196-4A45-8DC5-BBE9AD88BF0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1 inference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rooftop garden cannot supply the whole canteen, yet its harvest has made food waste visible to students who once ig…</a:t>
            </a:r>
          </a:p>
        </p:txBody>
      </p:sp>
      <p:sp>
        <p:nvSpPr>
          <p:cNvPr id="8" name="">
            <a:extLst xmlns:a="http://schemas.openxmlformats.org/drawingml/2006/main">
              <a:ext uri="{FF2B5EF4-FFF2-40B4-BE49-F238E27FC236}">
                <a16:creationId xmlns:a16="http://schemas.microsoft.com/office/drawing/2014/main" id="{7C20F4E5-F2C0-4BBE-91B1-27FD24B0D75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60372C4-D100-44DB-A131-7EE55665F71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E7BB0EA-CF65-4F6C-A43C-EE7C3CBDE62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24E5EE5-B030-41ED-881C-E01F1A8772A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5C81856-52FF-4B96-93F4-8C4A5630D33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2A5F8FF-97CF-4950-89D9-A2AC78DB458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DA974E0-DDEF-47A8-9480-D661C3B2C1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4AB871B-FD53-4341-8580-5361C7401C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6" name="">
            <a:extLst xmlns:a="http://schemas.openxmlformats.org/drawingml/2006/main">
              <a:ext uri="{FF2B5EF4-FFF2-40B4-BE49-F238E27FC236}">
                <a16:creationId xmlns:a16="http://schemas.microsoft.com/office/drawing/2014/main" id="{88A30DF8-EF3D-4CFA-9D80-DA79652135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3156856"/>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C8FAC2B-DD25-4CFE-AE4A-B56C29C2B0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FD12BDE4-C924-4A63-B2CD-7117968BA2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f04f5ab91854a5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6D2CD9-B97F-4F4C-AAAC-0B1844B0887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04D44CB8-18B3-4DC1-9D7A-04E767F7110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A3921B9-8D57-4DC0-BD63-748CEDE6F4B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能独立执行“找态度词—识别论证关系—排除过度推断”，并说明每一步理由。</a:t>
            </a:r>
          </a:p>
        </p:txBody>
      </p:sp>
      <p:sp>
        <p:nvSpPr>
          <p:cNvPr id="7" name="">
            <a:extLst xmlns:a="http://schemas.openxmlformats.org/drawingml/2006/main">
              <a:ext uri="{FF2B5EF4-FFF2-40B4-BE49-F238E27FC236}">
                <a16:creationId xmlns:a16="http://schemas.microsoft.com/office/drawing/2014/main" id="{C23EAE67-61E3-4F0C-9E6B-FA7297E51DD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E92FC54-AB4A-47CD-BBEE-FDB2B197EFF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30EB54CC-6801-4A5F-92DC-61034B199AE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1 inference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ex…</a:t>
            </a:r>
          </a:p>
        </p:txBody>
      </p:sp>
      <p:sp>
        <p:nvSpPr>
          <p:cNvPr id="10" name="">
            <a:extLst xmlns:a="http://schemas.openxmlformats.org/drawingml/2006/main">
              <a:ext uri="{FF2B5EF4-FFF2-40B4-BE49-F238E27FC236}">
                <a16:creationId xmlns:a16="http://schemas.microsoft.com/office/drawing/2014/main" id="{168CA399-F729-4C68-BA96-80C1B01AF80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B58A5B8E-6061-4615-A5BA-A7D7B913CCB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7A37F1B-CE94-45C0-95F2-2FC3AC9EFBD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780ED59-272C-4B9D-AD25-5E8DB83888C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5F3EA4E0-9516-4778-BF11-D7851BC4B12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F732814-22C4-4519-9AC0-248DB351DA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E77D0C8-A9EA-4E9C-BD94-E7A43843FCB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7" name="">
            <a:extLst xmlns:a="http://schemas.openxmlformats.org/drawingml/2006/main">
              <a:ext uri="{FF2B5EF4-FFF2-40B4-BE49-F238E27FC236}">
                <a16:creationId xmlns:a16="http://schemas.microsoft.com/office/drawing/2014/main" id="{908EA175-4FF9-43C9-B3BE-6F239B846E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24871503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D019ED3-B5F0-4520-9B2C-4C36A0F101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B9EF80DD-B556-4049-BF09-526D3E6142D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6c9a52fb5740c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B15B0C-20A0-445A-9C78-53EF395E5D8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D0D8FE3-6120-496B-9509-6D3ABC4D729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2222CC4-A80E-42F4-B379-2D84AC76916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D412067-4CFF-4FE5-883F-E563502544E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D96A768-E7C9-4995-AFA3-E6E5121E8E8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36A4B95F-EA4C-4E5E-9C75-DE847176FD5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A1FCFA3-488C-4897-B45C-936FFE19851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FB584BFF-C1AA-4E4E-B6B3-76C1B273B78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00E713A-5FC4-43C6-85DA-47EE3723491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DDD2EDB1-2391-4EF3-BD5B-F82AF926218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2CD5AB0-2B7F-4335-827F-6F66CDB1B98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DACF57EF-4813-4742-BCAA-B3D255F19C0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9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1 inference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exhibition’s…</a:t>
            </a:r>
          </a:p>
        </p:txBody>
      </p:sp>
      <p:sp>
        <p:nvSpPr>
          <p:cNvPr id="16" name="">
            <a:extLst xmlns:a="http://schemas.openxmlformats.org/drawingml/2006/main">
              <a:ext uri="{FF2B5EF4-FFF2-40B4-BE49-F238E27FC236}">
                <a16:creationId xmlns:a16="http://schemas.microsoft.com/office/drawing/2014/main" id="{F38B8678-E54B-4F9C-AACE-7F147DCFF16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E940BAF-F236-4D77-BCC2-88DFFE3379E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EEFE8E5-22C3-4A11-9C67-E4EFA857950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正确结论：Useful but unreliable without a non-digital fallback</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解析：Praise is explicitly limited by the access failure.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42B2D95-F19D-4240-8D2F-11406E855E6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2094DD1-BFC1-4F1D-A747-81D7CD9E8B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D321714-464A-4F59-AD01-506A04B7B9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12741502-3EEA-44C0-8716-2AF63FF975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58827080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684497E-48F8-4693-8ADB-1A4D14A246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CC67739C-8E0E-4780-9537-B932AD37D3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31a06fc4f88455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BED92D-8185-4D54-8CCE-E8CBB39D635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6F590CB-7CB4-4099-BB6D-879CD9D6819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87EB848-E7D7-49E0-A86B-D77E83308D1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72CD6B0-251C-42BD-8D5C-333522952C5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7969A23-BDB8-4772-9CD8-8AE796B3911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B08232C-3B91-4DF1-B820-1699F433AC2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BC5CF60-12CD-4478-936D-EF244170C54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1946559-FD6D-467D-B1B5-1D6F8068FC9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255FCAA-D85C-4058-804F-0C33610A330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BB8FF1B-7BB6-4129-8E81-3627468D53E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52906B1-9EFA-472D-B256-84D895C1FAC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E2D6EAB-AAA5-407B-9DF9-4E3E38A4844C}"/>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A49123B-908D-4C7E-8D33-81CF39E9541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F9FCBF9D-6EDD-4490-A965-80243D0F91F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693AB4D-C5DA-4514-9B1E-319B609D420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4526A85-27DA-4AE0-9B72-E4BBDFD0710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DD681ED-2EAB-4B71-A105-DA0319E1E5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E595A82-BD3A-4DB4-B2FB-C9FEEF57003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6EE62FD3-A592-47D4-BF1A-01C18284292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02727427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12B683-D068-4C7B-89E7-17430CCDBC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2C77537A-C579-4DF7-8835-45CE10BBC2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50704220014f0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BE7D7C-DDCE-4632-8E21-6DE186692B9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5CDFF27-B6E0-49F6-A5AA-073AB8B2C71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C2DBC91-4FB0-46E7-A6CF-CC183E32767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85FDA64-0030-4583-96A3-C54D177E142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FC391C4D-6670-4AE9-ABD0-02BE7B725D7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0C24C2C-41BB-45DD-AD80-41EEAE4D05E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4909E236-81B0-4D74-8F3D-CD6F823158B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BBD7D30D-C57B-4765-85CE-CE7590F63F7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031432A-585F-4EE7-9218-65B40006AAD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A5B3984-B05C-44EE-90CA-E6BAB736E13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3A44C54A-DCF9-4F8B-9463-F335B58886C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A2C5FA9-564E-41AC-9EE0-83C3A534BC7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4CE2701-D47E-4423-899B-5C8FED1C989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0670AB17-03B6-4542-80CE-DD7ED9204AF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E1CAFCE-1197-4D73-A8B5-CBE6D11FFD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C071A41-D71E-4158-9A9E-2D1FEF3256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C05DE646-2D2E-4636-A981-967A6C3255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389177361"/>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3FFD88-72B9-42EB-8C7D-60E0CE72B2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D3EF60F-E8BF-477D-97E3-0441FA034B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79dcf577d3a40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CE6DDE-59A5-4EF4-B239-1FACEFA00E2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CC82A4D-52B9-4D2D-B29A-FAFFE050D95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FA449DB-1775-4549-B55A-3533630FFE4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F7E45B4-8D49-45AB-9AD0-3725E1A83E1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1 inference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a:t>
            </a:r>
          </a:p>
        </p:txBody>
      </p:sp>
      <p:sp>
        <p:nvSpPr>
          <p:cNvPr id="8" name="">
            <a:extLst xmlns:a="http://schemas.openxmlformats.org/drawingml/2006/main">
              <a:ext uri="{FF2B5EF4-FFF2-40B4-BE49-F238E27FC236}">
                <a16:creationId xmlns:a16="http://schemas.microsoft.com/office/drawing/2014/main" id="{0942F3DF-7E9D-44CD-B659-1359DB4958D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FDDC27E-E70E-48C9-8026-7B58E6D9C8D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CEC3B4C-76CD-49A7-B09E-3CDB38EDD030}"/>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220637B0-71E5-4795-B523-919DCD9049B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50CF24B-4675-4ECE-BD71-81C4637314F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680535C-E85F-4E82-BACF-8AEDD41BE86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1D6CA2B9-CF16-4329-B4C9-77280EB6395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271012E-0346-44E7-B224-16921278358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5D1ADBF-EAA8-4E7D-97F5-A89BF8AB99D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D4E0B847-6AD9-4905-AA16-23AF9046606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4C43C85-30F0-4332-8638-F0623D83AC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C55DB36-72D0-46A5-A52C-07ECD44AC6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D549D378-9DCA-4B9C-A0E4-257EB548EE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2265915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19CA32-DF07-4100-A936-B1313854BF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B8B6723-09A4-46E2-A9B8-B48A4C27B6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5ba63ba04054ad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FED960-5439-48EA-97D8-83CD6DB6D6D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7BAFF0E-464E-4452-8154-A00F80690FB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9573E6C-1C24-4210-8903-115C2F481DB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368F23D-0F14-4C8F-A29A-E0C9F2C4145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1 inference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rooftop garden cannot supply the whole canteen, yet its harvest has made food waste vis…</a:t>
            </a:r>
          </a:p>
        </p:txBody>
      </p:sp>
      <p:sp>
        <p:nvSpPr>
          <p:cNvPr id="8" name="">
            <a:extLst xmlns:a="http://schemas.openxmlformats.org/drawingml/2006/main">
              <a:ext uri="{FF2B5EF4-FFF2-40B4-BE49-F238E27FC236}">
                <a16:creationId xmlns:a16="http://schemas.microsoft.com/office/drawing/2014/main" id="{D8943533-000F-40B8-92E7-660B1ED2DCC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52CA5529-F774-4086-8EE7-4F5F813D71C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64E7A27-F0F5-435F-82A5-9BDAF0ED691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2E56BFA-DCA0-4A88-8B25-FAE6D8F0893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1C57A35-0320-435B-BBF0-3D027917EDB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3888DAF-3B84-4D88-BDBD-C3FAA2BF3C3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C60BE46-CDBF-4AE6-B7F7-45E50FE6100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C053AAA-F1E1-4527-AF2C-7DD31C83B52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9CB08E7-0ADD-4719-AFDC-37B5FAB199C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4197816-940B-4C0A-B805-AF678C0FC7F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DC93615-00BD-49D9-86A0-BBA2BD234EB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9B5C282-62AB-40A7-BCE4-E81FE24B65F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16F772B-E119-4C5A-A94C-4EC1D1283A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DFF5D1A-CE18-4908-83AC-4E9EB1F41D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1BDC4111-E000-400C-9774-F78F070955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210416621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257069C-B2EE-45EB-8375-B13F80B7D6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47E337BB-2ECE-4375-A8E9-3DCFDEC9B22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45f157ec7d541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9C7F7B-0CCF-4DDE-839A-E91C2768FB5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3119F73-8C48-4E40-93EE-F214A60DD92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D299DE2-2928-4AF2-B83A-728E58BB200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43EF98B-1F9C-48AF-83A1-AC63B76C3E2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C92732B-079B-4950-87F0-0A0694A322E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1 inference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a:t>
            </a:r>
          </a:p>
        </p:txBody>
      </p:sp>
      <p:sp>
        <p:nvSpPr>
          <p:cNvPr id="9" name="">
            <a:extLst xmlns:a="http://schemas.openxmlformats.org/drawingml/2006/main">
              <a:ext uri="{FF2B5EF4-FFF2-40B4-BE49-F238E27FC236}">
                <a16:creationId xmlns:a16="http://schemas.microsoft.com/office/drawing/2014/main" id="{6395D865-8A4B-45A3-AA3B-E30C1EB5798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57B602E-5D96-451A-90A5-573F6A2D27F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72A5F77-6D9B-432D-A2A9-62655D7D068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A6655F9-F2C7-4278-AE7F-06777D5DA48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1 inference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a:t>
            </a:r>
          </a:p>
        </p:txBody>
      </p:sp>
      <p:sp>
        <p:nvSpPr>
          <p:cNvPr id="13" name="">
            <a:extLst xmlns:a="http://schemas.openxmlformats.org/drawingml/2006/main">
              <a:ext uri="{FF2B5EF4-FFF2-40B4-BE49-F238E27FC236}">
                <a16:creationId xmlns:a16="http://schemas.microsoft.com/office/drawing/2014/main" id="{C76A1BC4-54AB-4045-82E9-47351F78982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BC6D8CF-D41E-4B8A-B8C6-70ACB32D71E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0F7686D-29EC-4E41-8E1A-01006DE4671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254BC9D-7052-4003-8175-33F0DE20793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a:t>
            </a:r>
          </a:p>
        </p:txBody>
      </p:sp>
      <p:sp>
        <p:nvSpPr>
          <p:cNvPr id="17" name="">
            <a:extLst xmlns:a="http://schemas.openxmlformats.org/drawingml/2006/main">
              <a:ext uri="{FF2B5EF4-FFF2-40B4-BE49-F238E27FC236}">
                <a16:creationId xmlns:a16="http://schemas.microsoft.com/office/drawing/2014/main" id="{B4187A3E-66DD-4B86-B69E-66F04705847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F8D3CC5-1384-485D-969A-48DDD93EB9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CCE23E0-A778-4DAB-8834-E8809C66B3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86F07D25-A169-4CFD-A3D0-D2463470EB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91209742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D519B28-9A3F-4F4D-9443-6A648A8745F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EE5226CB-EBDA-4575-8550-14F64D4FFA3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1d9b9b15a641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BA3733-26C2-405A-9EA3-F12759937B6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798288D-520D-49BE-87F9-5BC798105F0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62C042E-DE2F-432D-9EE4-50CA2D7A5E0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5C0BDAC-A891-4FCD-946F-2473D960ADB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320E2355-5683-4FEE-BFB6-F9A39D57626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1342662-A7DA-4F46-920C-F005F0EB75E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6260833-CFCE-408C-996B-E30578EC42A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4ADAD88-C961-4D25-9777-F19DF0A7ECB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正确结论：Its educational effect matters even though its output is limited</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concession limits production claims while the second clause identifies the benefit.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52661C3-93E8-4DD6-8D59-3838B7BDF00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B2C58BE-5C1E-43EA-B4E3-E060E0E4E32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DCA4DFF-3708-4625-BEC6-84AE49A4CB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5" name="">
            <a:extLst xmlns:a="http://schemas.openxmlformats.org/drawingml/2006/main">
              <a:ext uri="{FF2B5EF4-FFF2-40B4-BE49-F238E27FC236}">
                <a16:creationId xmlns:a16="http://schemas.microsoft.com/office/drawing/2014/main" id="{6027DF7A-3B08-4E09-8A6E-C90FD72240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941439205"/>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7D5B51A-9B35-4366-8303-A5E8FE54BA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F00ADC0F-090D-45FC-8913-93034A8E87D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815be784ae440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F94246-85EE-4B8B-856A-B9680F5B26E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FF2684B-B4E4-4432-B668-3F25B6077FE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EEC36A3-0915-436C-832D-A6C132D0982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6286A61-6F97-4002-B6E4-1333DA2F188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1 inference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smart bins did not reduce waste in every block, but the sharp fall where residents received feedback suggests that…</a:t>
            </a:r>
          </a:p>
        </p:txBody>
      </p:sp>
      <p:sp>
        <p:nvSpPr>
          <p:cNvPr id="8" name="">
            <a:extLst xmlns:a="http://schemas.openxmlformats.org/drawingml/2006/main">
              <a:ext uri="{FF2B5EF4-FFF2-40B4-BE49-F238E27FC236}">
                <a16:creationId xmlns:a16="http://schemas.microsoft.com/office/drawing/2014/main" id="{1B569F62-F128-4108-9EC9-81F38D3269C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FBAFA15-1170-4604-AF75-1C0E607182B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2322BE6-0DFB-4115-B5A1-92E532A0F29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B72BEFC-F072-4CBB-A7ED-156211C2D96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5B466B93-523B-4CDF-954C-EF600648E31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17CD9F8-B78E-4584-8B65-5B9C82DDA0F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81AFC83-6F59-46C5-9390-53FB34F98B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F1B01B2-09A4-4659-8ADA-82ACCBE7D26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6" name="">
            <a:extLst xmlns:a="http://schemas.openxmlformats.org/drawingml/2006/main">
              <a:ext uri="{FF2B5EF4-FFF2-40B4-BE49-F238E27FC236}">
                <a16:creationId xmlns:a16="http://schemas.microsoft.com/office/drawing/2014/main" id="{C5D88DCD-185F-4BF2-A3D6-B742625CC4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611495508"/>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EE74234-C456-4744-A293-C7A1F4D100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B11A51AA-A600-419B-88A9-94906F3A23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64010c3e4a746a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A0F987-3B7B-45EA-A822-561855B3612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8E5A1F6-362A-42DE-A3E9-18D894D6D29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25E087F-BD19-4BF2-A93D-ECB8066ACE9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81AC8E5A-B5F2-4FC0-A5D9-5B50C2FE66C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7D67FC0-6DC8-42B5-9BFD-3F1A469CC1E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8A41009A-6EBE-45B2-B46F-B40F14B3891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1 inference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【原创训练材料｜参数为训练所设】Callin…</a:t>
            </a:r>
          </a:p>
        </p:txBody>
      </p:sp>
      <p:sp>
        <p:nvSpPr>
          <p:cNvPr id="10" name="">
            <a:extLst xmlns:a="http://schemas.openxmlformats.org/drawingml/2006/main">
              <a:ext uri="{FF2B5EF4-FFF2-40B4-BE49-F238E27FC236}">
                <a16:creationId xmlns:a16="http://schemas.microsoft.com/office/drawing/2014/main" id="{B0576DB6-8C3D-449A-841E-FF1B03DEB13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D52554F7-84FE-463C-AF54-2CAC2936EAF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54B58C9-80F3-4C88-AAC6-6D7BE48E109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DE7D67E-8D30-471D-8788-5177251CC17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C59C15B7-DAF8-4C0D-8DF0-CBD73B5E36A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D7534E7-73E3-4598-A0FC-6A1BBD5515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DAAB177-D93E-4B90-AC03-19957E0DD1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7" name="">
            <a:extLst xmlns:a="http://schemas.openxmlformats.org/drawingml/2006/main">
              <a:ext uri="{FF2B5EF4-FFF2-40B4-BE49-F238E27FC236}">
                <a16:creationId xmlns:a16="http://schemas.microsoft.com/office/drawing/2014/main" id="{7361EFCB-E679-4A6A-A368-70D21CE628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200865531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7519B97-A93D-4F58-8B68-3EC3234FD7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A25ED0C-4EE4-43C2-812D-F51D5B73F2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1e72e7b7ce1479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1E7F1B-57EA-4604-BAF8-0376D79FC81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056217C-2DC5-4A7D-B246-550F1AFFEA9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D995D2F-56B0-437E-92B6-F770E348147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5BC006B-5491-46A1-BDD8-F7D647F8DB8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CD9D20E-4934-4C73-B806-6AE278062F9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4E4A232B-2C73-48AD-9EA3-66740108C04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307E0C6-5FFA-4EDE-A642-03B48C81D45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4B126120-DC76-4370-BBBD-426ECDF6B66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C39B193-8E09-4C22-B364-DB59DEEAEB4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8B930405-BDBA-4AF6-AAD5-DB5650C043B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26B44C9-AA00-47FD-9895-F990C202036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A257AFAB-EBC1-4962-9110-EDA9087D355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43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1 inference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【原创训练材料｜参数为训练所设】Calling every us…</a:t>
            </a:r>
          </a:p>
        </p:txBody>
      </p:sp>
      <p:sp>
        <p:nvSpPr>
          <p:cNvPr id="16" name="">
            <a:extLst xmlns:a="http://schemas.openxmlformats.org/drawingml/2006/main">
              <a:ext uri="{FF2B5EF4-FFF2-40B4-BE49-F238E27FC236}">
                <a16:creationId xmlns:a16="http://schemas.microsoft.com/office/drawing/2014/main" id="{902E6E8B-DB6F-44A8-B27A-9A3F6A4C15C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77E5538-9D00-4D77-A033-0EFDEF02A48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5866192C-5314-468F-A794-1B2B2DD5131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blanket label that replaces a more precise rule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contrast between ‘convenient’ and ‘harder task’ rejects an over-simple judgement.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D43BE67E-9B28-4726-8431-455E713D1A6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CB98216-EE40-4C38-9115-36962ECD1B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A6249C2-E81F-408A-A5EA-1C04FA09BF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87F9C32C-20E5-4C36-86CD-3E8DE7E1F4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61761802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2D8699B-B556-481E-8BE4-85B834F18F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9548BC3-7789-4EB5-8EBB-C256DFEA51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626f5d4f58e45f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ABA64D-71EB-4888-8856-9C54019DBB4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1F21F54-D9F8-4B32-B200-F11F25B8306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E367937-9411-4EEA-9878-311754175AA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7C49CA3-4E26-4229-B22A-C67EE57E748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EAA4430-A392-4131-B7C1-2E1F277CEDE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EE0B035-4E21-4C3D-B579-AA517FC7AAC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740CC75-FCD9-40A8-87D2-6F93C71235B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6B7B7AE-F264-4CBB-9160-7AA650979AC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57884E4-7BE9-4D16-ACB2-2F9BA629678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DD84807-A289-4D02-9C8D-6FF6941599B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4AC4FDF-E8AB-4172-97DD-F01284A56AB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EFE0AD2-98F8-4637-9172-D3B33F3EBA0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DE9EC50-73A8-46B8-9C19-50B6868CE36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1C60B3E7-5D5E-4A3F-9D8C-FBFCD8EC61B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FA721C7-FBDE-4611-8A25-740EDACEEF8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BDBB6B62-5122-4F83-9D7E-1D97CB3AE9E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18A7BCB-F9F3-4E3B-A159-1060DDFF1C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D7B48B5-B68F-4B07-B38E-66D8F001D9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33278DD0-AEAB-43B5-93E7-1BE953AEEB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202789628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E0D0DA9-486C-4595-81BC-9CA86A0CDE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5CE7A6F7-D01A-4AF0-864D-848B76B328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20c65f77408404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32E3F0-BEFD-4A39-90FF-F24EC9F732B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6537D82-EC97-4D52-B8B0-BACA6D85301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B1485D6-4E43-4414-B0E7-B57AA233171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56147E2-0879-4CA0-A21D-206B20F238A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8027CB7E-D3DE-4FD4-A934-0AED41603E4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66E5FFD-4AD2-43F4-B2F0-F19CB65FF0E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75C379F-8326-439E-B34B-F2334B43FF9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34AC5530-B837-4A3E-8997-FDFBF5A1C4A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CC0280B-2117-4089-902C-3BC19F57C5A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C0382E5-4122-4B26-BD82-8D0D8493DAB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3043E665-FD99-4E09-AF7C-95DD0E8D226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870540B-E4C5-4F1E-8385-83279504710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048BBF8-E88A-47A6-9F8B-AA0FCC8C6C7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A254463C-04B7-4800-BFB7-3F687DB3968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FD9A31A-A043-407F-BD1A-1648FFD30C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B79C213-39F9-4B88-B40A-8AAF38E57B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86A2AF7D-3CEB-41C6-BD94-1DBB966DFA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250114723"/>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D15E3B1-E052-478C-9BFD-46329535B6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61ED8B6F-ECF5-4B25-9561-266DDFB706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8c21e1df784b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526CC8-9B0C-441F-8D8D-A2FF49ED285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64F37FF-7705-4A95-BDAA-45A60C71DD2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6BEA899-B952-4D91-AF08-E8A76A21FFA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D7546B0-0B33-412F-8A58-90546598167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1 inference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a:t>
            </a:r>
          </a:p>
        </p:txBody>
      </p:sp>
      <p:sp>
        <p:nvSpPr>
          <p:cNvPr id="8" name="">
            <a:extLst xmlns:a="http://schemas.openxmlformats.org/drawingml/2006/main">
              <a:ext uri="{FF2B5EF4-FFF2-40B4-BE49-F238E27FC236}">
                <a16:creationId xmlns:a16="http://schemas.microsoft.com/office/drawing/2014/main" id="{FC505C2A-9073-4C74-85F7-07FD42C4D99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A90C901-1DE2-49BB-971E-AAF5EB79F90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C055ACD-7EDC-4E65-AC50-DEBF6CDF7D2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5E77C148-E13C-4237-BCB9-C23F9F546B3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DAB1BAF-B2BC-416D-ADCF-777D106C607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91FF3E0-6CD9-4F7D-B5D9-73A561321BE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2320EF46-2C2D-4D46-AB7B-4CCF4B9EA0D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32BFDFE-29EF-4611-A5D4-823211040A8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01F76A6-C7E4-4D82-8E37-0A7DEF5324B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7A44A174-2A43-48B4-B07C-3852CBC4D71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CFAC6C2-803C-4C04-9FED-CF518E3D95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33CC855-FDD8-4069-8885-9953199889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9A908BE9-A0DD-47FC-BE73-77699DC9A7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66288195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2856687-D045-43F0-9EAD-20B5FC88EC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D3B2D113-1DBA-4759-8041-6AFEE16E8E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8e3caa1c35f461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077F66-505D-478B-9C9F-BD1B96FE778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428F246-E51A-4096-89A5-AFACBFAED0F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6297148-C005-4ADF-92C4-33A590E565A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DD2DE7A9-3D71-4F09-BD39-09EF76A8B8D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1 inference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smart bins did not reduce waste in every block, but the sharp fall where residents rece…</a:t>
            </a:r>
          </a:p>
        </p:txBody>
      </p:sp>
      <p:sp>
        <p:nvSpPr>
          <p:cNvPr id="8" name="">
            <a:extLst xmlns:a="http://schemas.openxmlformats.org/drawingml/2006/main">
              <a:ext uri="{FF2B5EF4-FFF2-40B4-BE49-F238E27FC236}">
                <a16:creationId xmlns:a16="http://schemas.microsoft.com/office/drawing/2014/main" id="{033F0E21-3094-4309-8D89-B2B24FF9FE2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7B17F43C-C5FE-496B-990B-1C130AF6503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6CF1290-1B6A-42CB-8985-3641E09213C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40A9F09-9D32-4AB2-AC01-027A6300A33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3B40727-1087-4DFA-9CF2-AEFB17B8AE8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2691C69-207A-4650-8920-8D9C2CA1CE2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D25C1EC-326D-4D76-A4AB-2631203C499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3F0B5EE-4AB6-430E-A6E6-AC83B645820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ED4B9C8-EBED-4DC3-B6F9-BADD6445D96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F3E919B-248B-4248-A4BA-6FBD0D39F3D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19E7718-A2B4-499F-9554-0CD060875DF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AAEFDFA-5D20-4E10-A193-6A624AE178B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886F9C3-DE16-4EFF-B1DC-32A04BA174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FF071FA-461A-4FDB-934A-27DCFB42C4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2" name="">
            <a:extLst xmlns:a="http://schemas.openxmlformats.org/drawingml/2006/main">
              <a:ext uri="{FF2B5EF4-FFF2-40B4-BE49-F238E27FC236}">
                <a16:creationId xmlns:a16="http://schemas.microsoft.com/office/drawing/2014/main" id="{298516D1-826C-4BFA-8BFD-4EF2EC7566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997015333"/>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696D056-0BDF-417D-91B5-61E4C384DE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EF071294-97CF-4030-8F0B-FC16D84DC8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358a6999ab24f1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B30315-0FE1-4C35-BEBF-14C64C42A2F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678B809-D51F-4846-BF92-CE7FA61E274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0BC1F54-3544-4F0E-A9D4-B37FB022AF4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409D1A8-A588-4424-B7F1-4903F99C46F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9A69A96-4644-4E51-B15F-E7E629379CF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1 inference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a:t>
            </a:r>
          </a:p>
        </p:txBody>
      </p:sp>
      <p:sp>
        <p:nvSpPr>
          <p:cNvPr id="9" name="">
            <a:extLst xmlns:a="http://schemas.openxmlformats.org/drawingml/2006/main">
              <a:ext uri="{FF2B5EF4-FFF2-40B4-BE49-F238E27FC236}">
                <a16:creationId xmlns:a16="http://schemas.microsoft.com/office/drawing/2014/main" id="{9AB3592B-8731-4334-AADA-C552EA228DB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E40BCA6-61DA-4605-B923-B3407E0352E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D2DFD0D-C5D0-4BB0-B128-B26857DB8B1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7D2634E-43CC-4877-B3EA-66AF1B01BDC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1 inference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a:t>
            </a:r>
          </a:p>
        </p:txBody>
      </p:sp>
      <p:sp>
        <p:nvSpPr>
          <p:cNvPr id="13" name="">
            <a:extLst xmlns:a="http://schemas.openxmlformats.org/drawingml/2006/main">
              <a:ext uri="{FF2B5EF4-FFF2-40B4-BE49-F238E27FC236}">
                <a16:creationId xmlns:a16="http://schemas.microsoft.com/office/drawing/2014/main" id="{6D0F38AD-1475-46AA-8525-97F78A4C4A7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A6C50C1-6A68-4D56-8EF7-962C3520805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CF3094F-CCEC-4AB0-919E-CED90682CCA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48F17CD-156E-4F9F-B541-9EE3B68BBD1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a:t>
            </a:r>
          </a:p>
        </p:txBody>
      </p:sp>
      <p:sp>
        <p:nvSpPr>
          <p:cNvPr id="17" name="">
            <a:extLst xmlns:a="http://schemas.openxmlformats.org/drawingml/2006/main">
              <a:ext uri="{FF2B5EF4-FFF2-40B4-BE49-F238E27FC236}">
                <a16:creationId xmlns:a16="http://schemas.microsoft.com/office/drawing/2014/main" id="{80581025-38DD-4CAF-96F2-4D94DB7DD17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B815ABE-9D50-455F-A982-EBA54B3FA5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8F41572-4D42-4919-97B2-6478EF51E5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20" name="">
            <a:extLst xmlns:a="http://schemas.openxmlformats.org/drawingml/2006/main">
              <a:ext uri="{FF2B5EF4-FFF2-40B4-BE49-F238E27FC236}">
                <a16:creationId xmlns:a16="http://schemas.microsoft.com/office/drawing/2014/main" id="{94507273-B6AD-4A1C-8F65-0BF59FCC58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16421612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0516936-83E0-4EF7-8E6D-20F7FAA08E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87DA395A-6EBF-494F-A60E-785CB62A8E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a846bc2d3f4a5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A6F40E-0D30-4D4D-A076-945308A31D4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60933DD-BB31-4AFC-9A10-63DE5503888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6CAFB5F-796B-4705-B7F2-E225DC1C4D9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921C28A-2EED-414C-B518-1711DED4CAF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8FA2BCB7-CF3F-43E3-A5BE-F8095C8F8CA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5F4939D-2B66-46B1-9C8D-4F8F23FA7B2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80B0719-2293-4EC9-BB91-F83483C7EE6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FE3439B-83EE-486A-850B-12A3B8ED3D7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正确结论：Feedback appears to contribute to the result, while the hardware alone is not 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contrast supports a qualified mechanism and rejects a hardware-only conclusion.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E943A7D0-6DD9-487A-9EDC-C2300B23BFA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11E8FFD-4F1D-4B4E-822B-DA9F6DFB2B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370EBF2-CA68-428D-951B-0F9882906B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5" name="">
            <a:extLst xmlns:a="http://schemas.openxmlformats.org/drawingml/2006/main">
              <a:ext uri="{FF2B5EF4-FFF2-40B4-BE49-F238E27FC236}">
                <a16:creationId xmlns:a16="http://schemas.microsoft.com/office/drawing/2014/main" id="{B14EBB31-5207-4483-BEB0-DE3A2E4F6E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107094534"/>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A74EF2C-9816-4F73-B436-96E38B3899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FB161B2E-CDD1-4AED-8977-C1F807DF60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1f5367231c542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7619D5-CE9D-4EEA-94D6-40D5743E2B4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82FABDE-F333-43F0-A580-FB5222F6BA1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9603FD0-1C51-4F70-B819-020AAED2FD2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A9B91BF2-5196-4241-A2D5-06FE21572B3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1 inference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last bus was rarely full, so removing it looked efficient. Interviews, however, showed that hospital shift workers…</a:t>
            </a:r>
          </a:p>
        </p:txBody>
      </p:sp>
      <p:sp>
        <p:nvSpPr>
          <p:cNvPr id="8" name="">
            <a:extLst xmlns:a="http://schemas.openxmlformats.org/drawingml/2006/main">
              <a:ext uri="{FF2B5EF4-FFF2-40B4-BE49-F238E27FC236}">
                <a16:creationId xmlns:a16="http://schemas.microsoft.com/office/drawing/2014/main" id="{ABB7DB2A-18EA-4287-B7F4-41F7C8CD00F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4DE5FA9-7262-447B-A74F-DAAF3537243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82AD8BF-C394-40CD-84DC-3CF30A21701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9E96974-73A3-4054-9B62-12BD5E43A8A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C641D13D-4FB6-4D40-948B-8A2EDC87AE3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FAE1CBA-338D-47C4-969E-F30DCD219C5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2724859-C422-45E3-B08A-A488BCEA1A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F1AB440-26BB-47E5-B041-8F256C227B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推断与作者态度</a:t>
            </a:r>
          </a:p>
        </p:txBody>
      </p:sp>
      <p:sp>
        <p:nvSpPr>
          <p:cNvPr id="16" name="">
            <a:extLst xmlns:a="http://schemas.openxmlformats.org/drawingml/2006/main">
              <a:ext uri="{FF2B5EF4-FFF2-40B4-BE49-F238E27FC236}">
                <a16:creationId xmlns:a16="http://schemas.microsoft.com/office/drawing/2014/main" id="{E8B88B26-1EF9-498B-94A5-210B922021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2547340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2026-08-19T08:52:21.7540000Z</dcterms:created>
  <dcterms:modified xsi:type="dcterms:W3CDTF">2026-08-19T08:52:21.7540000Z</dcterms:modified>
</coreProperties>
</file>