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4a1e38352244e4" /><Relationship Type="http://schemas.openxmlformats.org/officeDocument/2006/relationships/extended-properties" Target="/docProps/app.xml" Id="R957167b0c798434f" /><Relationship Type="http://schemas.openxmlformats.org/officeDocument/2006/relationships/officeDocument" Target="/ppt/presentation.xml" Id="R01b7630b303c45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71583e7ce64bbd"/>
  </p:sldMasterIdLst>
  <p:notesMasterIdLst>
    <p:notesMasterId xmlns:r="http://schemas.openxmlformats.org/officeDocument/2006/relationships" r:id="R02e355f0582848ea"/>
  </p:notesMasterIdLst>
  <p:sldIdLst>
    <p:sldId xmlns:r="http://schemas.openxmlformats.org/officeDocument/2006/relationships" id="256" r:id="R0a1668b76f894b21"/>
    <p:sldId xmlns:r="http://schemas.openxmlformats.org/officeDocument/2006/relationships" id="257" r:id="R845d9e424fe3499f"/>
    <p:sldId xmlns:r="http://schemas.openxmlformats.org/officeDocument/2006/relationships" id="258" r:id="Ra87462918637426c"/>
    <p:sldId xmlns:r="http://schemas.openxmlformats.org/officeDocument/2006/relationships" id="259" r:id="Redcdfd2702574915"/>
    <p:sldId xmlns:r="http://schemas.openxmlformats.org/officeDocument/2006/relationships" id="260" r:id="Rb71060dbfe504fbe"/>
    <p:sldId xmlns:r="http://schemas.openxmlformats.org/officeDocument/2006/relationships" id="261" r:id="R3ea54ac2694148a1"/>
    <p:sldId xmlns:r="http://schemas.openxmlformats.org/officeDocument/2006/relationships" id="262" r:id="Rd92f6bce7dff4cdc"/>
    <p:sldId xmlns:r="http://schemas.openxmlformats.org/officeDocument/2006/relationships" id="263" r:id="R5ccf406dfa3a47a3"/>
    <p:sldId xmlns:r="http://schemas.openxmlformats.org/officeDocument/2006/relationships" id="264" r:id="R0235514e666f42fd"/>
    <p:sldId xmlns:r="http://schemas.openxmlformats.org/officeDocument/2006/relationships" id="265" r:id="R13c85b67695c4e24"/>
    <p:sldId xmlns:r="http://schemas.openxmlformats.org/officeDocument/2006/relationships" id="266" r:id="R414cb481087b4450"/>
    <p:sldId xmlns:r="http://schemas.openxmlformats.org/officeDocument/2006/relationships" id="267" r:id="Rde3bb4118b894d80"/>
    <p:sldId xmlns:r="http://schemas.openxmlformats.org/officeDocument/2006/relationships" id="268" r:id="Rc10d8c8389564b0b"/>
    <p:sldId xmlns:r="http://schemas.openxmlformats.org/officeDocument/2006/relationships" id="269" r:id="R3187ae65065a42aa"/>
    <p:sldId xmlns:r="http://schemas.openxmlformats.org/officeDocument/2006/relationships" id="270" r:id="R724f2c6241204534"/>
    <p:sldId xmlns:r="http://schemas.openxmlformats.org/officeDocument/2006/relationships" id="271" r:id="R1093ba692518424a"/>
    <p:sldId xmlns:r="http://schemas.openxmlformats.org/officeDocument/2006/relationships" id="272" r:id="R0c96ed2f080742eb"/>
    <p:sldId xmlns:r="http://schemas.openxmlformats.org/officeDocument/2006/relationships" id="273" r:id="Re3e7bf506a6b4818"/>
    <p:sldId xmlns:r="http://schemas.openxmlformats.org/officeDocument/2006/relationships" id="274" r:id="R7234b92bba8c443c"/>
    <p:sldId xmlns:r="http://schemas.openxmlformats.org/officeDocument/2006/relationships" id="275" r:id="Rd9d78a6dc58d4fb8"/>
    <p:sldId xmlns:r="http://schemas.openxmlformats.org/officeDocument/2006/relationships" id="276" r:id="Rf915cd059e7e4ad3"/>
    <p:sldId xmlns:r="http://schemas.openxmlformats.org/officeDocument/2006/relationships" id="277" r:id="Re4061c55b84846c2"/>
    <p:sldId xmlns:r="http://schemas.openxmlformats.org/officeDocument/2006/relationships" id="278" r:id="Ra72f1e83894d43a3"/>
    <p:sldId xmlns:r="http://schemas.openxmlformats.org/officeDocument/2006/relationships" id="279" r:id="R5d668586f1954daf"/>
    <p:sldId xmlns:r="http://schemas.openxmlformats.org/officeDocument/2006/relationships" id="280" r:id="Rf803843a59d04a64"/>
    <p:sldId xmlns:r="http://schemas.openxmlformats.org/officeDocument/2006/relationships" id="281" r:id="Rb768d989ad9942fb"/>
    <p:sldId xmlns:r="http://schemas.openxmlformats.org/officeDocument/2006/relationships" id="282" r:id="R1d157d2f9a4c4580"/>
    <p:sldId xmlns:r="http://schemas.openxmlformats.org/officeDocument/2006/relationships" id="283" r:id="Rf2cae8a8e4724458"/>
    <p:sldId xmlns:r="http://schemas.openxmlformats.org/officeDocument/2006/relationships" id="284" r:id="R823c8df49ce54653"/>
    <p:sldId xmlns:r="http://schemas.openxmlformats.org/officeDocument/2006/relationships" id="285" r:id="R3c3a126456294a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7fd2dd476f4b48" /><Relationship Type="http://schemas.openxmlformats.org/officeDocument/2006/relationships/slideMaster" Target="/ppt/slideMasters/slideMaster1.xml" Id="R1071583e7ce64bbd" /><Relationship Type="http://schemas.openxmlformats.org/officeDocument/2006/relationships/notesMaster" Target="/ppt/notesMasters/notesMaster1.xml" Id="R02e355f0582848ea" /><Relationship Type="http://schemas.openxmlformats.org/officeDocument/2006/relationships/presProps" Target="/ppt/presProps.xml" Id="R155b3642fcb14061" /><Relationship Type="http://schemas.openxmlformats.org/officeDocument/2006/relationships/tableStyles" Target="/ppt/tableStyles.xml" Id="R9afd626245b94793" /><Relationship Type="http://schemas.openxmlformats.org/officeDocument/2006/relationships/slide" Target="/ppt/slides/slide1.xml" Id="R0a1668b76f894b21" /><Relationship Type="http://schemas.openxmlformats.org/officeDocument/2006/relationships/slide" Target="/ppt/slides/slide2.xml" Id="R845d9e424fe3499f" /><Relationship Type="http://schemas.openxmlformats.org/officeDocument/2006/relationships/slide" Target="/ppt/slides/slide3.xml" Id="Ra87462918637426c" /><Relationship Type="http://schemas.openxmlformats.org/officeDocument/2006/relationships/slide" Target="/ppt/slides/slide4.xml" Id="Redcdfd2702574915" /><Relationship Type="http://schemas.openxmlformats.org/officeDocument/2006/relationships/slide" Target="/ppt/slides/slide5.xml" Id="Rb71060dbfe504fbe" /><Relationship Type="http://schemas.openxmlformats.org/officeDocument/2006/relationships/slide" Target="/ppt/slides/slide6.xml" Id="R3ea54ac2694148a1" /><Relationship Type="http://schemas.openxmlformats.org/officeDocument/2006/relationships/slide" Target="/ppt/slides/slide7.xml" Id="Rd92f6bce7dff4cdc" /><Relationship Type="http://schemas.openxmlformats.org/officeDocument/2006/relationships/slide" Target="/ppt/slides/slide8.xml" Id="R5ccf406dfa3a47a3" /><Relationship Type="http://schemas.openxmlformats.org/officeDocument/2006/relationships/slide" Target="/ppt/slides/slide9.xml" Id="R0235514e666f42fd" /><Relationship Type="http://schemas.openxmlformats.org/officeDocument/2006/relationships/slide" Target="/ppt/slides/slide10.xml" Id="R13c85b67695c4e24" /><Relationship Type="http://schemas.openxmlformats.org/officeDocument/2006/relationships/slide" Target="/ppt/slides/slide11.xml" Id="R414cb481087b4450" /><Relationship Type="http://schemas.openxmlformats.org/officeDocument/2006/relationships/slide" Target="/ppt/slides/slide12.xml" Id="Rde3bb4118b894d80" /><Relationship Type="http://schemas.openxmlformats.org/officeDocument/2006/relationships/slide" Target="/ppt/slides/slide13.xml" Id="Rc10d8c8389564b0b" /><Relationship Type="http://schemas.openxmlformats.org/officeDocument/2006/relationships/slide" Target="/ppt/slides/slide14.xml" Id="R3187ae65065a42aa" /><Relationship Type="http://schemas.openxmlformats.org/officeDocument/2006/relationships/slide" Target="/ppt/slides/slide15.xml" Id="R724f2c6241204534" /><Relationship Type="http://schemas.openxmlformats.org/officeDocument/2006/relationships/slide" Target="/ppt/slides/slide16.xml" Id="R1093ba692518424a" /><Relationship Type="http://schemas.openxmlformats.org/officeDocument/2006/relationships/slide" Target="/ppt/slides/slide17.xml" Id="R0c96ed2f080742eb" /><Relationship Type="http://schemas.openxmlformats.org/officeDocument/2006/relationships/slide" Target="/ppt/slides/slide18.xml" Id="Re3e7bf506a6b4818" /><Relationship Type="http://schemas.openxmlformats.org/officeDocument/2006/relationships/slide" Target="/ppt/slides/slide19.xml" Id="R7234b92bba8c443c" /><Relationship Type="http://schemas.openxmlformats.org/officeDocument/2006/relationships/slide" Target="/ppt/slides/slide20.xml" Id="Rd9d78a6dc58d4fb8" /><Relationship Type="http://schemas.openxmlformats.org/officeDocument/2006/relationships/slide" Target="/ppt/slides/slide21.xml" Id="Rf915cd059e7e4ad3" /><Relationship Type="http://schemas.openxmlformats.org/officeDocument/2006/relationships/slide" Target="/ppt/slides/slide22.xml" Id="Re4061c55b84846c2" /><Relationship Type="http://schemas.openxmlformats.org/officeDocument/2006/relationships/slide" Target="/ppt/slides/slide23.xml" Id="Ra72f1e83894d43a3" /><Relationship Type="http://schemas.openxmlformats.org/officeDocument/2006/relationships/slide" Target="/ppt/slides/slide24.xml" Id="R5d668586f1954daf" /><Relationship Type="http://schemas.openxmlformats.org/officeDocument/2006/relationships/slide" Target="/ppt/slides/slide25.xml" Id="Rf803843a59d04a64" /><Relationship Type="http://schemas.openxmlformats.org/officeDocument/2006/relationships/slide" Target="/ppt/slides/slide26.xml" Id="Rb768d989ad9942fb" /><Relationship Type="http://schemas.openxmlformats.org/officeDocument/2006/relationships/slide" Target="/ppt/slides/slide27.xml" Id="R1d157d2f9a4c4580" /><Relationship Type="http://schemas.openxmlformats.org/officeDocument/2006/relationships/slide" Target="/ppt/slides/slide28.xml" Id="Rf2cae8a8e4724458" /><Relationship Type="http://schemas.openxmlformats.org/officeDocument/2006/relationships/slide" Target="/ppt/slides/slide29.xml" Id="R823c8df49ce54653" /><Relationship Type="http://schemas.openxmlformats.org/officeDocument/2006/relationships/slide" Target="/ppt/slides/slide30.xml" Id="R3c3a126456294a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a2dc7486f244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e293efcafe4a66" /><Relationship Type="http://schemas.openxmlformats.org/officeDocument/2006/relationships/notesMaster" Target="/ppt/notesMasters/notesMaster1.xml" Id="Rb9c37577e3c344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eced05c8d14c19" /><Relationship Type="http://schemas.openxmlformats.org/officeDocument/2006/relationships/notesMaster" Target="/ppt/notesMasters/notesMaster1.xml" Id="R29a7068f07d144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7fd215477547bd" /><Relationship Type="http://schemas.openxmlformats.org/officeDocument/2006/relationships/notesMaster" Target="/ppt/notesMasters/notesMaster1.xml" Id="Rc399d62cb15845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f52c278954482d" /><Relationship Type="http://schemas.openxmlformats.org/officeDocument/2006/relationships/notesMaster" Target="/ppt/notesMasters/notesMaster1.xml" Id="Re8d72004e03244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d9ad422f6742cb" /><Relationship Type="http://schemas.openxmlformats.org/officeDocument/2006/relationships/notesMaster" Target="/ppt/notesMasters/notesMaster1.xml" Id="R74996833c8f043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0d6f9487d2481b" /><Relationship Type="http://schemas.openxmlformats.org/officeDocument/2006/relationships/notesMaster" Target="/ppt/notesMasters/notesMaster1.xml" Id="R90bb5c7533e941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25e3d582074068" /><Relationship Type="http://schemas.openxmlformats.org/officeDocument/2006/relationships/notesMaster" Target="/ppt/notesMasters/notesMaster1.xml" Id="R4774d2fe3e1a49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24b44883fc4e49" /><Relationship Type="http://schemas.openxmlformats.org/officeDocument/2006/relationships/notesMaster" Target="/ppt/notesMasters/notesMaster1.xml" Id="R4206522c39784c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fab34284264606" /><Relationship Type="http://schemas.openxmlformats.org/officeDocument/2006/relationships/notesMaster" Target="/ppt/notesMasters/notesMaster1.xml" Id="R4419638ae1cf43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b6bb819e6c4353" /><Relationship Type="http://schemas.openxmlformats.org/officeDocument/2006/relationships/notesMaster" Target="/ppt/notesMasters/notesMaster1.xml" Id="Rdbf3eadfd3c24af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f8fa7ed4e940b9" /><Relationship Type="http://schemas.openxmlformats.org/officeDocument/2006/relationships/notesMaster" Target="/ppt/notesMasters/notesMaster1.xml" Id="Rf773c033b85342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118ee36fab54ce0" /><Relationship Type="http://schemas.openxmlformats.org/officeDocument/2006/relationships/notesMaster" Target="/ppt/notesMasters/notesMaster1.xml" Id="R5a0b232a7ba34b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10e9e23ccaf44f4" /><Relationship Type="http://schemas.openxmlformats.org/officeDocument/2006/relationships/notesMaster" Target="/ppt/notesMasters/notesMaster1.xml" Id="R942400e91e734b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4444763cce4b7d" /><Relationship Type="http://schemas.openxmlformats.org/officeDocument/2006/relationships/notesMaster" Target="/ppt/notesMasters/notesMaster1.xml" Id="R0b1a8d4665fe46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9d96c8f67b4427" /><Relationship Type="http://schemas.openxmlformats.org/officeDocument/2006/relationships/notesMaster" Target="/ppt/notesMasters/notesMaster1.xml" Id="R71888ec7fd85491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2ac27de7f04115" /><Relationship Type="http://schemas.openxmlformats.org/officeDocument/2006/relationships/notesMaster" Target="/ppt/notesMasters/notesMaster1.xml" Id="Re7094dd964b442f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68f044454de47ff" /><Relationship Type="http://schemas.openxmlformats.org/officeDocument/2006/relationships/notesMaster" Target="/ppt/notesMasters/notesMaster1.xml" Id="R1b63d933411c41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e146f417e854c25" /><Relationship Type="http://schemas.openxmlformats.org/officeDocument/2006/relationships/notesMaster" Target="/ppt/notesMasters/notesMaster1.xml" Id="R4c401ca037d846a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208cb480b134be8" /><Relationship Type="http://schemas.openxmlformats.org/officeDocument/2006/relationships/notesMaster" Target="/ppt/notesMasters/notesMaster1.xml" Id="R9634ee633a4d479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29c71038fea49ff" /><Relationship Type="http://schemas.openxmlformats.org/officeDocument/2006/relationships/notesMaster" Target="/ppt/notesMasters/notesMaster1.xml" Id="R96ea5e2ce5ed48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66fbb5f776a42a6" /><Relationship Type="http://schemas.openxmlformats.org/officeDocument/2006/relationships/notesMaster" Target="/ppt/notesMasters/notesMaster1.xml" Id="Rb2b2a3c09dde4b7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23564773f71411c" /><Relationship Type="http://schemas.openxmlformats.org/officeDocument/2006/relationships/notesMaster" Target="/ppt/notesMasters/notesMaster1.xml" Id="R2278cba793584e9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e418892f1b04bc1" /><Relationship Type="http://schemas.openxmlformats.org/officeDocument/2006/relationships/notesMaster" Target="/ppt/notesMasters/notesMaster1.xml" Id="Rfd63b59c158c42d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3a637ff04224c9e" /><Relationship Type="http://schemas.openxmlformats.org/officeDocument/2006/relationships/notesMaster" Target="/ppt/notesMasters/notesMaster1.xml" Id="R90111a16b3034bc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8829b1a3bdc40ed" /><Relationship Type="http://schemas.openxmlformats.org/officeDocument/2006/relationships/notesMaster" Target="/ppt/notesMasters/notesMaster1.xml" Id="Ra6390e8b0bbf4d9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08072d9f98b45b0" /><Relationship Type="http://schemas.openxmlformats.org/officeDocument/2006/relationships/notesMaster" Target="/ppt/notesMasters/notesMaster1.xml" Id="Rc28d1fc28f3541c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f0e0c0dd9f24e63" /><Relationship Type="http://schemas.openxmlformats.org/officeDocument/2006/relationships/notesMaster" Target="/ppt/notesMasters/notesMaster1.xml" Id="R5bb87e2a9fd840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a7595bfc272494d" /><Relationship Type="http://schemas.openxmlformats.org/officeDocument/2006/relationships/notesMaster" Target="/ppt/notesMasters/notesMaster1.xml" Id="Rcfce09b4df2a404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b1e162a38784885" /><Relationship Type="http://schemas.openxmlformats.org/officeDocument/2006/relationships/notesMaster" Target="/ppt/notesMasters/notesMaster1.xml" Id="R294cd1a8aa07435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53abc15fbd24d38" /><Relationship Type="http://schemas.openxmlformats.org/officeDocument/2006/relationships/notesMaster" Target="/ppt/notesMasters/notesMaster1.xml" Id="Rde582780a4c942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的“阅读信息定位”学习单元。本套课件共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讲稿】明确告诉学生：本单元只训练“阅读信息定位”。先解释知识范围，再用一句话建立核心判断，最后示范标准方法。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【互动提问】请用自己的话复述“证据必须回到原文定位”，并举一个会触发“凭印象答题而没有文本证据”的错误例子。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Paper 1 reading task · 证据定位
Evidence focus: identify the exact phrase that supports the answer.
【原创训练材料｜参数为训练所设】NOTICE: The robotics workshop has moved from Room 312 to Room 12. It will still begin at 4:15 p.m. on Thursday.
Complete the final venue entry. 选项为 A.Room 12；B.Room 312；C.4:15 p.m.；D.Thursday。讲解时强调：证据必须回到原文定位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分步讲评：先重述题目条件，再逐步示范“题干拆词—扫读定位—核对上下文”，最后给出正确结论“Room 12”。完整解析：The word ‘moved ... to’ marks the final venue; the earlier room is cancelled.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Paper 1 reading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Paper 1 reading task · 证据定位
Evidence focus: identify the exact phrase that supports the answer.
【原创训练材料｜参数为训练所设】MAP NOTE: Exit B is closed. Visitors for the exhibition should leave by Exit D, cross the footbridge and enter through the east lobby.
Which exit should visitors use? 选项为 A.Exit D；B.Exit B；C.The east lobby；D.The footbridge。讲解时强调：证据必须回到原文定位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分步讲评：先重述题目条件，再逐步示范“题干拆词—扫读定位—核对上下文”，最后给出正确结论“Exit D”。完整解析：The closure notice redirects visitors to Exit 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Paper 1 reading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Paper 1 reading task · 证据定位
Evidence focus: identify the exact phrase that supports the answer.
【原创训练材料｜参数为训练所设】LIBRARY FAQ: Group rooms may be booked for two hours. During examination week the limit is reduced to 90 minutes, including setup time.
A group books during examination week. What is the maximum total booking time? 选项为 A.Two hours；B.90 minutes excluding setup；C.Two hours including setup；D.90 minutes including setup。讲解时强调：证据必须回到原文定位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分步讲评：先重述题目条件，再逐步示范“题干拆词—扫读定位—核对上下文”，最后给出正确结论“90 minutes including setup”。完整解析：The examination-week exception replaces the normal two-hour limit.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Paper 1 reading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09bc850fec4c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64ef7451f147b4" /><Relationship Type="http://schemas.openxmlformats.org/officeDocument/2006/relationships/slideLayout" Target="/ppt/slideLayouts/slideLayout1.xml" Id="R999d613d7e194f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9d613d7e194f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2e302671b41c5" /><Relationship Type="http://schemas.openxmlformats.org/officeDocument/2006/relationships/image" Target="/ppt/media/image.png" Id="Rfc6f315361204e80" /><Relationship Type="http://schemas.openxmlformats.org/officeDocument/2006/relationships/notesSlide" Target="/ppt/notesSlides/notesSlide1.xml" Id="Rf41b6160c8c44e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ccf8987fb54239" /><Relationship Type="http://schemas.openxmlformats.org/officeDocument/2006/relationships/image" Target="/ppt/media/image2.png" Id="R7577c52906d547e9" /><Relationship Type="http://schemas.openxmlformats.org/officeDocument/2006/relationships/notesSlide" Target="/ppt/notesSlides/notesSlide2.xml" Id="Rb1cd86c132d84f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2d4838e93488e" /><Relationship Type="http://schemas.openxmlformats.org/officeDocument/2006/relationships/image" Target="/ppt/media/image3.png" Id="Rc1ee8787231a426b" /><Relationship Type="http://schemas.openxmlformats.org/officeDocument/2006/relationships/notesSlide" Target="/ppt/notesSlides/notesSlide3.xml" Id="R7050493d051f46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314572c7c4813" /><Relationship Type="http://schemas.openxmlformats.org/officeDocument/2006/relationships/image" Target="/ppt/media/image4.png" Id="Rec819555a7044e0d" /><Relationship Type="http://schemas.openxmlformats.org/officeDocument/2006/relationships/notesSlide" Target="/ppt/notesSlides/notesSlide4.xml" Id="R017577f6da774b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40334ad8a04a79" /><Relationship Type="http://schemas.openxmlformats.org/officeDocument/2006/relationships/image" Target="/ppt/media/image5.png" Id="Ra745de60d7ff412c" /><Relationship Type="http://schemas.openxmlformats.org/officeDocument/2006/relationships/notesSlide" Target="/ppt/notesSlides/notesSlide5.xml" Id="R5ca625c3108446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dd7c7bbc14a9f" /><Relationship Type="http://schemas.openxmlformats.org/officeDocument/2006/relationships/image" Target="/ppt/media/image6.png" Id="Reedfbe69209349b5" /><Relationship Type="http://schemas.openxmlformats.org/officeDocument/2006/relationships/notesSlide" Target="/ppt/notesSlides/notesSlide6.xml" Id="Rd932b6ea39b343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fa648a2924bec" /><Relationship Type="http://schemas.openxmlformats.org/officeDocument/2006/relationships/image" Target="/ppt/media/image7.png" Id="R4a68846050c2487e" /><Relationship Type="http://schemas.openxmlformats.org/officeDocument/2006/relationships/notesSlide" Target="/ppt/notesSlides/notesSlide7.xml" Id="Rfd3e375548af43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adca29c4b4079" /><Relationship Type="http://schemas.openxmlformats.org/officeDocument/2006/relationships/image" Target="/ppt/media/image8.png" Id="R165387cf589d4854" /><Relationship Type="http://schemas.openxmlformats.org/officeDocument/2006/relationships/notesSlide" Target="/ppt/notesSlides/notesSlide8.xml" Id="Rc94d455e86e74f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dd7a61e3c477a" /><Relationship Type="http://schemas.openxmlformats.org/officeDocument/2006/relationships/image" Target="/ppt/media/image9.png" Id="Rc40ecc4fd35e4826" /><Relationship Type="http://schemas.openxmlformats.org/officeDocument/2006/relationships/notesSlide" Target="/ppt/notesSlides/notesSlide9.xml" Id="Rb34a9536c9af4a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93d5ce2934c43" /><Relationship Type="http://schemas.openxmlformats.org/officeDocument/2006/relationships/image" Target="/ppt/media/image10.png" Id="Rd2b53048134e427f" /><Relationship Type="http://schemas.openxmlformats.org/officeDocument/2006/relationships/notesSlide" Target="/ppt/notesSlides/notesSlide10.xml" Id="R4aa5897508b543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aa970e2344e89" /><Relationship Type="http://schemas.openxmlformats.org/officeDocument/2006/relationships/image" Target="/ppt/media/image11.png" Id="Rfe92199bb2934e7c" /><Relationship Type="http://schemas.openxmlformats.org/officeDocument/2006/relationships/notesSlide" Target="/ppt/notesSlides/notesSlide11.xml" Id="R5311fee281d6451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cb94d8e5bc4987" /><Relationship Type="http://schemas.openxmlformats.org/officeDocument/2006/relationships/image" Target="/ppt/media/image12.png" Id="R8a1105caafdd4837" /><Relationship Type="http://schemas.openxmlformats.org/officeDocument/2006/relationships/notesSlide" Target="/ppt/notesSlides/notesSlide12.xml" Id="R06ef0e3ef4714a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08fbdcf0b4eec" /><Relationship Type="http://schemas.openxmlformats.org/officeDocument/2006/relationships/image" Target="/ppt/media/image13.png" Id="R72cf220ddc8448f6" /><Relationship Type="http://schemas.openxmlformats.org/officeDocument/2006/relationships/notesSlide" Target="/ppt/notesSlides/notesSlide13.xml" Id="Rb3729d7b945248b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f192a97ad4f5c" /><Relationship Type="http://schemas.openxmlformats.org/officeDocument/2006/relationships/image" Target="/ppt/media/image14.png" Id="R7e37f28c37ef4ba5" /><Relationship Type="http://schemas.openxmlformats.org/officeDocument/2006/relationships/notesSlide" Target="/ppt/notesSlides/notesSlide14.xml" Id="R446f984f3df14b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7212edac74d89" /><Relationship Type="http://schemas.openxmlformats.org/officeDocument/2006/relationships/image" Target="/ppt/media/image15.png" Id="R596bca86ddfa4f55" /><Relationship Type="http://schemas.openxmlformats.org/officeDocument/2006/relationships/notesSlide" Target="/ppt/notesSlides/notesSlide15.xml" Id="R827e8296125f42c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675907e594119" /><Relationship Type="http://schemas.openxmlformats.org/officeDocument/2006/relationships/image" Target="/ppt/media/image16.png" Id="R6b10617314c74ab4" /><Relationship Type="http://schemas.openxmlformats.org/officeDocument/2006/relationships/notesSlide" Target="/ppt/notesSlides/notesSlide16.xml" Id="R635a4086c00f4f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9c338c5614f49" /><Relationship Type="http://schemas.openxmlformats.org/officeDocument/2006/relationships/image" Target="/ppt/media/image17.png" Id="R92cab1d7531f4dec" /><Relationship Type="http://schemas.openxmlformats.org/officeDocument/2006/relationships/notesSlide" Target="/ppt/notesSlides/notesSlide17.xml" Id="R42181a48828b45d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04fdeec73643d0" /><Relationship Type="http://schemas.openxmlformats.org/officeDocument/2006/relationships/image" Target="/ppt/media/image18.png" Id="R08ff717f90a84bd6" /><Relationship Type="http://schemas.openxmlformats.org/officeDocument/2006/relationships/notesSlide" Target="/ppt/notesSlides/notesSlide18.xml" Id="Rfc894a8a93dd487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506e062e5547a6" /><Relationship Type="http://schemas.openxmlformats.org/officeDocument/2006/relationships/image" Target="/ppt/media/image19.png" Id="R4bdf92538c10416f" /><Relationship Type="http://schemas.openxmlformats.org/officeDocument/2006/relationships/notesSlide" Target="/ppt/notesSlides/notesSlide19.xml" Id="R45e3713fd03047b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86b08fe73453b" /><Relationship Type="http://schemas.openxmlformats.org/officeDocument/2006/relationships/image" Target="/ppt/media/image20.png" Id="Rbff4060a68f4451b" /><Relationship Type="http://schemas.openxmlformats.org/officeDocument/2006/relationships/notesSlide" Target="/ppt/notesSlides/notesSlide20.xml" Id="R985f6aac7ad3483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68b309c9646c4" /><Relationship Type="http://schemas.openxmlformats.org/officeDocument/2006/relationships/image" Target="/ppt/media/image21.png" Id="R8e9e2926456c4caa" /><Relationship Type="http://schemas.openxmlformats.org/officeDocument/2006/relationships/notesSlide" Target="/ppt/notesSlides/notesSlide21.xml" Id="R63fac66d5d4e409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32ee79f8143ac" /><Relationship Type="http://schemas.openxmlformats.org/officeDocument/2006/relationships/image" Target="/ppt/media/image22.png" Id="Rd9890a7364c14f4e" /><Relationship Type="http://schemas.openxmlformats.org/officeDocument/2006/relationships/notesSlide" Target="/ppt/notesSlides/notesSlide22.xml" Id="Rfec21d878575434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c23bd7a114a60" /><Relationship Type="http://schemas.openxmlformats.org/officeDocument/2006/relationships/image" Target="/ppt/media/image23.png" Id="R630afa64b3c04a15" /><Relationship Type="http://schemas.openxmlformats.org/officeDocument/2006/relationships/notesSlide" Target="/ppt/notesSlides/notesSlide23.xml" Id="R5af9855723904c8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40cb0b36146c8" /><Relationship Type="http://schemas.openxmlformats.org/officeDocument/2006/relationships/image" Target="/ppt/media/image24.png" Id="R7826979aa3b14999" /><Relationship Type="http://schemas.openxmlformats.org/officeDocument/2006/relationships/notesSlide" Target="/ppt/notesSlides/notesSlide24.xml" Id="Rbc89d10fef114c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41a1cd96f54eb0" /><Relationship Type="http://schemas.openxmlformats.org/officeDocument/2006/relationships/image" Target="/ppt/media/image25.png" Id="R0cca2d0a86ce4398" /><Relationship Type="http://schemas.openxmlformats.org/officeDocument/2006/relationships/notesSlide" Target="/ppt/notesSlides/notesSlide25.xml" Id="Rbe5dd6b52b0d477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6853794e5746c6" /><Relationship Type="http://schemas.openxmlformats.org/officeDocument/2006/relationships/image" Target="/ppt/media/image26.png" Id="R3a8a798bf77f4834" /><Relationship Type="http://schemas.openxmlformats.org/officeDocument/2006/relationships/notesSlide" Target="/ppt/notesSlides/notesSlide26.xml" Id="R81bac2176fae4f6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e086fcd3a46c8" /><Relationship Type="http://schemas.openxmlformats.org/officeDocument/2006/relationships/image" Target="/ppt/media/image27.png" Id="R1b270f0057974f6f" /><Relationship Type="http://schemas.openxmlformats.org/officeDocument/2006/relationships/notesSlide" Target="/ppt/notesSlides/notesSlide27.xml" Id="R14c341dabc90461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f2cab8d6c46df" /><Relationship Type="http://schemas.openxmlformats.org/officeDocument/2006/relationships/image" Target="/ppt/media/image28.png" Id="R47427d634b264fbc" /><Relationship Type="http://schemas.openxmlformats.org/officeDocument/2006/relationships/notesSlide" Target="/ppt/notesSlides/notesSlide28.xml" Id="R5c4918b774c1482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5fa8b051844905" /><Relationship Type="http://schemas.openxmlformats.org/officeDocument/2006/relationships/image" Target="/ppt/media/image29.png" Id="R87b6e8fac7224bfc" /><Relationship Type="http://schemas.openxmlformats.org/officeDocument/2006/relationships/notesSlide" Target="/ppt/notesSlides/notesSlide29.xml" Id="Rf18fee6ad74c4d2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e032e7ebfe4d1a" /><Relationship Type="http://schemas.openxmlformats.org/officeDocument/2006/relationships/image" Target="/ppt/media/image30.png" Id="R726e02021a3c4c8e" /><Relationship Type="http://schemas.openxmlformats.org/officeDocument/2006/relationships/notesSlide" Target="/ppt/notesSlides/notesSlide30.xml" Id="Rd04b498d144c4e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61DAC-0F97-4281-8F7B-CC5B6EEF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02940A-0278-4339-9A68-86581CDA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44BB08-68A0-44F8-BF02-67305C4C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CE804-ADB7-413E-B9E5-37D31BCC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1967BD-7E4D-4155-8F7B-F0BE98B4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快速识别题干关键词、段落功能与同义替换。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21BA5-8E75-4AE1-A47B-35CFC0B9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6B410-9EC2-463D-83B6-0707B9D1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2CED7F-A84A-4E2B-956C-F5105A7A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11B00-317A-4F1E-A116-4ADB1C18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f315361204e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09E72-07D9-4360-9251-9352F97F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8E1717-A595-4A6F-B360-B2150B2D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2EE49-841B-4DA2-B473-3A4DAC26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E9EEFB-B534-4B15-B521-D3A42818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C1730-7DF5-43F5-9AE8-09D3CFE4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0B1B5D-4F47-4A29-9F3B-B487EC86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2D785-B34E-4CD6-BE86-7B4E3F77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DDA6B9-53C7-4B97-AEAD-93F4FF48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0E56EC-3305-4DA4-9B80-F19A4AE0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371159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2788AA-E2BE-4DDE-A0F7-66436091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93BC9-BDB7-4F24-B724-18043748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7c52906d547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BE759-FEA6-4627-948E-5D68A216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453C6-E541-4C78-8190-54135A8A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C6713-4647-40E2-B94E-22F13E1B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9CD728-7711-480E-B3B7-B483EF4F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5AC17-247A-489C-9FE8-3F064DAF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374E9-0CA0-44C4-AEB0-8D3769E2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E726C-4FF8-4F55-B505-B5EDDE4D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7108E0-2551-4C41-A186-75624073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F66EEC-BB28-4E76-8085-55FCF7DD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73FEDE-2A8F-46BB-8AC1-93E4066C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0C1A9-8468-4D3C-A725-318691D1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23A197-BCD7-425C-941C-DB4AC0AB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2B367-C107-4094-828A-0FE5C2DE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85975-1116-4B6B-AC46-664E6384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0569C-EAFE-4F0F-986C-AF0FE390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56904E-CE29-42FF-A713-6D750BF7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BA9D6E-DA62-4275-9849-1B3ABD74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成功标准｜证据必须回到原文定位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F95B2-4C09-48E6-AE34-91E87015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9C7A4B-D03E-40A7-86DE-629AB3E4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083921-818E-4362-9D89-E898C9F6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352275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1048B-AAA8-46CF-80B2-9243BCCF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A6D8A-33F1-44BE-91D5-3BEAE774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e8787231a42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5D993-EEA9-479F-A70C-7E925376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40E14-C7E8-4EE0-A25D-5AB81ED7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80CD4-0B7F-47BA-B10C-FC5BF72F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B5269-21A1-4D73-9246-64A49236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FE09D-D5E6-4BE5-AD95-3B5020E0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8B5BD-841C-4A5C-A2D7-EC8D8952F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边界提醒｜凭印象答题而没有文本证据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87544-DF9B-4AD7-9733-F753E469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33A5F8-D9D2-4E80-B718-3667F366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2F78C-4CE7-4878-B6E1-3E75C0F4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快速识别题干关键词、段落功能与同义替换。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13743-4C10-499A-9759-ACFA78F4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17056D-BFAC-44BF-B5A9-39889470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A0F42-FCD2-4BEC-B04A-54CF8867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C3B8BA-1057-44BE-ABDC-A9612D0B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Paper 1 reading task·证据定位·…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180BE-6FB2-405E-9079-EBC7B6188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A4968-4DF8-484F-90DA-55932AA4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496BC2-1CF0-4C04-B22D-F751D01E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6F6DEB-6503-4E23-AAE8-A70A9612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425687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CC91A7-4BED-4699-BB3E-A2266FAB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74EFB-0101-4CB6-8E7C-E6863CE4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19555a7044e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9FF88-6053-4D4C-A429-A0817CC4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1A880-7C12-4FD1-9ACC-02370AC6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2E0BC-E219-49B2-915D-A648EFCD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能解释“证据必须回到原文定位”，并识别一个反例或边界。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C2FED-BB55-4486-B50C-EAED6C22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AD27E7-D8D1-49FE-9907-FABFD7F2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46C8B-560A-4656-8FCE-6B26BB1B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【原创训练材料｜参数为训练所设】NOTICE: 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208F08-2824-4862-9621-089CD510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96EBEF-DE0C-4721-BF2E-FAB76907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FFA43-5674-4326-8060-627E6028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14CD0-348E-4D1F-9BCF-048C6840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155C66-E7C9-401E-AE7D-F493A992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EC0432-B25E-404A-B2CD-3DBF9EC0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50FDE-C69B-41D5-97E4-8BBBD4A90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1BD68-6906-44D2-BF16-AC2CAA94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62006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B7553-7593-442A-A098-556EDD04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DCC62-7843-4ED0-8028-DA1D1450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5de60d7ff41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AECEF-BE94-42C4-AAB9-739A0601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E4DE3-F675-46A6-8C40-04B6C166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E065E-A3AA-4C77-8895-783C0CD8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1A9DC-3ABA-42CC-A211-97AA91B9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D03E6-D177-4D57-99A0-27C690EC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7EEC0D-8DFB-40D5-9343-A56A7CB1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5F64B-0255-427C-8664-4189E876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9FEE4-95BD-4649-95E9-A4AB6DCD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4E285C-C80B-48DE-8893-CB276E3A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25CD8-86C9-4BD8-83C6-0E04E8B0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D75A19-03F8-445D-8E33-EF23C35B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099AA-2E46-4452-864F-D9A75F80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6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【原创训练材料｜参数为训练所设】NOTICE: The robotic…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826FEE-6FF4-41F4-8862-0C77F64D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23DF97-03FD-408C-A2CD-08E65812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4B92A-DF43-492E-B00F-A2E5D151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正确结论：Room 12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word ‘moved ... to’ marks the final venue; the earlier room is cancelled.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880A0B-47AF-4833-AC01-BCA8E040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713B1-C131-4735-974A-FE31B853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35867E-E3E8-4251-9A9C-BA255061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CE0F0F-6A1F-4879-B7D3-CA0364F0D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993129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03A362-1998-4C26-A655-B6F52440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C75BF-9DDB-45F7-BE95-EDD57F36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fbe69209349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59970-2205-4CE3-8228-35B0F84F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EA684-77D2-4498-823B-6335020D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05E655-D653-4935-801F-80F2F4ED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42E624-129C-48F4-B1B8-7CFFFBA0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7B78E-2D22-49CA-BE97-CFF18F9E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E3073-1817-45B7-9E1B-F1EA347C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6F29A-7A79-46BE-A3A9-127C6423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8805BD-CEA1-4846-81EF-C56861C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B0DCB1-D0B6-4E8C-976E-4731BED1C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7BD87-7DE8-4FFE-B8CB-A108B6F8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6C266-FB85-48C3-93D1-925AED31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1DB7BC-B531-46B3-8B56-426D4DC9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0849F-9945-47E2-B7C3-53AB1794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3304D3-814B-40BE-AD23-CD399A89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75AAA-3EFF-4AD4-B682-EAD4D691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B14A58-F916-4C75-9383-0D28836E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F07CEA-BD61-40E0-ABBB-B47D461A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0E009-A37A-4C26-B429-0D056462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F7A21F-05F9-45F7-B9B3-BC6CADC2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49052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C88A8F-0F27-44BA-9919-085E4F18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E9B68-D14E-4247-9F0F-3F4D37D6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68846050c248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17AB9B-A1DE-4B20-9411-ABCFFB2D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D22277-85FD-4BC9-8CF1-7C5B6E79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88BB2-58ED-4C02-B560-F7843297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78745-507A-4440-864C-92DC9843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7B14E-018B-48D8-8DD3-B6BBD0A3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B19FE9-F31C-4A5B-A717-AC5E3D6F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3F112B-D664-4DC1-821F-F7779902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215399-9247-4C61-9CF4-1B2E4BEF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6081B-CEB1-4CF5-AB2A-1536E76E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16AFB-FF95-4916-ACB6-CA2EB723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9731DB-EB00-48ED-8ACA-1CB894E1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15334-FC9B-494D-83F3-445963FB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F145F0-DF68-4D62-955B-09E43CA2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D9A67-7931-4D90-ABA9-FD5977F6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611398-A486-4391-9795-38D01EAF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88A5EA-CDB2-4620-AF67-B952BDD1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4C8F7B-EEDD-4C55-A193-7CCAF592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187016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F26E69-F75D-4B10-8411-66A67648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C836E-3C91-46D6-8B9E-70BB2E5C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5387cf589d48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77A85-21F1-4FC4-916F-FAC01F33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A218A-E62E-4212-B2ED-45D57395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03374-729A-4EA6-8AB2-7C49B6CC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121C1-AF5E-4262-97B1-B8B067B1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89076-CABC-4A7D-8E20-28F7D3B5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C76C6A-586C-476D-8556-9BA06B29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AA0C21-5395-4D4A-ABCD-9B8D4364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77011-C7D9-41A6-AD7E-1B1B4E6B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84B90-56BD-4296-9BD1-6B5141D1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5CE1D-BD39-4A0E-9FD6-9141F940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553B8-BD03-4B5E-8FA3-7D6070E4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A124D0-F6BA-4E61-B2AE-574D25C2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43B2B5-507C-497C-80B0-48CC55D6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1B5F42-E778-4339-A7EC-9829BFD0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F617C-D894-4FA0-873F-1FCCE117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40C87B-B77C-4E98-8BCD-12F7EFB9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D60B12-00DE-4405-977D-70439E37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343966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3984C8-B15A-4D6A-9856-25174749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C5657-85C3-4229-9A5A-90F8CD51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ecc4fd35e48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A9500-D42F-4D3D-B2C9-478BC590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6C35E1-AC5B-4220-8794-4A8F594F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16B6F-CFA2-4E48-8C8D-C25667E7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28109-7726-4C26-822D-B5DEE812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【原创训练材料｜参数为训练所设】EMAIL: Please upload the consent form by Friday noon. The video file may follow by Monday, but…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687A0-44A6-408C-80AE-D18BA4F2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5DB8A-6431-4C0C-9AB0-450656115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3DFA99-8598-43BF-A8EF-D162FD68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3FED81-2A03-4CF5-91B3-1B5E3347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C295EC-8CAC-4FB1-806D-96DC6921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47C26-4733-473E-AB97-7FEE3D55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B91F56-8DCA-49E3-AFF9-E986FE6C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59B726-5F36-46D8-ABC5-A467964B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B8D97-6D8B-49ED-A468-CCA74849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AD0C06-7E92-4269-8563-DF3D21B0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6F63B-72F5-419B-84E1-FE7047A7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71534D-F03D-42C3-BB96-BB94AA8C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51375-C3B6-42E7-9AED-0279F051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3462CC-E91A-4EA9-AEB0-0C405CAC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7CE9E4-499E-4F21-BE11-BCE93246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187322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2AA1D6-AF3B-4793-9510-2F0B8292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E7D485-3AAD-4CD7-8F5C-A80D78DA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53048134e42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CB597B-4C6B-4FE6-84E4-63970645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8967D-97E0-42DF-B54C-591E8412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6FF84-CC31-441A-89EC-3CCAC03E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0835CD-576E-4465-AFA2-BD5B3E019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9015E-1ACC-4B61-9D36-44321AAA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1B869C-6D7A-4828-9538-68540183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20F75A-1214-416B-9BFA-86D1E64A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341BED-B369-4220-B825-21133B0B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78DA7-4DD9-4A18-AAF7-474D1E21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507F5-FCDE-41F6-83E2-7E729001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62A1C-E5A6-4078-B289-7AEF6769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2C928-B895-4506-B2D9-431089EF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7196C-ABF3-4E81-931B-7821B370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EFF9A0-3585-4CA9-A77B-809D4C60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DB77A0-AD8C-4F1C-AC60-72098A82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B65683-41D7-4E03-B940-DE3E38D6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E146D-E805-41F4-827D-457D0F4C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675688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7EB36-6ECF-4A46-8467-3D7B334B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BDC4D-D153-423E-9B4E-DEB69B87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2199bb2934e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E0650-FC24-4932-BCC9-C6DF2FC7A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B7786-6BD9-4CDF-A609-84D0A9CA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61E1DC-958E-4C91-B190-8EC2D000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D2180-3877-42DC-B80B-20D0C986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C31539-2FDF-4E4B-A66A-19A7B4B0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55631-13E8-4101-B9E3-4E4B5DA2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866BA-57D3-4344-BDC2-77D8F466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9C9DA-E0B3-4F42-9E4C-EF4BA18E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正确结论：The consent form by Friday noon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dependency is explicit: review cannot begin without the consent form.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3D358B-4219-4D83-ACA1-B0F2F383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771C9-E932-44AE-B198-03972B9DD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0EA80E-8286-4181-B530-DD28E981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19FDBA-43CB-4C39-8946-C3F1A7F3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4833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E2C26F-E4A8-48EA-B02B-04D56081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79C03-9E58-44D9-A6D6-C5DC58BE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105caafdd48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0CC7D2-D884-442A-A29D-61841234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4BB671-46CD-4632-9924-7126C85C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F988E-E37B-4126-8352-3764B58C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9A3DD-0BA8-42EF-90B3-C7B5861C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【原创训练材料｜参数为训练所设】FERRY UPDATE: The 08:20 sailing is cancelled. Ticket holders may use the 08:50 sailing from Pier 6; boarding closes at 08…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8A614-8F41-4C32-84A3-28B403CC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4CA75-2D20-42BD-9157-A625FBEE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6557E8-B69B-45A5-8296-9E93F3EE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89B4D-7F1E-4191-8F22-EA5BB4AF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66C09-0E9B-4CAD-B71C-D7BA4482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3C335-685D-4AB6-B8D4-E9AF7518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180DA-E9A2-41E5-98B3-774F9821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4164E-E454-48EB-8E4B-49AE1524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52200-09C5-4AC6-A153-9FBCB7D7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859212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D54DDA-DC64-4067-90F1-4BAD3A6B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8A7D00-5E0B-46D6-AEB1-778809C7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f220ddc8448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72A6EE-2A14-4F70-90D2-FB5C79B7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F2709-7275-4BCA-9387-7A4ED93A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65BAB-188A-4199-B4DB-6E9EA1EB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能独立执行“题干拆词—扫读定位—核对上下文”，并说明每一步理由。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2E21C0-DD81-45E1-9CCA-920EAE09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B0809-D2EE-4CB7-96EE-8B46281C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1AFB3D-5E38-4C1C-8827-B930D431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【原创训练材料｜参数为训练所设】MAP NOTE…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00BFC-FA4D-424F-8C49-837E4F0D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5ABC11-8445-4B18-85A6-093D72A0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C050D-567E-484A-8D20-C363F837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46445-A7E3-4DA8-9293-74E67717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6254A0-94C6-4F55-AA56-9B59A0A6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63B09-46A7-46DE-95C3-C639BF03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9AC68B-8EBA-4341-BAC5-7C7581F0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663A5B-76CA-4339-BCB7-58A77171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9445893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CBC988-25EC-4753-9B51-D5A24D58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808E1-EF88-418A-A27A-6DB5D0F6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7f28c37ef4b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C9ABE-1FA1-4AC1-AC2A-BD634D2C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0C11B-715E-4D3C-93E8-AF626B69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249878-1EAC-4AB3-936F-BF3A68F2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C05AB-BE5B-4363-9CD5-3EFD33B6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BC9C4-1CE5-48CC-ADC3-3F9D57A4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3A22E-1099-4106-A466-9A1AC2210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86F965-CF6C-4907-857A-0EB7F654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43426-ACBE-4DEE-9118-02D754651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278E5E-8394-4EFD-B144-1FAE3B4D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CBD304-4E1E-468B-8556-3DAD8605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4D487-A633-4518-AE49-C52A0308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DC8EB-6370-4435-9162-0F863747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3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【原创训练材料｜参数为训练所设】MAP NOTE: Exit B 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0F1A16-E566-407C-9E7E-ADD5AF19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E788E5-BBCD-465E-ADC1-6D4D5A36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0F6A0-BF97-4178-ABE0-3951D625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正确结论：Exit D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closure notice redirects visitors to Exit 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B5ADA7-5593-47EE-91AC-269E84A5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E254A9-FDF0-44A1-9613-B19814AF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0BCBFA-F85F-431D-9EBB-CA6D0E87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A37D8E-E9A7-4CD1-836C-7B5AB262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454757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1684B4-3020-4AE8-8B64-06AE0019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F5F60-CD20-451A-AAC9-0354EE4C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6bca86ddfa4f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090A24-3679-4AE9-A272-9C8358D3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008CD-373C-48BB-82BE-C82625B8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8D942C-6E10-4296-AFCB-112EC26B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84511-58E5-40B4-B899-A8597DA7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BBB7D-BE51-4AE3-A1B4-48A8E937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7DC30-613D-4ECE-9241-FDECDF139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F4E9B-256A-4918-B5D9-212F5AD8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630162-5CAF-4E14-A897-5262A98D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53AA4-D9BC-4AF7-AAD1-6FC23A8C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AB553-D7D9-464F-B272-623261EA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C093A-1BA8-471F-9B8F-9C9A2D3F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9007D4-569B-440A-98D5-4AF39BB9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1AC2D4-DBE8-4C5D-B33B-B4B6A872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89B4A-4F97-42A6-8491-7100E6A2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CF97E-6F7F-4418-92BE-9AFE7348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95439D-7B39-408D-BF77-77D408B8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3FA108-3B4C-46B6-A6D7-2495056B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2F579F-D4E3-4F8B-9C05-07311483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5718AD-3AD7-4435-ACE7-C755BBF7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429503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37F72-E556-4EB9-BD2F-5C8F8FD8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283B9-C808-4CDB-8DC0-27E3820E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0617314c74a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00C03-309B-497F-B888-74A8F390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8889E-9C49-4AC2-8FBA-E635A074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9A3D3-7856-4067-864A-AF6701DE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4347D-980B-4F2B-988B-7E3A8936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25E78-1FC8-4C91-B02B-C64BC61E0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10DD03-C783-441B-AEEA-137919A6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BEEE0-6880-43C2-9C24-B3577EF9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41E75C-2112-40DE-80B5-8EBC78E0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D3F452-9C09-4FEA-8269-3E85F29B1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200C34-6904-41F6-A32B-FE2FE31D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80F18-1A36-413D-9B34-B1596DBA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71728F-D218-48D9-A0F5-E4B8DAAB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5CAD14-D355-4E51-A74C-9EBB5A89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B75850-3FB2-41B5-BF31-65A35844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6FF0F2-E551-4C74-B042-D8F7F0A4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CC0E42-324E-414F-9589-4463349C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E959E1-FD83-4415-B690-806C3663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948337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78442C-56BE-4FB5-9E42-F17D076D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FC7C5-8A88-4410-A883-5C615EE5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cab1d7531f4d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81007-FCF3-4BB0-A337-2CA7002B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49942-C68F-4B6F-96F4-9D64EC73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669B7-F625-495F-B8B4-768CAF49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A6B10-25CA-42AE-9AA9-780A7B08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BF4D63-29C5-400D-9781-86FA57FF3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3ACB93-78A6-4788-A9E1-1F6F713E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B1063-FD74-40D4-9063-C653D040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341576-3F7A-49D5-BE7F-911F8D31D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2A0D82-B83F-4EF1-B7EF-59471498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F8307-E45A-4B06-B682-E7E88B5B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AE2542-F526-4256-8CAD-E0E51884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AF228C-2107-49A2-980F-A409441F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F7E37B-19BA-4330-A204-9C50F1CA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C46325-1011-4057-A8B4-58F3C6AF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9D15A7-25BA-43BB-BACE-B14D0EA7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7B111-D4D9-4E72-AEA6-760EA596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CD2D08-B936-4011-904A-80A8074B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490206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66663E-4E77-4F94-9E58-CE022182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17723-580E-4465-BCD1-07687234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f717f90a84b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A23D65-B15C-425B-B316-A749B7B8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293129-B462-422D-B6FA-E7E3E85E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D3AA0-A452-40E0-BBA7-E2EA64C1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13464D-2483-4E85-92BD-58D7952A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【原创训练材料｜参数为训练所设】FERRY UPDATE: The 08:20 sailing is cancelled. Ticket holders may use the 08:50 sailing from 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C32DE-39E6-4B39-BD20-E61DB487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CA64B5-645B-4D78-A2B4-AD964372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D252FD-9936-4CBD-B674-16FC721C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2C43FE-DD09-46FF-AA40-5DCF4EDD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0D285-9BD4-4EA9-8475-7A71443D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DEBDD2-EAF4-41CD-9576-2FE86ABF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57A96F-1D17-4675-92ED-3D7A9B6E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F64C27-A036-42DD-BF01-CE67FDAC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40EE0-4E9E-408A-AB7E-05BE02F6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504AF5-3F39-4964-A46B-FE37B925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D5A3C-B727-4C20-A361-B05DDAEF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5683AC-C943-4E0A-B261-BE6DE02E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FF69B1-2813-4646-92F1-E514BAC8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8FBAF-0E49-4FCD-8571-AB9B5EFE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C54216-D4E0-4A42-AE24-D5573F32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837385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5165B-1217-488B-B9DB-FFEB586E8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95F55-412A-4273-84E5-5CE15575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f92538c1041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3CE59-7F17-450C-91BF-B7CD3A82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E3FF2-1B3A-4017-A3C0-5E7346BA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FEEC3E-B794-4CD4-A843-C0D3C1AE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B6AE7-FA67-47B0-A68B-45A22FC3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86BBF-D988-4EBD-9843-C26DBB62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58AC93-5EF6-49CE-847B-F6C1CD390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DEE196-63D9-450B-A893-C319EBA1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2830D-E387-4C23-AD99-D90A105B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853773-8935-4312-A48C-8AFA056C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2921F7-BA3D-43F4-B465-18E99DB2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FC680D-BE24-492A-9756-819EA89C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8E2845-AA4E-4F73-8D88-C386A317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F47183-0872-4874-8CE3-C7BDA5AB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CD7AEA-2F08-4543-8950-86BDBD83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0B1170-F77E-48FF-9D88-C31A2353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B3E559-4B11-48EF-9730-7FB42D3E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3B6A5-0737-47A4-B715-6B7BEEFC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222734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827CEA-5FDC-4AF2-9F78-4AA61C76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66972-D17D-4C0F-BCB8-0A07B03C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4060a68f445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E52C8-4A54-4136-AF76-FED378F0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382C9-C935-43AD-A9E9-00EFFB1F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36E22-D077-4A13-A6D2-C612F631A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033AE-684B-4AE0-A01D-18F9F2B2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4839E-E24D-4696-B2EC-18269CDE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1DBE6-EBA4-432F-B0DC-1E18589E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DDF494-51CD-42D4-B7C4-911A2E0B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6B943-EB40-48FB-948B-B1158642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正确结论：08:42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task asks for the boarding deadline, not the departure time.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C5DCAC-ED08-41E1-B89F-2E4939E0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DF63DE-6B57-4486-80EA-97E7408E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91D1D6-AB66-4BC0-A714-BE2C90F7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29DF3-A8CC-4919-8DED-66EE813C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2407697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FC1CF-B812-44CA-8EBC-1B611BED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2BE60F-AA42-4F2A-ADE9-35D8F942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e2926456c4c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AB21D-52CB-4237-9C8A-25537010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BC422-0BDB-4EBC-887D-70ED9797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B75FCA-34C1-4307-B26D-46A4E4F0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DA995-4CCA-4A5F-A664-D40CC018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【原创训练材料｜参数为训练所设】EVENT UPDATE: Registration now closes at 11:40 a.m. and confirmed participants should enter through Gate C; the earlier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8C3BB6-D308-419D-B65F-65F9F6BF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0F06D6-6EAF-4488-ACB3-3F8B8E912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E062F-D8F9-4194-9CFA-15F826BD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27F9C5-4F04-4FAF-926A-849B6586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F00622-4D81-4694-B9E9-DD00974D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8D919-B678-4F1C-9489-4D600FE7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AEE4BA-BA21-41CD-AEA1-D7F286DE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157C2-0EFE-45C7-84E0-CECFFDFE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B22574-A679-47AD-A8D2-78BA0739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211909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5CCB78-7D14-4275-A4FD-CAF60A86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B784A-84DB-42BC-8BD9-37A1AFE0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90a7364c14f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66C98-0F90-4FC1-9CC5-67D02905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162F04-41AD-415C-B0BB-9DF7A208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4A308-8B69-49FE-BE87-96546DD3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30F3B-6588-4785-A3E0-25BBCAF3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628E1-9D74-4861-B21D-11E666E7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906C4D-FECA-4718-9F46-1309B3A0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【原创训练材料｜参数为训练所设】LIBRARY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6BCCFC-6068-4D8A-AEA6-79B4FF40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93799-6FA2-4D03-A2D6-FD918EFC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6C5B96-2265-45D4-AD1E-E8EBDB71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99CE1-397F-4E93-A246-EFECB159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1987A-EF87-41C8-9132-0EA652BA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4A1E2-2EBC-4607-8EE4-239C0968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682FEE-84BD-4357-96A7-E57ED7EC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3DBD9C-9B61-4D70-B7A5-7EE7297E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17707541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121ECF-C68E-4768-BFE9-4020E580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B7E34-CA97-4445-863F-4E58C570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afa64b3c04a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D32A7-880D-498B-8A2C-BDEBF981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78868-0570-4F93-872B-78462E8E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5BD3E-99A9-4917-BA92-FD7FC49A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37A22-C28C-45B7-A07D-1BBC8139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CC4BD-9A85-4453-A7BD-3EB6B870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241A20-64D1-43A5-B73B-81A7FA58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23FE5-CF05-40C4-B254-F61DDB37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4A036C-7365-4E10-A5CA-6ECFD8BD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103C40-A204-4BC1-9D90-9DCBC869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6A7FE9-5A82-4035-AC41-EFF981AA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A8327E-0F66-4A46-92EB-7F1CB9DB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EE2048-81F3-4F4F-A49F-3E85EB469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2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【原创训练材料｜参数为训练所设】LIBRARY FAQ: Group…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6C12C-37CF-4D44-AACF-67519F11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14F67-B8A9-475E-966F-3D6AED79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C9120A-EC70-401D-8F15-8DC8182D3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正确结论：90 minutes including setup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examination-week exception replaces the normal two-hour limit.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903EF-8410-422B-B4DC-BB96F334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26B593-75D2-4F97-B710-BF5739EB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4EC774-1C6F-47EC-91E7-E4E3CF18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DCF39A-0AC2-4870-9920-517B0CA3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502902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911672-5799-4364-9366-99E9D92E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418372-3BB6-4B3D-B6C2-2B396110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26979aa3b149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3C927-0348-4215-9E09-47DE76F4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132AF-1C9F-45B3-8AA7-9F0265FF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40AA5-E109-47C3-B636-BD67E288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BD1C7-73D5-463F-8A55-03604F67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DCB5F-75B3-41B2-89E2-51D5E95E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C323D5-04DE-41EB-97D0-FF8ADB2C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05FF6-1D8F-4728-8FAF-46EBA75A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08D13E-7F9C-4F07-8A3A-49E8FCF5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04FAF-B8F5-4BC9-925D-14E70B0A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F7810-DD74-49B1-A958-F6B01504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31145C-7574-4AFF-A0D1-DB582D9FC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F884BE-1C75-4B76-8FBF-ED01EBCE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9C843D-C971-4772-B730-003D64D2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0CA3ED-2329-4480-8F3B-F4699576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6D79A2-A2A2-42CE-9399-4C623DA5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513BBD-E8E8-453D-892E-1D028AC1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391EAF-BECA-4BF7-BEB5-051B6B94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42EF7F-570C-466C-B2B7-9AF920C2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55F44A-5671-4DF2-9316-0B9BB4B6B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2531512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0D3F39-AF50-46FE-BFE2-C7573918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E145D-B542-40C7-AAAF-03D7F9770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a2d0a86ce43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D558BC-C3A7-4443-A8C3-09DB801AD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27C18-595E-4C85-9BF0-2BB1187C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81C0A-D33C-43AE-8597-A9158FA8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CA0CC-AF82-4AF4-BEAF-608B193B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0F540-DB8E-4258-8FB5-7385FF34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00743-728E-465F-8125-82EFCFF1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7DAE3-76ED-4786-A815-CC0CA9BC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68277-E0D8-43E6-89D9-68BD3AB8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79B5C4-58B2-49AD-BA04-97B6C9AE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00F813-F5C8-4B8F-8C18-E0EFA497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05C3E5-7191-4FA8-84B0-38A20E38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D5F8F-7C1A-4922-BCEE-48AA2EE9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623A03-FC43-48CF-8AFB-00E6AD7C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01447C-6D72-4181-940A-802C49B5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B22DF-BB5B-4BAC-9EC5-F15528CD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162681-6AD2-4910-8A82-D31A8407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02421A-57AF-4663-9357-0C7FC1BB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8472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A22FC1-A4BF-4017-B83C-FAB69809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3B22F-D7D7-4C8C-B330-09BDDC11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8a798bf77f48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06B42-7D89-45F0-860D-3DBE70B7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11096-F044-4235-AAAA-4DD95328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55542-E8C0-4332-B669-386B171C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57AD7-903F-4411-86BC-E8E8C3B0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9F1273-F3EF-4EDB-8D23-B8AEAA6A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33F64-0288-413E-A12C-FBACC538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625F6-EC43-412A-8E9F-7AF764CD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42BC0-16F9-4DCA-867C-EEF4AC79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ED7E7-F3A3-4874-8AA9-8EC50973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AA5108-BDE8-4664-8422-3B75707A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B6F361-5F27-4CA1-9B63-D324B5B0D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12537-D0FB-4499-8F8C-C1C165DE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E90D6-9C23-45B2-B533-567BF489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8BB180-4A1F-4790-8517-2E897A39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B632D1-C2C2-4C71-83FB-CAB580C8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FBA30-7E84-4D25-9520-64241B7D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DBBB86-24A9-4539-9DC1-9293F634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0570851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EE37D8-5947-4A4D-80FC-52CA3C49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35CECD-5FFD-41AF-94E0-F67DA530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70f0057974f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9B581-E37A-4B98-8B1A-D2715EFF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35D54-C954-457F-8F68-904F234C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7451E-49AA-465E-A323-96A0E3FD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A7BA4-F67E-409E-B785-0145E24C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【原创训练材料｜参数为训练所设】EVENT UPDATE: Registration now closes at 11:40 a.m. and confirmed participants should enter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9A6B9-30C7-461B-ADB4-A7CE475B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F5E94-3C09-492E-B0EC-191F41D7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BFC152-B91A-49C5-851E-8D03C64D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30399-9C85-4128-8C0B-A979B0FC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40EE6C-F898-408A-B00B-A105F118C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B88544-3A90-4E07-BD71-6153E880C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92538-E7F1-4212-98CB-9FC83715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ABCD4A-9DF3-48BE-887E-415D3C56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DC7C0-255D-41D5-9F37-91FB72EA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63AB6B-D9D7-43B8-BC3C-CEDB3D1C4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B891B-EC2C-4D44-BF0C-E0141FEE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9223C3-7D21-43FD-8838-65AFD8E4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00A77D-7F44-437E-81AC-C54FAD7F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CB05F1-BC1A-45B9-85A6-77EAE12B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417F7D-1C65-4EF3-AC35-B95792E7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115146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2D9804-DB4E-44B6-B550-B7C3F499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AC8502-E4BC-4820-B203-FAFC758F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27d634b264f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521DBA-53B0-42FE-9A05-991DE2FA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87E1B-D619-4057-8071-96020F97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330B3-BBD1-4154-B561-F2C227F8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60B162-CDEA-498B-AF1A-8389F139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B7CCC-03A7-4180-B5C4-550F39BC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70560-FC0D-4CB2-8376-01A50A82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0C37E-0A0E-4B71-A823-20342BE50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E277E1-0CC1-43AD-BB57-6F5571D2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D2D80E-4633-4D96-BDBE-DF0B0438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84ED9-735B-48C6-B966-E6CBAF43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47D0F-D20E-467B-A0A7-FECB2E04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00F85-9756-4EC8-A7F5-90B0B46C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FE65B-B613-4886-90B2-AF19CF56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3AB4E8-2A71-4989-BEAF-E1478933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FFFE1-EF3F-47F6-A16A-446729E8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B3886A-DF14-408D-8CEB-9B9F03C7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D448C-2AB3-4418-9C24-969EF07E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2815049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0EFEA5-329F-47D5-B04B-132F7030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A8922-9F7C-49DD-B3E0-667B793A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b6e8fac7224bf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4FD22-7670-49A0-8027-E616559F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3E014-A0C2-4362-B5F6-92B4C21B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1569E-CCB4-4010-B8D1-18377E3F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9ED70-7965-4D10-9D5D-616EF646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F8699-9461-4CAB-A1E1-6FDE5361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54A8B-788D-48AE-9305-A719EFCF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2DFE4E-E941-4FA4-8DA7-110FDD15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9977D-0EED-4D7D-A08C-A3A6BD12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正确结论：Gate 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update explicitly withdraws Gate A and replaces it with Gate C.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375C4-3F18-4B85-B1B2-A9B2423B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ABA09-A274-4BBE-97FD-D58BB197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B6D18-4B09-496D-9CCB-EBA38D90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0558B-0BC9-4766-AC3F-0D34B458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040586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BA425F-7B20-4FCC-B349-30A64814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57C99-1215-4510-B3B9-67ED3648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e02021a3c4c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B0D01-B37C-44F1-B4EA-83DDD036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B27DBF-4392-45BA-8A46-48420DF0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0E62D-C03F-47B2-9021-149C6BF6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B3B1D-9523-4872-B726-C6F2EABD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【原创训练材料｜参数为训练所设】EMAIL: Please upload the consent form by Friday noon. The video file may follow by Monday, but submissions without a con…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A4BFEF-A93C-4E30-AAA6-A248ECE9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6BED10-7B33-4C38-B8FB-783D6A76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65F07-B36A-4FC6-BBD0-3A3D997D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5D2516-7554-45AE-BA59-D4D0F770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9E0D6-9CE4-4677-B6BE-E0BA97CC3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0B6D00-CBC9-4EE1-9568-08B40B8C7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0F7E05-5C22-444C-A647-59638D72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532EE8-1924-49AF-8910-93BEF625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EFE29-90ED-4586-BAE0-E055178DE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22394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2026-08-19T08:52:22.9600000Z</dcterms:created>
  <dcterms:modified xsi:type="dcterms:W3CDTF">2026-08-19T08:52:22.9600000Z</dcterms:modified>
</coreProperties>
</file>