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7e53bb4b9c4e14" /><Relationship Type="http://schemas.openxmlformats.org/officeDocument/2006/relationships/extended-properties" Target="/docProps/app.xml" Id="R7b585ee291114b9d" /><Relationship Type="http://schemas.openxmlformats.org/officeDocument/2006/relationships/officeDocument" Target="/ppt/presentation.xml" Id="Rd4e49053da6e4e40" /></Relationships>
</file>

<file path=ppt/presentation.xml><?xml version="1.0" encoding="utf-8"?>
<p:presentation xmlns:p="http://schemas.openxmlformats.org/presentationml/2006/main">
  <p:sldMasterIdLst>
    <p:sldMasterId xmlns:r="http://schemas.openxmlformats.org/officeDocument/2006/relationships" id="2147483648" r:id="R40c2309864754cf4"/>
  </p:sldMasterIdLst>
  <p:notesMasterIdLst>
    <p:notesMasterId xmlns:r="http://schemas.openxmlformats.org/officeDocument/2006/relationships" r:id="R74bfa9335b2c439b"/>
  </p:notesMasterIdLst>
  <p:sldIdLst>
    <p:sldId xmlns:r="http://schemas.openxmlformats.org/officeDocument/2006/relationships" id="256" r:id="R24fab1bf002d481c"/>
    <p:sldId xmlns:r="http://schemas.openxmlformats.org/officeDocument/2006/relationships" id="257" r:id="R53a7951d16474dc4"/>
    <p:sldId xmlns:r="http://schemas.openxmlformats.org/officeDocument/2006/relationships" id="258" r:id="R8689989db6f241fe"/>
    <p:sldId xmlns:r="http://schemas.openxmlformats.org/officeDocument/2006/relationships" id="259" r:id="R921d5ff097464eb7"/>
    <p:sldId xmlns:r="http://schemas.openxmlformats.org/officeDocument/2006/relationships" id="260" r:id="R840aaf7d87d24ba8"/>
    <p:sldId xmlns:r="http://schemas.openxmlformats.org/officeDocument/2006/relationships" id="261" r:id="Rcaecb1248e264b2a"/>
    <p:sldId xmlns:r="http://schemas.openxmlformats.org/officeDocument/2006/relationships" id="262" r:id="Rc65f201609be49be"/>
    <p:sldId xmlns:r="http://schemas.openxmlformats.org/officeDocument/2006/relationships" id="263" r:id="Ra35e221bdb534338"/>
    <p:sldId xmlns:r="http://schemas.openxmlformats.org/officeDocument/2006/relationships" id="264" r:id="Rc872986e75ba4f92"/>
    <p:sldId xmlns:r="http://schemas.openxmlformats.org/officeDocument/2006/relationships" id="265" r:id="Ref63e2758b6345d7"/>
    <p:sldId xmlns:r="http://schemas.openxmlformats.org/officeDocument/2006/relationships" id="266" r:id="R4db491e986bd485e"/>
    <p:sldId xmlns:r="http://schemas.openxmlformats.org/officeDocument/2006/relationships" id="267" r:id="Rfe7be557cdeb4838"/>
    <p:sldId xmlns:r="http://schemas.openxmlformats.org/officeDocument/2006/relationships" id="268" r:id="R964d40b6b165407d"/>
    <p:sldId xmlns:r="http://schemas.openxmlformats.org/officeDocument/2006/relationships" id="269" r:id="Rd01836b520f948dd"/>
    <p:sldId xmlns:r="http://schemas.openxmlformats.org/officeDocument/2006/relationships" id="270" r:id="R5052fd8e20f24864"/>
    <p:sldId xmlns:r="http://schemas.openxmlformats.org/officeDocument/2006/relationships" id="271" r:id="Re0a92db03c9c42ae"/>
    <p:sldId xmlns:r="http://schemas.openxmlformats.org/officeDocument/2006/relationships" id="272" r:id="Rb16b792861fd4081"/>
    <p:sldId xmlns:r="http://schemas.openxmlformats.org/officeDocument/2006/relationships" id="273" r:id="Rbb96e09ce7964039"/>
    <p:sldId xmlns:r="http://schemas.openxmlformats.org/officeDocument/2006/relationships" id="274" r:id="Rebb78555277b41b9"/>
    <p:sldId xmlns:r="http://schemas.openxmlformats.org/officeDocument/2006/relationships" id="275" r:id="Rbf743a918e1f419f"/>
    <p:sldId xmlns:r="http://schemas.openxmlformats.org/officeDocument/2006/relationships" id="276" r:id="Ref4670e06b7e4cfb"/>
    <p:sldId xmlns:r="http://schemas.openxmlformats.org/officeDocument/2006/relationships" id="277" r:id="R5d90ddedf3764a74"/>
    <p:sldId xmlns:r="http://schemas.openxmlformats.org/officeDocument/2006/relationships" id="278" r:id="R1f7ff2f62a02440c"/>
    <p:sldId xmlns:r="http://schemas.openxmlformats.org/officeDocument/2006/relationships" id="279" r:id="R0ddd05a3333746bb"/>
    <p:sldId xmlns:r="http://schemas.openxmlformats.org/officeDocument/2006/relationships" id="280" r:id="R351b16bffc234557"/>
    <p:sldId xmlns:r="http://schemas.openxmlformats.org/officeDocument/2006/relationships" id="281" r:id="Re3dd2549e1ee4fba"/>
    <p:sldId xmlns:r="http://schemas.openxmlformats.org/officeDocument/2006/relationships" id="282" r:id="R2c9b49cf93134089"/>
    <p:sldId xmlns:r="http://schemas.openxmlformats.org/officeDocument/2006/relationships" id="283" r:id="R764d9046ae394ff1"/>
    <p:sldId xmlns:r="http://schemas.openxmlformats.org/officeDocument/2006/relationships" id="284" r:id="R6bd41ac436714272"/>
    <p:sldId xmlns:r="http://schemas.openxmlformats.org/officeDocument/2006/relationships" id="285" r:id="R46c079b6bd1c4e7e"/>
    <p:sldId xmlns:r="http://schemas.openxmlformats.org/officeDocument/2006/relationships" id="286" r:id="Rca369d28a9274fad"/>
    <p:sldId xmlns:r="http://schemas.openxmlformats.org/officeDocument/2006/relationships" id="287" r:id="R94ece88a4bca4a38"/>
    <p:sldId xmlns:r="http://schemas.openxmlformats.org/officeDocument/2006/relationships" id="288" r:id="R85ba7d1d7e1f446c"/>
    <p:sldId xmlns:r="http://schemas.openxmlformats.org/officeDocument/2006/relationships" id="289" r:id="R5bf9dd167b4c40cf"/>
    <p:sldId xmlns:r="http://schemas.openxmlformats.org/officeDocument/2006/relationships" id="290" r:id="R77901790d9114393"/>
    <p:sldId xmlns:r="http://schemas.openxmlformats.org/officeDocument/2006/relationships" id="291" r:id="R8dd2652615584ec5"/>
    <p:sldId xmlns:r="http://schemas.openxmlformats.org/officeDocument/2006/relationships" id="292" r:id="R404c67578a154119"/>
    <p:sldId xmlns:r="http://schemas.openxmlformats.org/officeDocument/2006/relationships" id="293" r:id="R502dd98f4fb343e7"/>
    <p:sldId xmlns:r="http://schemas.openxmlformats.org/officeDocument/2006/relationships" id="294" r:id="R27253008a99947e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bdde53922d04629" /><Relationship Type="http://schemas.openxmlformats.org/officeDocument/2006/relationships/slideMaster" Target="/ppt/slideMasters/slideMaster1.xml" Id="R40c2309864754cf4" /><Relationship Type="http://schemas.openxmlformats.org/officeDocument/2006/relationships/notesMaster" Target="/ppt/notesMasters/notesMaster1.xml" Id="R74bfa9335b2c439b" /><Relationship Type="http://schemas.openxmlformats.org/officeDocument/2006/relationships/presProps" Target="/ppt/presProps.xml" Id="R829a0dec04b34a05" /><Relationship Type="http://schemas.openxmlformats.org/officeDocument/2006/relationships/tableStyles" Target="/ppt/tableStyles.xml" Id="Rad73f2947032495c" /><Relationship Type="http://schemas.openxmlformats.org/officeDocument/2006/relationships/slide" Target="/ppt/slides/slide1.xml" Id="R24fab1bf002d481c" /><Relationship Type="http://schemas.openxmlformats.org/officeDocument/2006/relationships/slide" Target="/ppt/slides/slide2.xml" Id="R53a7951d16474dc4" /><Relationship Type="http://schemas.openxmlformats.org/officeDocument/2006/relationships/slide" Target="/ppt/slides/slide3.xml" Id="R8689989db6f241fe" /><Relationship Type="http://schemas.openxmlformats.org/officeDocument/2006/relationships/slide" Target="/ppt/slides/slide4.xml" Id="R921d5ff097464eb7" /><Relationship Type="http://schemas.openxmlformats.org/officeDocument/2006/relationships/slide" Target="/ppt/slides/slide5.xml" Id="R840aaf7d87d24ba8" /><Relationship Type="http://schemas.openxmlformats.org/officeDocument/2006/relationships/slide" Target="/ppt/slides/slide6.xml" Id="Rcaecb1248e264b2a" /><Relationship Type="http://schemas.openxmlformats.org/officeDocument/2006/relationships/slide" Target="/ppt/slides/slide7.xml" Id="Rc65f201609be49be" /><Relationship Type="http://schemas.openxmlformats.org/officeDocument/2006/relationships/slide" Target="/ppt/slides/slide8.xml" Id="Ra35e221bdb534338" /><Relationship Type="http://schemas.openxmlformats.org/officeDocument/2006/relationships/slide" Target="/ppt/slides/slide9.xml" Id="Rc872986e75ba4f92" /><Relationship Type="http://schemas.openxmlformats.org/officeDocument/2006/relationships/slide" Target="/ppt/slides/slide10.xml" Id="Ref63e2758b6345d7" /><Relationship Type="http://schemas.openxmlformats.org/officeDocument/2006/relationships/slide" Target="/ppt/slides/slide11.xml" Id="R4db491e986bd485e" /><Relationship Type="http://schemas.openxmlformats.org/officeDocument/2006/relationships/slide" Target="/ppt/slides/slide12.xml" Id="Rfe7be557cdeb4838" /><Relationship Type="http://schemas.openxmlformats.org/officeDocument/2006/relationships/slide" Target="/ppt/slides/slide13.xml" Id="R964d40b6b165407d" /><Relationship Type="http://schemas.openxmlformats.org/officeDocument/2006/relationships/slide" Target="/ppt/slides/slide14.xml" Id="Rd01836b520f948dd" /><Relationship Type="http://schemas.openxmlformats.org/officeDocument/2006/relationships/slide" Target="/ppt/slides/slide15.xml" Id="R5052fd8e20f24864" /><Relationship Type="http://schemas.openxmlformats.org/officeDocument/2006/relationships/slide" Target="/ppt/slides/slide16.xml" Id="Re0a92db03c9c42ae" /><Relationship Type="http://schemas.openxmlformats.org/officeDocument/2006/relationships/slide" Target="/ppt/slides/slide17.xml" Id="Rb16b792861fd4081" /><Relationship Type="http://schemas.openxmlformats.org/officeDocument/2006/relationships/slide" Target="/ppt/slides/slide18.xml" Id="Rbb96e09ce7964039" /><Relationship Type="http://schemas.openxmlformats.org/officeDocument/2006/relationships/slide" Target="/ppt/slides/slide19.xml" Id="Rebb78555277b41b9" /><Relationship Type="http://schemas.openxmlformats.org/officeDocument/2006/relationships/slide" Target="/ppt/slides/slide20.xml" Id="Rbf743a918e1f419f" /><Relationship Type="http://schemas.openxmlformats.org/officeDocument/2006/relationships/slide" Target="/ppt/slides/slide21.xml" Id="Ref4670e06b7e4cfb" /><Relationship Type="http://schemas.openxmlformats.org/officeDocument/2006/relationships/slide" Target="/ppt/slides/slide22.xml" Id="R5d90ddedf3764a74" /><Relationship Type="http://schemas.openxmlformats.org/officeDocument/2006/relationships/slide" Target="/ppt/slides/slide23.xml" Id="R1f7ff2f62a02440c" /><Relationship Type="http://schemas.openxmlformats.org/officeDocument/2006/relationships/slide" Target="/ppt/slides/slide24.xml" Id="R0ddd05a3333746bb" /><Relationship Type="http://schemas.openxmlformats.org/officeDocument/2006/relationships/slide" Target="/ppt/slides/slide25.xml" Id="R351b16bffc234557" /><Relationship Type="http://schemas.openxmlformats.org/officeDocument/2006/relationships/slide" Target="/ppt/slides/slide26.xml" Id="Re3dd2549e1ee4fba" /><Relationship Type="http://schemas.openxmlformats.org/officeDocument/2006/relationships/slide" Target="/ppt/slides/slide27.xml" Id="R2c9b49cf93134089" /><Relationship Type="http://schemas.openxmlformats.org/officeDocument/2006/relationships/slide" Target="/ppt/slides/slide28.xml" Id="R764d9046ae394ff1" /><Relationship Type="http://schemas.openxmlformats.org/officeDocument/2006/relationships/slide" Target="/ppt/slides/slide29.xml" Id="R6bd41ac436714272" /><Relationship Type="http://schemas.openxmlformats.org/officeDocument/2006/relationships/slide" Target="/ppt/slides/slide30.xml" Id="R46c079b6bd1c4e7e" /><Relationship Type="http://schemas.openxmlformats.org/officeDocument/2006/relationships/slide" Target="/ppt/slides/slide31.xml" Id="Rca369d28a9274fad" /><Relationship Type="http://schemas.openxmlformats.org/officeDocument/2006/relationships/slide" Target="/ppt/slides/slide32.xml" Id="R94ece88a4bca4a38" /><Relationship Type="http://schemas.openxmlformats.org/officeDocument/2006/relationships/slide" Target="/ppt/slides/slide33.xml" Id="R85ba7d1d7e1f446c" /><Relationship Type="http://schemas.openxmlformats.org/officeDocument/2006/relationships/slide" Target="/ppt/slides/slide34.xml" Id="R5bf9dd167b4c40cf" /><Relationship Type="http://schemas.openxmlformats.org/officeDocument/2006/relationships/slide" Target="/ppt/slides/slide35.xml" Id="R77901790d9114393" /><Relationship Type="http://schemas.openxmlformats.org/officeDocument/2006/relationships/slide" Target="/ppt/slides/slide36.xml" Id="R8dd2652615584ec5" /><Relationship Type="http://schemas.openxmlformats.org/officeDocument/2006/relationships/slide" Target="/ppt/slides/slide37.xml" Id="R404c67578a154119" /><Relationship Type="http://schemas.openxmlformats.org/officeDocument/2006/relationships/slide" Target="/ppt/slides/slide38.xml" Id="R502dd98f4fb343e7" /><Relationship Type="http://schemas.openxmlformats.org/officeDocument/2006/relationships/slide" Target="/ppt/slides/slide39.xml" Id="R27253008a99947e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ce49a91e0340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0be4ce1caf24cdb" /><Relationship Type="http://schemas.openxmlformats.org/officeDocument/2006/relationships/notesMaster" Target="/ppt/notesMasters/notesMaster1.xml" Id="R6424f6d639dc4f6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b63a64f91034216" /><Relationship Type="http://schemas.openxmlformats.org/officeDocument/2006/relationships/notesMaster" Target="/ppt/notesMasters/notesMaster1.xml" Id="Redd5d74d2b6448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0b8a8f84344a78" /><Relationship Type="http://schemas.openxmlformats.org/officeDocument/2006/relationships/notesMaster" Target="/ppt/notesMasters/notesMaster1.xml" Id="R301bdef211ff4acf"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12eb9d4ed84325" /><Relationship Type="http://schemas.openxmlformats.org/officeDocument/2006/relationships/notesMaster" Target="/ppt/notesMasters/notesMaster1.xml" Id="R33e537c263544d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9dfb39ff994edc" /><Relationship Type="http://schemas.openxmlformats.org/officeDocument/2006/relationships/notesMaster" Target="/ppt/notesMasters/notesMaster1.xml" Id="R0dcbbed8dcf74d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4f9b79c3a54fc6" /><Relationship Type="http://schemas.openxmlformats.org/officeDocument/2006/relationships/notesMaster" Target="/ppt/notesMasters/notesMaster1.xml" Id="R04fe4565dedc48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4a78a5100164bcd" /><Relationship Type="http://schemas.openxmlformats.org/officeDocument/2006/relationships/notesMaster" Target="/ppt/notesMasters/notesMaster1.xml" Id="R06e20a9973594a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435643c21c409c" /><Relationship Type="http://schemas.openxmlformats.org/officeDocument/2006/relationships/notesMaster" Target="/ppt/notesMasters/notesMaster1.xml" Id="R50e4b159dd1249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e76c46e75a49ed" /><Relationship Type="http://schemas.openxmlformats.org/officeDocument/2006/relationships/notesMaster" Target="/ppt/notesMasters/notesMaster1.xml" Id="R6809f002ae154d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5a6320f4c5a4ccf" /><Relationship Type="http://schemas.openxmlformats.org/officeDocument/2006/relationships/notesMaster" Target="/ppt/notesMasters/notesMaster1.xml" Id="R7b92fdaa7f9241d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57486a029954994" /><Relationship Type="http://schemas.openxmlformats.org/officeDocument/2006/relationships/notesMaster" Target="/ppt/notesMasters/notesMaster1.xml" Id="R57f5160b5a3a412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08e998b6cd34552" /><Relationship Type="http://schemas.openxmlformats.org/officeDocument/2006/relationships/notesMaster" Target="/ppt/notesMasters/notesMaster1.xml" Id="Rbe0039b2c89e426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88c0a4e6694c53" /><Relationship Type="http://schemas.openxmlformats.org/officeDocument/2006/relationships/notesMaster" Target="/ppt/notesMasters/notesMaster1.xml" Id="R10e951e37439461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b4e9cc75df4add" /><Relationship Type="http://schemas.openxmlformats.org/officeDocument/2006/relationships/notesMaster" Target="/ppt/notesMasters/notesMaster1.xml" Id="R74a631b6677840e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8d822d96e84d75" /><Relationship Type="http://schemas.openxmlformats.org/officeDocument/2006/relationships/notesMaster" Target="/ppt/notesMasters/notesMaster1.xml" Id="R3c08ea6ea89e47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14524217fd04885" /><Relationship Type="http://schemas.openxmlformats.org/officeDocument/2006/relationships/notesMaster" Target="/ppt/notesMasters/notesMaster1.xml" Id="R203d0daee0f44e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431cad5840d46ee" /><Relationship Type="http://schemas.openxmlformats.org/officeDocument/2006/relationships/notesMaster" Target="/ppt/notesMasters/notesMaster1.xml" Id="R5d41c65cd9ca4e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50e984178e44ca" /><Relationship Type="http://schemas.openxmlformats.org/officeDocument/2006/relationships/notesMaster" Target="/ppt/notesMasters/notesMaster1.xml" Id="Rf8bfe0f528a142f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b5dee27fada47df" /><Relationship Type="http://schemas.openxmlformats.org/officeDocument/2006/relationships/notesMaster" Target="/ppt/notesMasters/notesMaster1.xml" Id="Rbeb604087cdb40f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e966ca5f464d18" /><Relationship Type="http://schemas.openxmlformats.org/officeDocument/2006/relationships/notesMaster" Target="/ppt/notesMasters/notesMaster1.xml" Id="Re5682a62828545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504d57491c46bf" /><Relationship Type="http://schemas.openxmlformats.org/officeDocument/2006/relationships/notesMaster" Target="/ppt/notesMasters/notesMaster1.xml" Id="R0d16d691b341483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a3ee8191bb440e" /><Relationship Type="http://schemas.openxmlformats.org/officeDocument/2006/relationships/notesMaster" Target="/ppt/notesMasters/notesMaster1.xml" Id="Rc21c14003c9d4b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595235b2e0b4b0c" /><Relationship Type="http://schemas.openxmlformats.org/officeDocument/2006/relationships/notesMaster" Target="/ppt/notesMasters/notesMaster1.xml" Id="R198d7d10817841d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be1830210547eb" /><Relationship Type="http://schemas.openxmlformats.org/officeDocument/2006/relationships/notesMaster" Target="/ppt/notesMasters/notesMaster1.xml" Id="Rdfc3c1e8dd2b46a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3f7ca8fa8e34243" /><Relationship Type="http://schemas.openxmlformats.org/officeDocument/2006/relationships/notesMaster" Target="/ppt/notesMasters/notesMaster1.xml" Id="R2cbf4b589c7c40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2c2b80d4fb84ba3" /><Relationship Type="http://schemas.openxmlformats.org/officeDocument/2006/relationships/notesMaster" Target="/ppt/notesMasters/notesMaster1.xml" Id="R71b83572246941a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ce691e765ba4869" /><Relationship Type="http://schemas.openxmlformats.org/officeDocument/2006/relationships/notesMaster" Target="/ppt/notesMasters/notesMaster1.xml" Id="R2c4ee86402ca4a0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e9df2f218344dea" /><Relationship Type="http://schemas.openxmlformats.org/officeDocument/2006/relationships/notesMaster" Target="/ppt/notesMasters/notesMaster1.xml" Id="Refaeb8b9a28f419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dc48dfe934a4027" /><Relationship Type="http://schemas.openxmlformats.org/officeDocument/2006/relationships/notesMaster" Target="/ppt/notesMasters/notesMaster1.xml" Id="Re6a5753804b440f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9b5e137bcb1486d" /><Relationship Type="http://schemas.openxmlformats.org/officeDocument/2006/relationships/notesMaster" Target="/ppt/notesMasters/notesMaster1.xml" Id="R92f9e05bc3e44dc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032c31c65c4d36" /><Relationship Type="http://schemas.openxmlformats.org/officeDocument/2006/relationships/notesMaster" Target="/ppt/notesMasters/notesMaster1.xml" Id="R826542933e0e4e4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ad030b8384b4c71" /><Relationship Type="http://schemas.openxmlformats.org/officeDocument/2006/relationships/notesMaster" Target="/ppt/notesMasters/notesMaster1.xml" Id="R994c1e877c7140b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3dd526f53904e19" /><Relationship Type="http://schemas.openxmlformats.org/officeDocument/2006/relationships/notesMaster" Target="/ppt/notesMasters/notesMaster1.xml" Id="Rd70ce61171ea49d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7fdf4ea3cd6492a" /><Relationship Type="http://schemas.openxmlformats.org/officeDocument/2006/relationships/notesMaster" Target="/ppt/notesMasters/notesMaster1.xml" Id="R7ed6ae81f2ca482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4483fcdd8ab4a37" /><Relationship Type="http://schemas.openxmlformats.org/officeDocument/2006/relationships/notesMaster" Target="/ppt/notesMasters/notesMaster1.xml" Id="Rf6b0044db6fa475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fafc9865f304c17" /><Relationship Type="http://schemas.openxmlformats.org/officeDocument/2006/relationships/notesMaster" Target="/ppt/notesMasters/notesMaster1.xml" Id="R9ca2734b85164e8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36d1a68703a4e96" /><Relationship Type="http://schemas.openxmlformats.org/officeDocument/2006/relationships/notesMaster" Target="/ppt/notesMasters/notesMaster1.xml" Id="R6c0ac306769447f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32fa66fd270469f" /><Relationship Type="http://schemas.openxmlformats.org/officeDocument/2006/relationships/notesMaster" Target="/ppt/notesMasters/notesMaster1.xml" Id="Re703066107a04f8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648eecdbe614029" /><Relationship Type="http://schemas.openxmlformats.org/officeDocument/2006/relationships/notesMaster" Target="/ppt/notesMasters/notesMaster1.xml" Id="Raac3ca98d78546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的“小组互动与个人回应”学习单元。本套课件共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讲稿】明确告诉学生：本单元只训练“小组互动与个人回应”。先解释知识范围，再用一句话建立核心判断，最后示范标准方法。</a:t>
            </a:r>
          </a:p>
          <a:p xmlns:a="http://schemas.openxmlformats.org/drawingml/2006/main">
            <a:r>
              <a:t>【互动提问】请用自己的话复述“高分互动必须回应他人并推动任务”，并举一个会触发“独白流利但没有互动”的错误例子。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4 interaction task · 证据定位
Evidence focus: identify the exact phrase that supports the answer.
【原创训练材料｜参数为训练所设】Student A: ‘A weekend event may attract parents, but some helpers work on Saturdays.’
Which reply acknowledges the concern and moves towards a decision? 选项为 A.Could we offer equipment loans and judge improvement as well as the final product, so access is not tied to resources?；B.That is a fair concern. Could we compare Sunday afternoon with a weekday evening and check helper availability before voting?；C.Before choosing, can we rank the options by cost, student reach and preparation time?；D.Do you mean live demonstrations, online voting, or both—and which audience problem would that solve?。讲解时强调：高分互动必须回应他人并推动任务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分步讲评：先重述题目条件，再逐步示范“表态—承接—补充—邀请”，最后给出正确结论“That is a fair concern. Could we compare Sunday afternoon with a weekday evening and check helper availability before voting?”。完整解析：The reply responds, adds a workable comparison and proposes a next step.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4 interaction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4 interaction task · 证据定位
Evidence focus: identify the exact phrase that supports the answer.
【原创训练材料｜参数为训练所设】Only one minute remains and the group has partial agreement.
Which closing move is most effective? 选项为 A.Could we print a short essential guide and place changing details online, then compare the cost with our budget?；B.We agree on a two-week trial; let us note the unresolved staffing issue and assign one person to check it before the final recommendation.；C.That is a fair concern. Could we compare Sunday afternoon with a weekday evening and check helper availability before voting?；D.Could we offer equipment loans and judge improvement as well as the final product, so access is not tied to resources?。讲解时强调：高分互动必须回应他人并推动任务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分步讲评：先重述题目条件，再逐步示范“表态—承接—补充—邀请”，最后给出正确结论“We agree on a two-week trial; let us note the unresolved staffing issue and assign one person to check it before the final recommendation.”。完整解析：The response records agreement, uncertainty and action within the time limit.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4 interaction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4 interaction task · 证据定位
Evidence focus: identify the exact phrase that supports the answer.
【原创训练材料｜参数为训练所设】The group has repeated two options but has not chosen criteria.
Which intervention best advances the task? 选项为 A.Do you mean live demonstrations, online voting, or both—and which audience problem would that solve?；B.We agree on a two-week trial; let us note the unresolved staffing issue and assign one person to check it before the final recommendation.；C.Before choosing, can we rank the options by cost, student reach and preparation time?；D.Could we print a short essential guide and place changing details online, then compare the cost with our budget?。讲解时强调：高分互动必须回应他人并推动任务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分步讲评：先重述题目条件，再逐步示范“表态—承接—补充—邀请”，最后给出正确结论“Before choosing, can we rank the options by cost, student reach and preparation time?”。完整解析：Introducing shared criteria makes the next comparison possible.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4 interaction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4 interaction task · 双源整合
Integration focus: retain information from every source named in the task.
【原创训练材料｜参数为训练所设】Student B: ‘A cash prize may attract entries, but it could exclude groups with fewer resources.’
Which response develops the point constructively? 选项为 A.Could we offer equipment loans and judge improvement as well as the final product, so access is not tied to resources?；B.Before choosing, can we rank the options by cost, student reach and preparation time?；C.Do you mean live demonstrations, online voting, or both—and which audience problem would that solve?；D.We agree on a two-week trial; let us note the unresolved staffing issue and assign one person to check it before the final recommendation.。讲解时强调：高分互动必须回应他人并推动任务</a:t>
            </a:r>
          </a:p>
          <a:p xmlns:a="http://schemas.openxmlformats.org/drawingml/2006/main">
            <a:r>
              <a:t>【互动提问】你的第一步是什么？这个步骤依赖哪一个条件？</a:t>
            </a:r>
          </a:p>
          <a:p xmlns:a="http://schemas.openxmlformats.org/drawingml/2006/main">
            <a:r>
              <a:t>【预期回答】学生能说出“表态—承接—补充—邀请”中的起始动作，并避开“独白流利但没有互动”。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分步讲评：先重述题目条件，再逐步示范“表态—承接—补充—邀请”，最后给出正确结论“Could we offer equipment loans and judge improvement as well as the final product, so access is not tied to resources?”。完整解析：The speaker converts the concern into two relevant design changes.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4 interaction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【预期回答】学生能把失分归入“独白流利但没有互动”或更精确的个人错因，并写出可执行检查动作。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讲稿】逐项解释“小组互动与个人回应”中的专有名词、符号、对象和单位。特别强调：独白流利但没有互动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讲稿】用“条件—表示—方法—核验”重建本知识点。示范时逐步引用：表态—承接—补充—邀请</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讲稿】带学生逐句读取任务，不先求答案。要求指出材料中的有效条件，再按“表态—承接—补充—邀请”作答。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讲稿】先展示错误路径，再用解析链复原第一失分点。禁止只说“粗心”；必须落到“独白流利但没有互动”或更精确的动作。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4 interaction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70030840884d0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a6d0a7d42b4189" /><Relationship Type="http://schemas.openxmlformats.org/officeDocument/2006/relationships/slideLayout" Target="/ppt/slideLayouts/slideLayout1.xml" Id="Rc6b300a44e9947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b300a44e9947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31a2081bbb14d7d" /><Relationship Type="http://schemas.openxmlformats.org/officeDocument/2006/relationships/image" Target="/ppt/media/image.png" Id="R1d9f2ab2a7cc49e3" /><Relationship Type="http://schemas.openxmlformats.org/officeDocument/2006/relationships/notesSlide" Target="/ppt/notesSlides/notesSlide1.xml" Id="Rbc71d00de9174c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43e82c1285648a9" /><Relationship Type="http://schemas.openxmlformats.org/officeDocument/2006/relationships/image" Target="/ppt/media/image2.png" Id="R8d5941774a604ee1" /><Relationship Type="http://schemas.openxmlformats.org/officeDocument/2006/relationships/notesSlide" Target="/ppt/notesSlides/notesSlide2.xml" Id="R47047754fa3242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35ead0ce5414c05" /><Relationship Type="http://schemas.openxmlformats.org/officeDocument/2006/relationships/image" Target="/ppt/media/image3.png" Id="R230ffb44351f4ba7" /><Relationship Type="http://schemas.openxmlformats.org/officeDocument/2006/relationships/notesSlide" Target="/ppt/notesSlides/notesSlide3.xml" Id="Rc141a6b22c2e4a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3da69cda8a2493c" /><Relationship Type="http://schemas.openxmlformats.org/officeDocument/2006/relationships/image" Target="/ppt/media/image4.png" Id="Rf48bbbc334584634" /><Relationship Type="http://schemas.openxmlformats.org/officeDocument/2006/relationships/notesSlide" Target="/ppt/notesSlides/notesSlide4.xml" Id="R678cffeeb29042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71e8bdab36b4a13" /><Relationship Type="http://schemas.openxmlformats.org/officeDocument/2006/relationships/image" Target="/ppt/media/image5.png" Id="Rd043d58966f64351" /><Relationship Type="http://schemas.openxmlformats.org/officeDocument/2006/relationships/notesSlide" Target="/ppt/notesSlides/notesSlide5.xml" Id="R2b385e3a37544b3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6e74c75af534d9a" /><Relationship Type="http://schemas.openxmlformats.org/officeDocument/2006/relationships/image" Target="/ppt/media/image6.png" Id="R8d785230a2224f6e" /><Relationship Type="http://schemas.openxmlformats.org/officeDocument/2006/relationships/notesSlide" Target="/ppt/notesSlides/notesSlide6.xml" Id="R89476258edeb4c9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dd80f7d01e84525" /><Relationship Type="http://schemas.openxmlformats.org/officeDocument/2006/relationships/image" Target="/ppt/media/image7.png" Id="R0dbd309cfeac4897" /><Relationship Type="http://schemas.openxmlformats.org/officeDocument/2006/relationships/notesSlide" Target="/ppt/notesSlides/notesSlide7.xml" Id="R6da0cb44dcf846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02fa6932c2e4ed5" /><Relationship Type="http://schemas.openxmlformats.org/officeDocument/2006/relationships/image" Target="/ppt/media/image8.png" Id="R5fb8ba2651344f06" /><Relationship Type="http://schemas.openxmlformats.org/officeDocument/2006/relationships/notesSlide" Target="/ppt/notesSlides/notesSlide8.xml" Id="R96db404f75aa44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7afe617852e47c6" /><Relationship Type="http://schemas.openxmlformats.org/officeDocument/2006/relationships/image" Target="/ppt/media/image9.png" Id="R9e02bdba21364d5a" /><Relationship Type="http://schemas.openxmlformats.org/officeDocument/2006/relationships/notesSlide" Target="/ppt/notesSlides/notesSlide9.xml" Id="Rf4ffb16de5d04a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f40b1fc135448b3" /><Relationship Type="http://schemas.openxmlformats.org/officeDocument/2006/relationships/image" Target="/ppt/media/image10.png" Id="R1e46d16816d54815" /><Relationship Type="http://schemas.openxmlformats.org/officeDocument/2006/relationships/notesSlide" Target="/ppt/notesSlides/notesSlide10.xml" Id="Rb3408efb8bda41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5124f12383246cd" /><Relationship Type="http://schemas.openxmlformats.org/officeDocument/2006/relationships/image" Target="/ppt/media/image11.png" Id="R312c4b56b28940e6" /><Relationship Type="http://schemas.openxmlformats.org/officeDocument/2006/relationships/notesSlide" Target="/ppt/notesSlides/notesSlide11.xml" Id="Rcab21c609cde478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74b768afc214275" /><Relationship Type="http://schemas.openxmlformats.org/officeDocument/2006/relationships/image" Target="/ppt/media/image12.png" Id="Rfb7f1d6e8dab4edd" /><Relationship Type="http://schemas.openxmlformats.org/officeDocument/2006/relationships/notesSlide" Target="/ppt/notesSlides/notesSlide12.xml" Id="R9b33bc399dfb44b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da299c25fb34670" /><Relationship Type="http://schemas.openxmlformats.org/officeDocument/2006/relationships/image" Target="/ppt/media/image13.png" Id="Rbebb2de45e53435f" /><Relationship Type="http://schemas.openxmlformats.org/officeDocument/2006/relationships/notesSlide" Target="/ppt/notesSlides/notesSlide13.xml" Id="R082c0406620241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93488d4e8044f1a" /><Relationship Type="http://schemas.openxmlformats.org/officeDocument/2006/relationships/image" Target="/ppt/media/image14.png" Id="R96bf433b882748f5" /><Relationship Type="http://schemas.openxmlformats.org/officeDocument/2006/relationships/notesSlide" Target="/ppt/notesSlides/notesSlide14.xml" Id="Rdfa03fd6364d454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8fbbd5f2f7b4910" /><Relationship Type="http://schemas.openxmlformats.org/officeDocument/2006/relationships/image" Target="/ppt/media/image15.png" Id="R10082faa37a945d5" /><Relationship Type="http://schemas.openxmlformats.org/officeDocument/2006/relationships/notesSlide" Target="/ppt/notesSlides/notesSlide15.xml" Id="R0b27a1c1b91d471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6d27f21d32947f7" /><Relationship Type="http://schemas.openxmlformats.org/officeDocument/2006/relationships/image" Target="/ppt/media/image16.png" Id="Ra0a9f5f77b5d4f16" /><Relationship Type="http://schemas.openxmlformats.org/officeDocument/2006/relationships/notesSlide" Target="/ppt/notesSlides/notesSlide16.xml" Id="R3a40af632c0a4be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424819fb0ed4403" /><Relationship Type="http://schemas.openxmlformats.org/officeDocument/2006/relationships/image" Target="/ppt/media/image17.png" Id="Rcac212085c5c434d" /><Relationship Type="http://schemas.openxmlformats.org/officeDocument/2006/relationships/notesSlide" Target="/ppt/notesSlides/notesSlide17.xml" Id="Rce49f9804d99429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af40a7b069d45b7" /><Relationship Type="http://schemas.openxmlformats.org/officeDocument/2006/relationships/image" Target="/ppt/media/image18.png" Id="R16379c0737e24e2f" /><Relationship Type="http://schemas.openxmlformats.org/officeDocument/2006/relationships/notesSlide" Target="/ppt/notesSlides/notesSlide18.xml" Id="R991bf568ca6b46a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6ba4ebe65a64c92" /><Relationship Type="http://schemas.openxmlformats.org/officeDocument/2006/relationships/image" Target="/ppt/media/image19.png" Id="R75c58b25ab3347b9" /><Relationship Type="http://schemas.openxmlformats.org/officeDocument/2006/relationships/notesSlide" Target="/ppt/notesSlides/notesSlide19.xml" Id="R9e9cd83ff1fb42d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fb07b3491c04359" /><Relationship Type="http://schemas.openxmlformats.org/officeDocument/2006/relationships/image" Target="/ppt/media/image20.png" Id="Rec6d09309d9449e7" /><Relationship Type="http://schemas.openxmlformats.org/officeDocument/2006/relationships/notesSlide" Target="/ppt/notesSlides/notesSlide20.xml" Id="R84df3c7427434cf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c5dfb040c804dfe" /><Relationship Type="http://schemas.openxmlformats.org/officeDocument/2006/relationships/image" Target="/ppt/media/image21.png" Id="R972a0787cb7046b2" /><Relationship Type="http://schemas.openxmlformats.org/officeDocument/2006/relationships/notesSlide" Target="/ppt/notesSlides/notesSlide21.xml" Id="Rda66e8e7a97f46a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8b2b2b81e884864" /><Relationship Type="http://schemas.openxmlformats.org/officeDocument/2006/relationships/image" Target="/ppt/media/image22.png" Id="R6530ce01a41d4aa7" /><Relationship Type="http://schemas.openxmlformats.org/officeDocument/2006/relationships/notesSlide" Target="/ppt/notesSlides/notesSlide22.xml" Id="Re3b160a931e244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9546721a54d4c69" /><Relationship Type="http://schemas.openxmlformats.org/officeDocument/2006/relationships/image" Target="/ppt/media/image23.png" Id="R541836cc5f634efa" /><Relationship Type="http://schemas.openxmlformats.org/officeDocument/2006/relationships/notesSlide" Target="/ppt/notesSlides/notesSlide23.xml" Id="Re136f56207fb49d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d461d38c7534225" /><Relationship Type="http://schemas.openxmlformats.org/officeDocument/2006/relationships/image" Target="/ppt/media/image24.png" Id="Ra4183aa8b60240a3" /><Relationship Type="http://schemas.openxmlformats.org/officeDocument/2006/relationships/notesSlide" Target="/ppt/notesSlides/notesSlide24.xml" Id="R80e0b4a24ae7454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dd44478bcb347ed" /><Relationship Type="http://schemas.openxmlformats.org/officeDocument/2006/relationships/image" Target="/ppt/media/image25.png" Id="R5e253afa795a479f" /><Relationship Type="http://schemas.openxmlformats.org/officeDocument/2006/relationships/notesSlide" Target="/ppt/notesSlides/notesSlide25.xml" Id="Rfd59bd18e92444c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ed03aefff2b43ea" /><Relationship Type="http://schemas.openxmlformats.org/officeDocument/2006/relationships/image" Target="/ppt/media/image26.png" Id="Rb2242937f7744910" /><Relationship Type="http://schemas.openxmlformats.org/officeDocument/2006/relationships/notesSlide" Target="/ppt/notesSlides/notesSlide26.xml" Id="R2c488e8fe1234b4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438c6c4505447fb" /><Relationship Type="http://schemas.openxmlformats.org/officeDocument/2006/relationships/image" Target="/ppt/media/image27.png" Id="Raadd111fb51748b1" /><Relationship Type="http://schemas.openxmlformats.org/officeDocument/2006/relationships/notesSlide" Target="/ppt/notesSlides/notesSlide27.xml" Id="R82f931eeb5844c9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e49a591cb984e6b" /><Relationship Type="http://schemas.openxmlformats.org/officeDocument/2006/relationships/image" Target="/ppt/media/image28.png" Id="R6172163319834337" /><Relationship Type="http://schemas.openxmlformats.org/officeDocument/2006/relationships/notesSlide" Target="/ppt/notesSlides/notesSlide28.xml" Id="R929b4a02b5bf420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b505f46baa84ff8" /><Relationship Type="http://schemas.openxmlformats.org/officeDocument/2006/relationships/image" Target="/ppt/media/image29.png" Id="Ra6c5e3d903b049ff" /><Relationship Type="http://schemas.openxmlformats.org/officeDocument/2006/relationships/notesSlide" Target="/ppt/notesSlides/notesSlide29.xml" Id="R58ad1b12454746f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4773aba5e5e45ea" /><Relationship Type="http://schemas.openxmlformats.org/officeDocument/2006/relationships/image" Target="/ppt/media/image30.png" Id="R5cb4b237d7ba40d2" /><Relationship Type="http://schemas.openxmlformats.org/officeDocument/2006/relationships/notesSlide" Target="/ppt/notesSlides/notesSlide30.xml" Id="Rd32ea344d2964ff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76016401a124de8" /><Relationship Type="http://schemas.openxmlformats.org/officeDocument/2006/relationships/image" Target="/ppt/media/image31.png" Id="Rdf962b24a3594ea1" /><Relationship Type="http://schemas.openxmlformats.org/officeDocument/2006/relationships/notesSlide" Target="/ppt/notesSlides/notesSlide31.xml" Id="R7ee6156d4784447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bac192b5c3e40f6" /><Relationship Type="http://schemas.openxmlformats.org/officeDocument/2006/relationships/image" Target="/ppt/media/image32.png" Id="R2b9bc6f6ff85449f" /><Relationship Type="http://schemas.openxmlformats.org/officeDocument/2006/relationships/notesSlide" Target="/ppt/notesSlides/notesSlide32.xml" Id="Re3ba7779c8fe4c3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593e829588394463" /><Relationship Type="http://schemas.openxmlformats.org/officeDocument/2006/relationships/image" Target="/ppt/media/image33.png" Id="Rb0f084fe00484d04" /><Relationship Type="http://schemas.openxmlformats.org/officeDocument/2006/relationships/notesSlide" Target="/ppt/notesSlides/notesSlide33.xml" Id="R0cd5ed94c4a54f3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976d66719b940f1" /><Relationship Type="http://schemas.openxmlformats.org/officeDocument/2006/relationships/image" Target="/ppt/media/image34.png" Id="R76315874b7fb4b65" /><Relationship Type="http://schemas.openxmlformats.org/officeDocument/2006/relationships/notesSlide" Target="/ppt/notesSlides/notesSlide34.xml" Id="R0bfa3cf72ad44a0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efc582ccdbd4485d" /><Relationship Type="http://schemas.openxmlformats.org/officeDocument/2006/relationships/image" Target="/ppt/media/image35.png" Id="Ra709213f6bd44e23" /><Relationship Type="http://schemas.openxmlformats.org/officeDocument/2006/relationships/notesSlide" Target="/ppt/notesSlides/notesSlide35.xml" Id="Raf776c88df9a436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c2851786d0f4ce5" /><Relationship Type="http://schemas.openxmlformats.org/officeDocument/2006/relationships/image" Target="/ppt/media/image36.png" Id="Rc4029edc1b694c5f" /><Relationship Type="http://schemas.openxmlformats.org/officeDocument/2006/relationships/notesSlide" Target="/ppt/notesSlides/notesSlide36.xml" Id="R34369d5a4fab407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d4339ea82c73421b" /><Relationship Type="http://schemas.openxmlformats.org/officeDocument/2006/relationships/image" Target="/ppt/media/image37.png" Id="Ra742569df1c740d9" /><Relationship Type="http://schemas.openxmlformats.org/officeDocument/2006/relationships/notesSlide" Target="/ppt/notesSlides/notesSlide37.xml" Id="R255ecc25208c42b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f9d5160213094478" /><Relationship Type="http://schemas.openxmlformats.org/officeDocument/2006/relationships/image" Target="/ppt/media/image38.png" Id="R4aba9b09f63347d1" /><Relationship Type="http://schemas.openxmlformats.org/officeDocument/2006/relationships/notesSlide" Target="/ppt/notesSlides/notesSlide38.xml" Id="Rfdf48629cde0484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d8b6fa39afb4034" /><Relationship Type="http://schemas.openxmlformats.org/officeDocument/2006/relationships/image" Target="/ppt/media/image39.png" Id="R120e38b22e634055" /><Relationship Type="http://schemas.openxmlformats.org/officeDocument/2006/relationships/notesSlide" Target="/ppt/notesSlides/notesSlide39.xml" Id="R946a93e6aa6e424d"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0375DC0-F93E-4980-AAEB-1E8EBEEDDD4A}"/>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7A7469F-AAB5-416D-BA5D-DCB599D1AD1C}"/>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40AC2791-9F2C-4DB9-9DCC-BBC98D7462DE}"/>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3B5196AD-26EB-4A9B-8362-FE469C65AB08}"/>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小组互动与个人回应</a:t>
            </a:r>
          </a:p>
        </p:txBody>
      </p:sp>
      <p:sp>
        <p:nvSpPr>
          <p:cNvPr id="5" name="">
            <a:extLst xmlns:a="http://schemas.openxmlformats.org/drawingml/2006/main">
              <a:ext uri="{FF2B5EF4-FFF2-40B4-BE49-F238E27FC236}">
                <a16:creationId xmlns:a16="http://schemas.microsoft.com/office/drawing/2014/main" id="{CD7521A0-4A53-4244-A0BB-7A1FCE4CBC50}"/>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接话、追问、推进讨论和限时陈述。</a:t>
            </a:r>
          </a:p>
        </p:txBody>
      </p:sp>
      <p:sp>
        <p:nvSpPr>
          <p:cNvPr id="6" name="">
            <a:extLst xmlns:a="http://schemas.openxmlformats.org/drawingml/2006/main">
              <a:ext uri="{FF2B5EF4-FFF2-40B4-BE49-F238E27FC236}">
                <a16:creationId xmlns:a16="http://schemas.microsoft.com/office/drawing/2014/main" id="{38519173-8C47-464F-BED5-0FB37C16A551}"/>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D80A38A9-2F63-48BD-ADC5-260845F3A1D7}"/>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0D123A17-1E2B-4BED-809C-F794D810CFE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D01BD37-8B0C-4B95-9E2D-85CF09FB3A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1d9f2ab2a7cc49e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654332E-7271-4687-8F7B-6EE0490B64A6}"/>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1C522030-34B9-4A59-8698-FD7BE7967D3B}"/>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784D8671-3846-4D35-ABE0-2D06E6EEF706}"/>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8EFC8342-F2DE-47D2-8203-5C93013E900C}"/>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38D89A77-D7CE-4E05-BF11-A79DD627909E}"/>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6CFA854B-C6D8-4E5D-A8E0-73FE3B492ADB}"/>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752C6935-7A17-46F8-B3E3-979C7161208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B59BBEE-BB16-405D-B11A-CBB3371580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9" name="">
            <a:extLst xmlns:a="http://schemas.openxmlformats.org/drawingml/2006/main">
              <a:ext uri="{FF2B5EF4-FFF2-40B4-BE49-F238E27FC236}">
                <a16:creationId xmlns:a16="http://schemas.microsoft.com/office/drawing/2014/main" id="{CC4C9B51-0563-45C9-A924-58ABD58468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39</a:t>
            </a:r>
          </a:p>
        </p:txBody>
      </p:sp>
    </p:spTree>
    <p:extLst>
      <p:ext uri="{BB962C8B-B14F-4D97-AF65-F5344CB8AC3E}">
        <p14:creationId xmlns:p14="http://schemas.microsoft.com/office/powerpoint/2010/main" val="1625766947"/>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075C222B-7DCE-4160-BBB9-88DE540E5D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B2590E6-BDE7-4198-A9F1-8CD7D7737D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8d5941774a604ee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38A8E6-1538-42C3-81D3-F254C177C16C}"/>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3F05141E-3CBF-4889-A98E-7E16F1FE7FF9}"/>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6580EF0-EC2D-406E-B0CB-75F8D4ABB71A}"/>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B35D96DD-D1AD-48F9-A64F-BE6A03FF7D17}"/>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C0A97557-1870-4A1C-A42D-0AB454F35130}"/>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6FB77D3B-2C3E-4796-BB87-7FB67F323317}"/>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94952CCA-BCEA-429B-B08A-47AD9EE183D0}"/>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BBCC0BC0-D69A-4DC8-9FD9-6AEC95D8A9D8}"/>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4FD99F92-F4A6-4B84-91FC-67ADFC6CAE88}"/>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ED6D63FE-891B-43D1-B97C-E88B3478765F}"/>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FE52CE9D-A349-45F7-94C9-8FD84ABCFE3E}"/>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3953597-D13E-49F5-80B9-5F2C885ADC43}"/>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E9201C8-600B-4E42-8BDF-A1CAC6E84747}"/>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76FC1B58-D4A8-4ABF-A23A-34F1CCAC978E}"/>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FBBC0FF-DD60-43C8-A10D-3DBC84B6B545}"/>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3837106-2390-4E73-ABF7-C9CEAE2EBAF9}"/>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8B4F40EA-FA67-4A58-95CA-D74773310A1B}"/>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21" name="">
            <a:extLst xmlns:a="http://schemas.openxmlformats.org/drawingml/2006/main">
              <a:ext uri="{FF2B5EF4-FFF2-40B4-BE49-F238E27FC236}">
                <a16:creationId xmlns:a16="http://schemas.microsoft.com/office/drawing/2014/main" id="{7376E499-32D3-4E96-96CA-96B7AD1307CE}"/>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2484EAA7-F864-42C1-811B-595C6D09D8BE}"/>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5C7C2074-23D3-4643-B4A1-5E7B3892B66B}"/>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416E53E7-91CF-4C80-AF5A-5EA1D9148707}"/>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E1467CCA-5D5A-45CE-B67E-F7809FB9173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成功标准｜高分互动必须回应他人并推动任务</a:t>
            </a:r>
          </a:p>
        </p:txBody>
      </p:sp>
      <p:sp>
        <p:nvSpPr>
          <p:cNvPr id="26" name="">
            <a:extLst xmlns:a="http://schemas.openxmlformats.org/drawingml/2006/main">
              <a:ext uri="{FF2B5EF4-FFF2-40B4-BE49-F238E27FC236}">
                <a16:creationId xmlns:a16="http://schemas.microsoft.com/office/drawing/2014/main" id="{936464C6-C8E8-4C6C-8DF7-4275776CD7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63A2A7D2-15A4-4466-8F7C-6F008DDAA1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8" name="">
            <a:extLst xmlns:a="http://schemas.openxmlformats.org/drawingml/2006/main">
              <a:ext uri="{FF2B5EF4-FFF2-40B4-BE49-F238E27FC236}">
                <a16:creationId xmlns:a16="http://schemas.microsoft.com/office/drawing/2014/main" id="{91612DA6-C423-45D0-BD0F-E8F8B7D6127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39</a:t>
            </a:r>
          </a:p>
        </p:txBody>
      </p:sp>
    </p:spTree>
    <p:extLst>
      <p:ext uri="{BB962C8B-B14F-4D97-AF65-F5344CB8AC3E}">
        <p14:creationId xmlns:p14="http://schemas.microsoft.com/office/powerpoint/2010/main" val="936172071"/>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7323F39-BD20-4FAF-8859-7E15EBA3FF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865650C6-9448-4D81-9EE8-7F81279863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30ffb44351f4ba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DBA102-7F59-48DC-BAC0-1693F1A1D14C}"/>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小组互动与个人回应</a:t>
            </a:r>
          </a:p>
        </p:txBody>
      </p:sp>
      <p:sp>
        <p:nvSpPr>
          <p:cNvPr id="5" name="">
            <a:extLst xmlns:a="http://schemas.openxmlformats.org/drawingml/2006/main">
              <a:ext uri="{FF2B5EF4-FFF2-40B4-BE49-F238E27FC236}">
                <a16:creationId xmlns:a16="http://schemas.microsoft.com/office/drawing/2014/main" id="{4DE24F2C-8DA1-43F5-95D8-9DF12C64B22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1F6FF240-036A-4046-9B2D-2C1D16800569}"/>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5513C0C-94AE-449F-8A8E-0B893C06924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B2C28160-EEDB-4870-96B6-AD97C10668F5}"/>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高分互动必须回应他人并推动任务</a:t>
            </a:r>
          </a:p>
        </p:txBody>
      </p:sp>
      <p:sp>
        <p:nvSpPr>
          <p:cNvPr id="9" name="">
            <a:extLst xmlns:a="http://schemas.openxmlformats.org/drawingml/2006/main">
              <a:ext uri="{FF2B5EF4-FFF2-40B4-BE49-F238E27FC236}">
                <a16:creationId xmlns:a16="http://schemas.microsoft.com/office/drawing/2014/main" id="{68CE51C1-9F94-4E74-8E3C-6FFEBD248CD2}"/>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边界提醒｜独白流利但没有互动</a:t>
            </a:r>
          </a:p>
        </p:txBody>
      </p:sp>
      <p:sp>
        <p:nvSpPr>
          <p:cNvPr id="10" name="">
            <a:extLst xmlns:a="http://schemas.openxmlformats.org/drawingml/2006/main">
              <a:ext uri="{FF2B5EF4-FFF2-40B4-BE49-F238E27FC236}">
                <a16:creationId xmlns:a16="http://schemas.microsoft.com/office/drawing/2014/main" id="{ECF9C06B-F802-4232-8989-6B139D1FE41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226C712F-595B-4C8B-B27F-C71F54C291BB}"/>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A777FD7-F320-4B22-BEF4-725946120118}"/>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接话、追问、推进讨论和限时陈述。</a:t>
            </a:r>
          </a:p>
        </p:txBody>
      </p:sp>
      <p:sp>
        <p:nvSpPr>
          <p:cNvPr id="13" name="">
            <a:extLst xmlns:a="http://schemas.openxmlformats.org/drawingml/2006/main">
              <a:ext uri="{FF2B5EF4-FFF2-40B4-BE49-F238E27FC236}">
                <a16:creationId xmlns:a16="http://schemas.microsoft.com/office/drawing/2014/main" id="{4C63992A-5AAE-433E-8A48-17122B4738AE}"/>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B27BE24-9BD7-4B18-A4F6-32C42612116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9C6DD1F-A2D1-40F7-AEFB-5AA14A684A4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表态—承接—补充—邀请</a:t>
            </a:r>
          </a:p>
        </p:txBody>
      </p:sp>
      <p:sp>
        <p:nvSpPr>
          <p:cNvPr id="16" name="">
            <a:extLst xmlns:a="http://schemas.openxmlformats.org/drawingml/2006/main">
              <a:ext uri="{FF2B5EF4-FFF2-40B4-BE49-F238E27FC236}">
                <a16:creationId xmlns:a16="http://schemas.microsoft.com/office/drawing/2014/main" id="{D54F33A6-75BA-440D-856F-8D93E887550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4 interaction task·证…</a:t>
            </a:r>
          </a:p>
        </p:txBody>
      </p:sp>
      <p:sp>
        <p:nvSpPr>
          <p:cNvPr id="17" name="">
            <a:extLst xmlns:a="http://schemas.openxmlformats.org/drawingml/2006/main">
              <a:ext uri="{FF2B5EF4-FFF2-40B4-BE49-F238E27FC236}">
                <a16:creationId xmlns:a16="http://schemas.microsoft.com/office/drawing/2014/main" id="{BFEA6EC8-892D-4992-9440-E5EF1921422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395C8DB4-BF1B-4D69-B703-C88B7B2442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81BA92-87F2-4096-B648-993814E4A1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CB433A59-E299-4573-96FA-ED62920B84A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39</a:t>
            </a:r>
          </a:p>
        </p:txBody>
      </p:sp>
    </p:spTree>
    <p:extLst>
      <p:ext uri="{BB962C8B-B14F-4D97-AF65-F5344CB8AC3E}">
        <p14:creationId xmlns:p14="http://schemas.microsoft.com/office/powerpoint/2010/main" val="1501343771"/>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CA3AEB0-CD85-41A6-8638-C35CADCBC7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C1F3AC0B-8F11-46CB-B357-CAAAB14908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48bbbc3345846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2BF023-2CB8-46CA-985B-7C25F70E7E7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3D373350-5E66-4705-BD98-A6B5FA4DB9E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650C9D15-0146-46AA-A2A9-58CB007A1D2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能解释“高分互动必须回应他人并推动任务”，并识别一个反例或边界。</a:t>
            </a:r>
          </a:p>
        </p:txBody>
      </p:sp>
      <p:sp>
        <p:nvSpPr>
          <p:cNvPr id="7" name="">
            <a:extLst xmlns:a="http://schemas.openxmlformats.org/drawingml/2006/main">
              <a:ext uri="{FF2B5EF4-FFF2-40B4-BE49-F238E27FC236}">
                <a16:creationId xmlns:a16="http://schemas.microsoft.com/office/drawing/2014/main" id="{8EDEA196-E9D3-4895-A8D3-78F0BD1EA0F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EB6D407-D81D-4D97-8E1D-EBC5E679B6F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D3BD2AF-6B30-48F4-94E1-671FC70C1AA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4 interaction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a:t>
            </a:r>
          </a:p>
        </p:txBody>
      </p:sp>
      <p:sp>
        <p:nvSpPr>
          <p:cNvPr id="10" name="">
            <a:extLst xmlns:a="http://schemas.openxmlformats.org/drawingml/2006/main">
              <a:ext uri="{FF2B5EF4-FFF2-40B4-BE49-F238E27FC236}">
                <a16:creationId xmlns:a16="http://schemas.microsoft.com/office/drawing/2014/main" id="{D30F8065-9905-4FE8-AFED-3F7590E6169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A423258A-ED66-44F6-8016-931BEFE8BD4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E75BAC6-DD62-4C2D-8A16-AB3B2A848D2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5A5FE8A-30B0-4495-B125-019477394B6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35AAB549-483A-49B1-91C4-ADD675E3D91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42ADA95-7833-4DC6-85BE-D76EC6BF68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8ED7FB0-8D6E-411F-AABB-D23D39D654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7" name="">
            <a:extLst xmlns:a="http://schemas.openxmlformats.org/drawingml/2006/main">
              <a:ext uri="{FF2B5EF4-FFF2-40B4-BE49-F238E27FC236}">
                <a16:creationId xmlns:a16="http://schemas.microsoft.com/office/drawing/2014/main" id="{06402886-0490-4118-8D95-8E75642397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39</a:t>
            </a:r>
          </a:p>
        </p:txBody>
      </p:sp>
    </p:spTree>
    <p:extLst>
      <p:ext uri="{BB962C8B-B14F-4D97-AF65-F5344CB8AC3E}">
        <p14:creationId xmlns:p14="http://schemas.microsoft.com/office/powerpoint/2010/main" val="14961926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42A2914-94C9-4F65-A74F-585EC8823B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71316F6-8FA4-4291-9727-E1C579B1F78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043d58966f643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98C0BE-14CD-4FB4-9233-3BC2F5EE69E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4461E1E-CB6B-4055-B305-5A240222623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8254E17-E5FB-45C4-A6EC-71CBDA3E362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BCA9F36-FED1-43A3-B15B-3C999CFD38E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11C7B91-E6C5-490F-882F-FDF843B52E3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07DAE938-C371-461D-B818-87F8A33ED5D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B0A5FF6-7796-4240-92FE-4BD7E710EEC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48115AB8-1F6B-46D3-8E5E-F7466C40289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A81D611-333B-46F5-959F-057F182E3A8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6EF2EE6C-9909-495C-A3CE-F82DD35847D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D79159F-E6E6-4DA0-92F3-604040D7517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46C91521-A8F9-44F9-9D0C-1135D708B5E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A92E193-B0E6-4675-A794-466B49140D0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1EB36F1A-36D0-41A2-97BC-4881E3C8BF7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4 interaction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【原创训练材料｜参数为训练所设】Student A: ‘A w…</a:t>
            </a:r>
          </a:p>
        </p:txBody>
      </p:sp>
      <p:sp>
        <p:nvSpPr>
          <p:cNvPr id="18" name="">
            <a:extLst xmlns:a="http://schemas.openxmlformats.org/drawingml/2006/main">
              <a:ext uri="{FF2B5EF4-FFF2-40B4-BE49-F238E27FC236}">
                <a16:creationId xmlns:a16="http://schemas.microsoft.com/office/drawing/2014/main" id="{0892B7A4-BAB8-4168-8C3E-47EB5655811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8F6282A-0053-4CFE-A773-D6A61A1D80E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4E6EC6F-2EBA-4795-BFC0-11DED791839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正确结论：That is a fair concern. Could we compare Sunday afternoon with a week…</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reply responds, adds a workable comparison and proposes a next step.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319793B2-0EEC-4D22-8956-353CCC72106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DE636861-1A2F-426C-BAF7-F8CE020C26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ED03A6C-EEA5-4FBD-AB3E-9334249AC32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4" name="">
            <a:extLst xmlns:a="http://schemas.openxmlformats.org/drawingml/2006/main">
              <a:ext uri="{FF2B5EF4-FFF2-40B4-BE49-F238E27FC236}">
                <a16:creationId xmlns:a16="http://schemas.microsoft.com/office/drawing/2014/main" id="{070336B4-DFE3-4EEE-ABDA-A34093368A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39</a:t>
            </a:r>
          </a:p>
        </p:txBody>
      </p:sp>
    </p:spTree>
    <p:extLst>
      <p:ext uri="{BB962C8B-B14F-4D97-AF65-F5344CB8AC3E}">
        <p14:creationId xmlns:p14="http://schemas.microsoft.com/office/powerpoint/2010/main" val="525885757"/>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2C77F71-B689-40E6-9304-BA99D65EF9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397CCF3-C301-447C-94EF-C75112AD34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d785230a2224f6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C36D9E-6017-40A2-AF41-86FD5645DCA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F180B93-8785-452E-BE34-463F38EFC07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9EFEEF2-A9D2-4750-9DA7-3233A90C6E5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9AD3AC8-3B27-493A-929D-9B16DF87E78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F051E257-B210-4540-92B1-66414613291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CE113D9-A7A5-45CB-88DC-26F4E34472C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6F5BF32-C1CE-4F07-8F9E-5C32730BFB8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3E3A37B-2F26-4A98-9489-CCF184C3F64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FBF13BB-1569-460C-8F72-0F893BD43C3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1CA9456-C287-4E6E-9372-C75D84E49FB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FBFE0A3-6C33-4843-8443-90760C24EDE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F54D8EC-6B62-4C85-A7C7-8F6D41B97B4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FD1EDAB-51A3-4CC3-B039-A14ED13ACA9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FAA2E2E5-A1E3-4417-90BE-04B7183B840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8F8DB8C-D873-496C-8DC7-07F03ACD48F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DA812990-4655-4C18-A82C-795143FC52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21C986A-E470-40E3-B8E0-33B2B58C58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C2634C1-DC35-4EB9-94AA-B6C9EE5E62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9DC5BFF2-5C38-4B8F-AE8E-52D4E88DDF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39</a:t>
            </a:r>
          </a:p>
        </p:txBody>
      </p:sp>
    </p:spTree>
    <p:extLst>
      <p:ext uri="{BB962C8B-B14F-4D97-AF65-F5344CB8AC3E}">
        <p14:creationId xmlns:p14="http://schemas.microsoft.com/office/powerpoint/2010/main" val="183819042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9FA52D8-34BE-45B8-A7F0-E9664C3A6E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D327398B-9BD5-4E8F-8C66-F2D7E5B502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dbd309cfeac489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37D88C-780C-45CF-9F0A-74E2820427D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43BA00F-24E9-4D57-9971-C16F1B42DC9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C894BD2-52A5-48ED-AFF2-7806E5E7894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1B1B2EA-953E-4881-9460-A6ED70540C0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BA9D37A2-1C4E-4B99-9C88-BD4F96D4A35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FCF6DFE-2505-435C-8DAC-AD9D15BEFD6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5B2F360-52CA-41B4-BE58-7EAF75A460C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47C4717C-1337-49CD-A70F-246B279569C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7CA7855-961F-4DCF-86FF-8E5E8CFD3FB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2DEF87B-F941-482F-A260-A9B73ABBC51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DF7E5ABA-8B7A-48FE-ACFC-ECF5CACF4C9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07876C4-77C8-4ED3-882F-94C33915EAF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30E7335-F80E-499A-8662-9628BE8DEBC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B2EA9DB1-3ED8-4B52-A229-E78073CB267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3429591-D6DD-4A53-B1A1-72DC7300E0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9ACFE27-7A1B-4F30-8AEE-B73033489D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024DB87D-381A-4C7C-8324-22E2C2027F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39</a:t>
            </a:r>
          </a:p>
        </p:txBody>
      </p:sp>
    </p:spTree>
    <p:extLst>
      <p:ext uri="{BB962C8B-B14F-4D97-AF65-F5344CB8AC3E}">
        <p14:creationId xmlns:p14="http://schemas.microsoft.com/office/powerpoint/2010/main" val="1919827712"/>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79409E-EB3A-4DDF-8F8F-4005B72640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812E310-944F-47FD-AE3D-E3EAA17ED0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fb8ba2651344f0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A2BBDF-C40E-4BEC-AF71-4301245C040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EAAF9BF-586D-4BBF-A5A5-3CF8754C0D7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6BF867-42E2-4213-8FCB-F4670561C62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92F8DEC-3CA5-4E1E-AC64-73BEEBFB19D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4 interaction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a:t>
            </a:r>
          </a:p>
        </p:txBody>
      </p:sp>
      <p:sp>
        <p:nvSpPr>
          <p:cNvPr id="8" name="">
            <a:extLst xmlns:a="http://schemas.openxmlformats.org/drawingml/2006/main">
              <a:ext uri="{FF2B5EF4-FFF2-40B4-BE49-F238E27FC236}">
                <a16:creationId xmlns:a16="http://schemas.microsoft.com/office/drawing/2014/main" id="{7F83B5ED-0BCF-4990-A28E-587C98C2ED5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598C3C0-D178-4A6E-9710-EA81B48998A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359BC3B-3E34-4212-9378-03D4C8CFF6A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9D0A04B4-6D1D-4F5F-A41C-F8DBDEBE002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019A894-782A-4421-AFCC-0B0D933C35E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85F4B5A-110D-4430-8AC3-BBDE9374CCE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B9BBAD07-45C6-4C19-B9C0-FE291916C1C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8189218-CB0E-410A-AC70-148F8582292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A10F60D-F5DC-40BA-A8AD-4C206EEF61C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0FABA3B1-9025-41E1-98BA-F63FD58AE0D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676B332-AD08-48E1-8AC7-5E60B6056B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75AA162-C031-4C67-82AA-5DFF62005C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2B744F70-C29D-4143-AB11-488FE40097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39</a:t>
            </a:r>
          </a:p>
        </p:txBody>
      </p:sp>
    </p:spTree>
    <p:extLst>
      <p:ext uri="{BB962C8B-B14F-4D97-AF65-F5344CB8AC3E}">
        <p14:creationId xmlns:p14="http://schemas.microsoft.com/office/powerpoint/2010/main" val="18555856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7BE49DB-E97C-4331-BE34-30C1429415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094FFA29-DCE8-49B6-B16B-1C8FDFCB83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e02bdba21364d5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1119DC-8573-410D-8E6B-FC4B3A5D291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AA3585B-A5B9-4B09-9927-E2D7E368E5B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3ECFEAB-19DC-437C-AA0C-BD1032A1D87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844735BB-8FBC-410D-B6FC-DA74D8EE4B5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4 interaction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member’s suggestion is unclear: ‘We should make the campaign more interactive.’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fo…</a:t>
            </a:r>
          </a:p>
        </p:txBody>
      </p:sp>
      <p:sp>
        <p:nvSpPr>
          <p:cNvPr id="8" name="">
            <a:extLst xmlns:a="http://schemas.openxmlformats.org/drawingml/2006/main">
              <a:ext uri="{FF2B5EF4-FFF2-40B4-BE49-F238E27FC236}">
                <a16:creationId xmlns:a16="http://schemas.microsoft.com/office/drawing/2014/main" id="{176982EA-D3F1-4519-A39E-35294A19C1C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99A271A2-DAB4-440E-ACFA-F4BB9AA7998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226711D-C801-4705-84FD-7328DEF21E4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1A757D6-7B23-4057-B197-9F04927C7C6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6E1AB8B-71F8-486B-88E0-8BD1EF70ED2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F891F41-1EED-4FE0-BE98-7DAD28AA704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F2BF821-0646-42BF-BAB7-3CC184AF09A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39DD36C-B96B-4FB7-915C-DCDE84CFC27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42D06B9-434A-4B5D-AA25-4DBC7EAFE44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0062532C-CF94-4A97-BCC5-FD7FD480236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4AF9BC9-5559-4603-8BDD-10CA2E86BE7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E597753-3009-4F92-855B-D136C3A74B0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A60B095-8B55-4562-AB53-713AC8008BA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A9CD047-5117-4E53-8ECF-25F0D92A21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9254A42E-C4D5-4DC7-B07D-29F75A9F0F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39</a:t>
            </a:r>
          </a:p>
        </p:txBody>
      </p:sp>
    </p:spTree>
    <p:extLst>
      <p:ext uri="{BB962C8B-B14F-4D97-AF65-F5344CB8AC3E}">
        <p14:creationId xmlns:p14="http://schemas.microsoft.com/office/powerpoint/2010/main" val="1222704738"/>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93BF1ED-0C6A-4CBD-828B-8BE01F56FD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897CC6C5-3603-4139-A195-0AE99A4F69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46d16816d5481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80DFB0-1B3A-4D49-B256-381593C5D21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2A8BCAC-8DA8-4D87-A78B-5DEBC2B8D83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D94B822-A384-4246-B7B1-3D5C69F90E9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FAD1266-7433-4DB8-A41F-34FD388735E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1070170-1D8B-4DB4-9A88-E72363DBBD1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4 interaction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A8D640A9-6A45-4112-ABDB-07EA7A24FFD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2146D433-0E57-46BF-9429-900A76F024E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560E163-78EA-4F71-AC82-18037D54461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FC07DA40-53A2-4D9A-9C44-7045DA93094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4 interaction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EF5BEE84-E562-4206-945E-2664890FB28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62C9A14-0286-49DD-8583-3798520F471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311161D-FB22-4229-B6CE-6E1EE87944A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0DAA0A7-A1E0-4B1E-BA93-C917921B7E4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414BDB67-F5F2-431D-B858-5F74BCC711B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CB71377-81EA-4F18-90A3-1943AF9909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ED4A7F3-6EBA-4521-8976-ECCA4A6EE5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74B56DE3-D34F-4C50-B2D2-8784F54DCB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39</a:t>
            </a:r>
          </a:p>
        </p:txBody>
      </p:sp>
    </p:spTree>
    <p:extLst>
      <p:ext uri="{BB962C8B-B14F-4D97-AF65-F5344CB8AC3E}">
        <p14:creationId xmlns:p14="http://schemas.microsoft.com/office/powerpoint/2010/main" val="54406752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1427570-7EA6-47D6-BB8D-994F608717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FF88DA75-0C27-481E-9A30-F363F2D9D7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12c4b56b28940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700B0A-A349-4DAA-A4C5-236C59B1124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D571D9D-8D7E-43F1-8319-FE3AE595416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927E01C-3618-4127-95B3-0E82AEFA296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E935501-AC2E-4D01-9773-5F8FAEB1C2E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E5C5D789-B902-4E7B-9E45-F5296ADCA20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149F94D-99C9-4347-B93D-F7BD46B1ABF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FFDC8D7-DD44-475C-9B55-0D7E894ACE7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F0C4892-99BE-4443-A4B1-19FA28E3F01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正确结论：Do you mean live demonstrations, online voting, or both—and which audience prob…</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question requests concrete meaning and links it to purpose.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481AE13-D2F7-4394-A0EA-753679A369D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6516829-D379-4D03-A4BA-B45C1F57D2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344C50C-1FCC-4663-A32B-B4602FECE7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5" name="">
            <a:extLst xmlns:a="http://schemas.openxmlformats.org/drawingml/2006/main">
              <a:ext uri="{FF2B5EF4-FFF2-40B4-BE49-F238E27FC236}">
                <a16:creationId xmlns:a16="http://schemas.microsoft.com/office/drawing/2014/main" id="{5BB9B4AC-6B8D-4071-B46E-96BCBDA8D8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39</a:t>
            </a:r>
          </a:p>
        </p:txBody>
      </p:sp>
    </p:spTree>
    <p:extLst>
      <p:ext uri="{BB962C8B-B14F-4D97-AF65-F5344CB8AC3E}">
        <p14:creationId xmlns:p14="http://schemas.microsoft.com/office/powerpoint/2010/main" val="2056760099"/>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31C1E86-0AAD-42A4-A628-9B97608134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9BA8EC6-E06A-465F-B896-2DFD9A3140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b7f1d6e8dab4ed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869CEB-2841-4296-924B-83628479AD5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8492B0B-E795-4288-9207-A779FD83CD6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64E6554-3D50-4BFC-AC93-A3B4C953782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F08FFF6-B18D-468B-9E73-46FDEC672CD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4 interaction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【原创训练材料｜参数为训练所设】Student B: ‘A cash prize may attract entries, but it could exclude groups with fewer resources.’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response devel…</a:t>
            </a:r>
          </a:p>
        </p:txBody>
      </p:sp>
      <p:sp>
        <p:nvSpPr>
          <p:cNvPr id="8" name="">
            <a:extLst xmlns:a="http://schemas.openxmlformats.org/drawingml/2006/main">
              <a:ext uri="{FF2B5EF4-FFF2-40B4-BE49-F238E27FC236}">
                <a16:creationId xmlns:a16="http://schemas.microsoft.com/office/drawing/2014/main" id="{C43B20E1-D14F-489B-AA2E-539DD531561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98FA6E7-4937-4B14-B106-697C2D2C722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75DE91-C0E3-42BE-A98D-759D551709B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4F61C0C-3C38-45F9-8123-7B07544ABB1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42DDB913-3272-4563-A653-DC25E8B28A2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F076756-635A-4E5B-8929-71547A46B2C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B1855E8-DD00-498A-BB3F-ABD7E52724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A411547-F0DA-45C0-BEEA-06C4ABD8744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6" name="">
            <a:extLst xmlns:a="http://schemas.openxmlformats.org/drawingml/2006/main">
              <a:ext uri="{FF2B5EF4-FFF2-40B4-BE49-F238E27FC236}">
                <a16:creationId xmlns:a16="http://schemas.microsoft.com/office/drawing/2014/main" id="{FB06F695-8593-4690-BB21-53CCA5B9CE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39</a:t>
            </a:r>
          </a:p>
        </p:txBody>
      </p:sp>
    </p:spTree>
    <p:extLst>
      <p:ext uri="{BB962C8B-B14F-4D97-AF65-F5344CB8AC3E}">
        <p14:creationId xmlns:p14="http://schemas.microsoft.com/office/powerpoint/2010/main" val="1839719533"/>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C8B2CEB-960D-4665-B343-8E400D394E2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7D3A7329-5FBA-4F56-BFA6-D4CD25C696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ebb2de45e53435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26FE8B-51B6-42C9-81B2-4FC5DB6458F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55A64840-E53F-4300-BC4C-C1195331499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6AAAC20-F9E1-4D06-BBC2-5D57C256582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能独立执行“表态—承接—补充—邀请”，并说明每一步理由。</a:t>
            </a:r>
          </a:p>
        </p:txBody>
      </p:sp>
      <p:sp>
        <p:nvSpPr>
          <p:cNvPr id="7" name="">
            <a:extLst xmlns:a="http://schemas.openxmlformats.org/drawingml/2006/main">
              <a:ext uri="{FF2B5EF4-FFF2-40B4-BE49-F238E27FC236}">
                <a16:creationId xmlns:a16="http://schemas.microsoft.com/office/drawing/2014/main" id="{5EBF1DC6-9BF9-4961-9CF4-DAC00BE1D63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5D1B96F-1077-494A-838F-AB8ACEC4896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CEBF63E-0DFC-478E-88DB-4A190ED9177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4 interaction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【原创训练材料｜参数为训练所设】Only…</a:t>
            </a:r>
          </a:p>
        </p:txBody>
      </p:sp>
      <p:sp>
        <p:nvSpPr>
          <p:cNvPr id="10" name="">
            <a:extLst xmlns:a="http://schemas.openxmlformats.org/drawingml/2006/main">
              <a:ext uri="{FF2B5EF4-FFF2-40B4-BE49-F238E27FC236}">
                <a16:creationId xmlns:a16="http://schemas.microsoft.com/office/drawing/2014/main" id="{B3357B63-8B57-4490-A062-29A2BA6D033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EDB3236B-6D2D-4B5E-8395-D11B9BDFD1A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7FD8A12-143C-49D0-A570-75D261119B8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8453F18-1CD9-417B-A7A9-4EA433FA0F6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30E56513-7157-4F94-BC5F-29808C06548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B5D5514-E824-4B67-8427-C5AEB6018F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BAE3F62-0E3B-4BE8-93FD-0FB17D5081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7" name="">
            <a:extLst xmlns:a="http://schemas.openxmlformats.org/drawingml/2006/main">
              <a:ext uri="{FF2B5EF4-FFF2-40B4-BE49-F238E27FC236}">
                <a16:creationId xmlns:a16="http://schemas.microsoft.com/office/drawing/2014/main" id="{E03E6AE5-587A-4D13-B031-B2C3E180F0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39</a:t>
            </a:r>
          </a:p>
        </p:txBody>
      </p:sp>
    </p:spTree>
    <p:extLst>
      <p:ext uri="{BB962C8B-B14F-4D97-AF65-F5344CB8AC3E}">
        <p14:creationId xmlns:p14="http://schemas.microsoft.com/office/powerpoint/2010/main" val="50083662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CAC6E8F-E42D-4202-8B63-095D74731B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4470B898-8EB5-42D7-B078-F755372FA81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96bf433b882748f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9A1515-15B1-41A6-A144-2BDD60C7599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0AE9ABA-47E1-4474-921C-7F1E758CC08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BBE612F-924E-4C27-BC9B-EBAE63F16BA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C5DC5D9-9845-4188-9079-830371316C5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DE6A0FA-5D0C-422E-8BE1-EC17944D24E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D013C1A2-29C8-4C0D-BDF9-C1B02E74ACB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823475A-C936-4704-8789-1A8142389D4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58838310-A48D-465B-A91E-453DE1CE87E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5CCD4FA-715C-4EC0-8136-EDA3CFB1FC9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C82513FC-E271-4661-BDB8-B9923FFD11BA}"/>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958A0BE-B977-4078-991C-ECDF88B27FA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F4D0C5D4-48B5-4357-99F6-A6C8AA7F298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678A66E-B491-4A63-8814-67E19C28352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F36DCE9D-BCE9-4902-9CE7-8069E177E0E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4 interaction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【原创训练材料｜参数为训练所设】Only one minut…</a:t>
            </a:r>
          </a:p>
        </p:txBody>
      </p:sp>
      <p:sp>
        <p:nvSpPr>
          <p:cNvPr id="18" name="">
            <a:extLst xmlns:a="http://schemas.openxmlformats.org/drawingml/2006/main">
              <a:ext uri="{FF2B5EF4-FFF2-40B4-BE49-F238E27FC236}">
                <a16:creationId xmlns:a16="http://schemas.microsoft.com/office/drawing/2014/main" id="{E65B9ED3-14F5-46E2-AF05-005236BB33C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DD0E186-9BD5-4D60-9A43-D737C468A42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FFFBD1D6-DBFB-4EFC-9C3A-142FE161589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正确结论：We agree on a two-week trial; let us note the unresolved staffing iss…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response records agreement, uncertainty and action within the time limit.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FDA3B3F5-8D2B-4DD3-8A83-F9E5A4A229E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A96EAF5-3368-42CA-BF77-10015A4936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F668D1B-0D9E-4A7A-AA14-ACD5ACC0FD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4" name="">
            <a:extLst xmlns:a="http://schemas.openxmlformats.org/drawingml/2006/main">
              <a:ext uri="{FF2B5EF4-FFF2-40B4-BE49-F238E27FC236}">
                <a16:creationId xmlns:a16="http://schemas.microsoft.com/office/drawing/2014/main" id="{F4308EB2-19D8-4952-A644-19D379DB41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39</a:t>
            </a:r>
          </a:p>
        </p:txBody>
      </p:sp>
    </p:spTree>
    <p:extLst>
      <p:ext uri="{BB962C8B-B14F-4D97-AF65-F5344CB8AC3E}">
        <p14:creationId xmlns:p14="http://schemas.microsoft.com/office/powerpoint/2010/main" val="573955130"/>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672763E-A250-44F5-B0EF-BCD8DDBBA0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A3B52041-3458-4486-8106-B6C30C9B8B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0082faa37a945d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25467F-F50B-4F86-97F8-83A8938AC52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B194153-7380-476A-AFFA-59809160B5E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CD151E4-0515-49BD-A95D-B3080307912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F14E331-9254-40EE-9308-ED70A34A7B8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AB3F136-56BE-48D1-AF10-8C75CFF526E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C8C5C85-05EB-4F6E-9FC5-C392B7850CF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B2D4AC3-D35A-458E-AA06-DE35BF5599C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F54D13F-5184-48CD-906E-D7295043186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EFFE284-327D-4F35-8A88-72DEC8B1DF7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E09B92B-7BF6-407E-9784-459DE7846B0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F6812A3-35C7-43F8-BD5D-CA5952BB36D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3F9830-787F-48F7-AC5A-4A985C99358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96D2FD2-B812-423D-9A52-008CA27F7DC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B062B02E-BDB5-4ECB-BE0F-590F677E4E6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AF737B4-ACEB-40A1-9D41-1A301C23CE9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36CC0350-260E-4CC0-9405-6B9E67DFDB8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53FC46D-2F59-4C78-9E21-492A8384D1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65493F6-18F3-4499-837F-E8DC61756F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CBBB8EFE-E6BE-4381-A5AE-471E23B06A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39</a:t>
            </a:r>
          </a:p>
        </p:txBody>
      </p:sp>
    </p:spTree>
    <p:extLst>
      <p:ext uri="{BB962C8B-B14F-4D97-AF65-F5344CB8AC3E}">
        <p14:creationId xmlns:p14="http://schemas.microsoft.com/office/powerpoint/2010/main" val="117939248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395B11C-E241-4179-8752-B09B6AA0E09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23DA6922-79D1-47CD-8B5A-23A62B72B4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0a9f5f77b5d4f1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8515BE-DEA3-450A-85F4-D35157BB726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861AAC3-8B60-4FA9-BE3B-0F6D91D35E3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CF05C55-3BF8-4ADF-B032-9B978434BA5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FBC9007-C5BC-40CE-974B-36931DD901F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E8C0C9F1-FCEA-4CF8-8CF6-3106BDC5ED3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3B658068-17F1-40E5-91C4-BC79C90A8A5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B29D186-E79E-4935-8287-85FD39A94BE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8732B9E3-5EBF-4C56-A46F-32D538DDE9A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1920B91-D7D7-47FC-A3F8-9864C1589B3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06CCCC6-7E04-4A74-85D2-AC6FF3604DA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CE0BF208-2073-4AA1-B5C4-BC3B3883CDB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E58A60C-7A98-4239-9456-27EE6EE813E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F1ABB5F-11A3-46F3-BF12-9C65E51BE1A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ADDDF560-2AC0-478A-B99E-7383291411E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1BF8102-D3C2-428C-8743-11E0E3C3889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D74F205-4799-448E-84B5-52D6FA55C5B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29811F16-1592-43F1-9123-F98953FB78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39</a:t>
            </a:r>
          </a:p>
        </p:txBody>
      </p:sp>
    </p:spTree>
    <p:extLst>
      <p:ext uri="{BB962C8B-B14F-4D97-AF65-F5344CB8AC3E}">
        <p14:creationId xmlns:p14="http://schemas.microsoft.com/office/powerpoint/2010/main" val="323442414"/>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D1A72D1-19F9-4DC3-81BE-83AF1996D0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ED678E28-193A-486D-883E-0BDB0E79E0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ac212085c5c43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AB6FBC-A101-49D2-B173-BFB4410A788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224AABF-87B9-4A72-9A65-B1D69DBC5AC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ADFA6E4-184C-4A8B-838C-AC2B8FE6079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905FEA9-0213-49B2-812B-7B0938131E2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4 interaction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a:t>
            </a:r>
          </a:p>
        </p:txBody>
      </p:sp>
      <p:sp>
        <p:nvSpPr>
          <p:cNvPr id="8" name="">
            <a:extLst xmlns:a="http://schemas.openxmlformats.org/drawingml/2006/main">
              <a:ext uri="{FF2B5EF4-FFF2-40B4-BE49-F238E27FC236}">
                <a16:creationId xmlns:a16="http://schemas.microsoft.com/office/drawing/2014/main" id="{C543A4AE-21F5-4775-91BA-C73E134278B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2413092-E723-4B05-9C8B-A64D8A16EEA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75EB1D9-B31E-4E23-9781-07D0A5B314B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F7DBF6B8-C9D6-47C7-B9D4-F35742C8D48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5A90648-8799-4E8F-B5D4-7E199FB3D5D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28AC48F-5907-444C-BB9E-FFE6FD1E61D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CF227815-AB74-4909-87EB-751C0960560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772C7C3-38AD-45C6-B041-FEC63813384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AFF212E1-8D96-4E6A-86AE-D3DE47F41F0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3CAAD96D-8E12-4DF1-98C6-59F7004B7D9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654F199-760C-4EB3-BBAE-B01C153E389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9000CD2-A344-49AD-9B51-505FAB9502B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62C6B948-A8FD-460E-B9D7-F7DA76881E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39</a:t>
            </a:r>
          </a:p>
        </p:txBody>
      </p:sp>
    </p:spTree>
    <p:extLst>
      <p:ext uri="{BB962C8B-B14F-4D97-AF65-F5344CB8AC3E}">
        <p14:creationId xmlns:p14="http://schemas.microsoft.com/office/powerpoint/2010/main" val="37494311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D01F4F9-AA25-484B-91EB-DE4BD9A83E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8F8DDD99-E12F-4391-8F23-42CFCEC041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6379c0737e24e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58762D-AD74-4779-A8F0-F923AF9A90C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B500F2A-CE3A-426D-A8B1-E5A06988EEE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71FBBC7-F1C3-4657-B878-530237B24B3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9A5A50B-2A00-4265-AAD1-D97F54A8B77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4 interaction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B: ‘A cash prize may attract entries, but it could exclude groups with fewer reso…</a:t>
            </a:r>
          </a:p>
        </p:txBody>
      </p:sp>
      <p:sp>
        <p:nvSpPr>
          <p:cNvPr id="8" name="">
            <a:extLst xmlns:a="http://schemas.openxmlformats.org/drawingml/2006/main">
              <a:ext uri="{FF2B5EF4-FFF2-40B4-BE49-F238E27FC236}">
                <a16:creationId xmlns:a16="http://schemas.microsoft.com/office/drawing/2014/main" id="{A7520396-9C10-41B2-977D-7EF8796754A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D9024D11-5EBB-4A51-8A6B-51612C882F7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2738EC-795B-4B2F-9529-FDF2876249A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26519FB-64BC-48E9-A6AB-94272E18372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2A026E0-D5AB-4442-81D3-1C504C4D340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FC4F1AA-90ED-4AEA-AEA7-625FAA2ABE2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C2A6E10-E665-49E1-B4F3-0E48B169E87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41BA51C-2715-494E-A7E0-9262BD50872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E1FE7FE-C0C1-4F36-925C-0DADB4CA706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2897590-0058-496F-A830-ED51D0B5798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113926D-E038-44E0-94BB-0117D60EDBF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465B845-A223-41CC-81CE-51F07F782D7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7924F6C-E98F-4C91-9400-5C884AA97A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0CCC976-926E-4966-8CDC-31D52EDCF5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2270FCAC-3E2B-4ED1-8905-5FC8B08B945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39</a:t>
            </a:r>
          </a:p>
        </p:txBody>
      </p:sp>
    </p:spTree>
    <p:extLst>
      <p:ext uri="{BB962C8B-B14F-4D97-AF65-F5344CB8AC3E}">
        <p14:creationId xmlns:p14="http://schemas.microsoft.com/office/powerpoint/2010/main" val="1782509021"/>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9804E3B-D972-4AB3-AAA5-8D3AE1F3D5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1FDD780D-47DF-4574-9910-EC813CD73A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5c58b25ab3347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71F4A9-08A6-4618-80DF-7F7B2020143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8E0DA09-9DA2-4F09-80EC-0A9DD9CD9D8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3DB9315-5EA6-430B-8088-767EBE7E4B0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9D0312C-F8DE-4A35-B1A7-B125A336FDC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A037016-2EB4-44DA-A18F-F7598DE0B5D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4 interaction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9E961921-71AC-4C7C-A39D-0101EE36762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A93EB1FD-760F-4107-A166-77173B300C7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9982973-FDFF-4FEB-B0A5-74E707D4BD9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0AD36DD-71DA-421F-92EA-625A90C7895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4 interaction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0EE24EA2-6394-4212-B4DD-CEEBD0C7EDB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0BFFFD4-5EDD-4991-B89B-47156B90EAD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3D9184D-C33C-49B8-93DA-0E1630F7BDC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C5F8EA4-A44C-41D6-A230-23DCA8D4A05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54ECA89D-721A-4510-96BD-E5409D3A4C2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BB3E1A9-AB87-4F46-A284-459169AB46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907C116-DA6B-4671-A60D-18B9CFFA2E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D0C7F33F-DDEB-41FE-B2BE-50BCF55711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39</a:t>
            </a:r>
          </a:p>
        </p:txBody>
      </p:sp>
    </p:spTree>
    <p:extLst>
      <p:ext uri="{BB962C8B-B14F-4D97-AF65-F5344CB8AC3E}">
        <p14:creationId xmlns:p14="http://schemas.microsoft.com/office/powerpoint/2010/main" val="81903708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4B59FD4-E95B-4187-B322-62C290559D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6EAEAEF-F619-4359-82D9-C4CA9BAB25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6d09309d9449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2F3F58-5095-417D-B567-D44DFBBC08D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899CA23-9CF8-41FD-AF55-F491B8B4AF4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2FD33B-64AE-4186-B2D2-D38BDEB9794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236E467-0F76-48C3-9CAD-01255F6B628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DB244BD4-1666-46A1-AAD3-ED96ECF0D1F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BD88A15-3FCF-42B6-B45C-B716A2C0A2F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402E2F8-2CBF-4FA7-A479-55A23C0C48F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4BD8DDF-49FA-4CE3-8185-30D493B70EF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正确结论：Could we offer equipment loans and judge improvement as well as the final produ…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speaker converts the concern into two relevant design changes.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566241C-0B3E-4AF9-B0C5-8694DE9D0B4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75482EC-DEAA-4E60-8B3B-041B849C44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D622D3D-4181-4FB8-B30C-A616055382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5" name="">
            <a:extLst xmlns:a="http://schemas.openxmlformats.org/drawingml/2006/main">
              <a:ext uri="{FF2B5EF4-FFF2-40B4-BE49-F238E27FC236}">
                <a16:creationId xmlns:a16="http://schemas.microsoft.com/office/drawing/2014/main" id="{9AF50F6B-4EA6-4EE8-ADD8-DA09E4B97C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39</a:t>
            </a:r>
          </a:p>
        </p:txBody>
      </p:sp>
    </p:spTree>
    <p:extLst>
      <p:ext uri="{BB962C8B-B14F-4D97-AF65-F5344CB8AC3E}">
        <p14:creationId xmlns:p14="http://schemas.microsoft.com/office/powerpoint/2010/main" val="4584885"/>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8535A4D-9ED8-4BEF-A5CD-69D730E8E9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00F4FBAF-5EF3-4DDE-8892-385482BE0D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72a0787cb7046b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65E6F0-E98F-4DF4-84FD-2F00C56E15B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11CD87D-2BB5-4D39-91C7-34DB46E1006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8E1D7C8-CE8E-4543-B463-077A4778571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EC647657-4136-411D-9D6F-15EB9C4B68E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4 interaction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【原创训练材料｜参数为训练所设】Student C: 'A printed guide is accessible during network failures, while a digital guide is easier to update.'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F35050EA-6E50-4ECA-A723-A0D75EE48AE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9EFA368-5191-498E-903E-672F8554317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3F01763-ED2C-4466-8923-9168A94CA96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53C84BF-239F-4727-A95E-18209E83886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D833B287-0291-4561-9B68-6C99CD3001C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5739F7B-AB78-4911-97B8-72C71B3C41E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B4549BF-197F-45B9-AE89-E998391831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0110253-2275-4318-AFCC-0D9C4EB2D0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6" name="">
            <a:extLst xmlns:a="http://schemas.openxmlformats.org/drawingml/2006/main">
              <a:ext uri="{FF2B5EF4-FFF2-40B4-BE49-F238E27FC236}">
                <a16:creationId xmlns:a16="http://schemas.microsoft.com/office/drawing/2014/main" id="{04C10051-6457-431B-8474-5D9B93B7B8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39</a:t>
            </a:r>
          </a:p>
        </p:txBody>
      </p:sp>
    </p:spTree>
    <p:extLst>
      <p:ext uri="{BB962C8B-B14F-4D97-AF65-F5344CB8AC3E}">
        <p14:creationId xmlns:p14="http://schemas.microsoft.com/office/powerpoint/2010/main" val="733970998"/>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66F9BB-BB35-411E-8F96-30BD878C29D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127A1D0A-7248-4CCA-A625-4C0F97171E6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530ce01a41d4aa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AF492E-F4CF-49D5-BBB5-8CF9CF3DD22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00622CA-D3FF-4A93-8468-CA7A28AB1D5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541BA02-44F1-464A-A566-7701688475C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99791874-C2E0-43F4-8FE0-540C3A8440A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E2B88909-B806-4143-B6FD-AB2B27AAD49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0298FE7-59E9-4454-BF01-47912EEB494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4 interaction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a:t>
            </a:r>
          </a:p>
        </p:txBody>
      </p:sp>
      <p:sp>
        <p:nvSpPr>
          <p:cNvPr id="10" name="">
            <a:extLst xmlns:a="http://schemas.openxmlformats.org/drawingml/2006/main">
              <a:ext uri="{FF2B5EF4-FFF2-40B4-BE49-F238E27FC236}">
                <a16:creationId xmlns:a16="http://schemas.microsoft.com/office/drawing/2014/main" id="{4C7079B8-BFC5-4179-BDC7-BE7A65500CB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600D83AD-F540-4091-92E8-C9E1A7EF642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4B129DE-C04D-465C-89A3-4D81EDCE41B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AD2B877-DDA5-4B27-B7E1-11978F36870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1671FBE8-8B8A-4157-994D-3159F9EDDFB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93E790E-A7FA-4565-BE64-20520A0720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D3A2957-53F9-44FD-A45F-13BF3C5F92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7" name="">
            <a:extLst xmlns:a="http://schemas.openxmlformats.org/drawingml/2006/main">
              <a:ext uri="{FF2B5EF4-FFF2-40B4-BE49-F238E27FC236}">
                <a16:creationId xmlns:a16="http://schemas.microsoft.com/office/drawing/2014/main" id="{F0F5AC1E-1D9C-48B7-B4F0-FF75C1068A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39</a:t>
            </a:r>
          </a:p>
        </p:txBody>
      </p:sp>
    </p:spTree>
    <p:extLst>
      <p:ext uri="{BB962C8B-B14F-4D97-AF65-F5344CB8AC3E}">
        <p14:creationId xmlns:p14="http://schemas.microsoft.com/office/powerpoint/2010/main" val="116906134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585DB3D-D240-4BA7-BBE0-EEAEBD2FDD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C5695ED7-DECD-49A7-A0DB-5EF5A3FFFC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41836cc5f634ef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0A9C75-2408-42BF-9BCC-CB36FA57632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BD156C4-BE07-4348-B8E7-A52E87A745E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3ED1333-BFC5-4866-B177-6978B24CB22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74B30F5-5D61-418B-BE00-CB092FF983D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2E7E83E-7DAF-4425-813F-EC779343AAC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B71BDFA7-4BBA-4109-B5CD-4AF81B14840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7CF855F-6E25-4F46-BEDF-70EE720B4FE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E0322767-06B3-4DFA-8118-6876AF2AF3B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592E83B-4F7B-4287-B63D-2A67E5E10B7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B74F68E9-03EF-4E4E-945D-DC4B5A6CF3A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612CAE8-DE29-4C88-BF4E-A5A65725B4D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22D147E9-1C1E-4499-A700-DE25891552E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205EFF2-F725-4118-95D2-5E495766E75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807BBC3B-18C4-4031-9B57-F7D48B06E7F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253"/>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4 interaction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group has …</a:t>
            </a:r>
          </a:p>
        </p:txBody>
      </p:sp>
      <p:sp>
        <p:nvSpPr>
          <p:cNvPr id="18" name="">
            <a:extLst xmlns:a="http://schemas.openxmlformats.org/drawingml/2006/main">
              <a:ext uri="{FF2B5EF4-FFF2-40B4-BE49-F238E27FC236}">
                <a16:creationId xmlns:a16="http://schemas.microsoft.com/office/drawing/2014/main" id="{7A2137BA-836A-4E5F-9DA3-589DDB97C39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0E86F67-FAF1-4015-AA71-69B4BBD53FA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FE86442-0DD3-4B37-B01E-E24EE3BB7DB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47"/>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正确结论：Before choosing, can we rank the options by cost, student reach and p…</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解析：Introducing shared criteria makes the next comparison possible.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02D0D8D3-A739-4AD9-972D-4E66BE1AD54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FC89565-0025-4331-9820-C2A810E859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97CE36A-88F8-4CAF-B7A8-D1B4B3D61E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4" name="">
            <a:extLst xmlns:a="http://schemas.openxmlformats.org/drawingml/2006/main">
              <a:ext uri="{FF2B5EF4-FFF2-40B4-BE49-F238E27FC236}">
                <a16:creationId xmlns:a16="http://schemas.microsoft.com/office/drawing/2014/main" id="{A5678E4F-A454-4D2C-AEE1-484C38F7073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39</a:t>
            </a:r>
          </a:p>
        </p:txBody>
      </p:sp>
    </p:spTree>
    <p:extLst>
      <p:ext uri="{BB962C8B-B14F-4D97-AF65-F5344CB8AC3E}">
        <p14:creationId xmlns:p14="http://schemas.microsoft.com/office/powerpoint/2010/main" val="1492978029"/>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174152D-E1D7-4090-8ED0-395870EA26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5B54DC5-2350-4BEB-AEA7-818367D4BF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4183aa8b60240a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4D3559-7AD3-4698-9105-99B219049AE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5049D33-EA51-4AF6-9669-89D4EBA42AE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31D444E-9AA2-4C70-8DBF-360F2E0037C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D455B6F-7A0D-471B-8584-4DA6254EEDE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6C2C30D-C438-4E79-ABA2-00D02560450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669F643-C823-45EF-80AA-48AD38CE1F3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A4BB2DD-085F-47FA-B6AF-C152F313652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65FAF70-2AA7-487E-B23C-622485464EF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5481C78-3EE5-4456-91D3-6D02A3F9C7E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EDEF567-49C3-4AF5-AC74-D28076F9CBB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2F86D8E-410D-494B-B96F-7A59438BDBE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781BDEA-487D-499A-AC76-C4F23F4334E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4EDE253-7E38-4BEE-84F2-F465E540FE7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63E0A8D7-49A5-4BFE-83CB-AE585EC6EFD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17AA574-E0A4-4551-9730-B2CE8D7B406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A7AEA439-D2E6-43B2-9F35-5A1DF07F3A5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F2260E2-553D-4BF1-B56E-6FE0A3204B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2CA0259-E1A6-4A1B-B274-9619AA7DDA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31EF22FC-A119-4586-B08F-BA5174906D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39</a:t>
            </a:r>
          </a:p>
        </p:txBody>
      </p:sp>
    </p:spTree>
    <p:extLst>
      <p:ext uri="{BB962C8B-B14F-4D97-AF65-F5344CB8AC3E}">
        <p14:creationId xmlns:p14="http://schemas.microsoft.com/office/powerpoint/2010/main" val="123147434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EFF129-ABAA-4F5A-9D21-7D3998774E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CB9D70E6-DE7B-4110-A032-E79E4BEF89C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253afa795a479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BF1340A-2774-42B9-8435-C6200BC8560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CE00B70-0794-414C-90E2-1F6F00769A5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011DA69-2915-49FA-A8F3-779669A7D4C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9FF510B-3185-458B-B55D-4E5EF43AC2E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DBBEF130-2C1A-4589-B40A-901EBC72348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38A9492-A51C-48E4-B0DF-038D100A963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AC9CB14-3268-4B7E-9CBD-15911A6F6AF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09454AB3-21E4-45C3-AEF7-9B6CFC1B6DB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CE3614B-8FEC-4C56-8378-A9D4CF36690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0B11636-A64E-472A-96EC-BC2F9A1E767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ED8B5828-6F0B-41D5-831E-E1929759238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E3EE993-11B6-47FD-BD0E-CBC264E81A7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D0D95A9-D019-4CF5-B4C0-CCE1FF3F8C6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F48C8B5A-16F5-4A86-B7DA-C132B14CF18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8245D3C-B05D-4571-9FC8-8479CA744D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0AF8B9-50F9-48C8-80DB-669CC8D257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A20BD195-8E8B-44F9-8BC3-06E95015ED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39</a:t>
            </a:r>
          </a:p>
        </p:txBody>
      </p:sp>
    </p:spTree>
    <p:extLst>
      <p:ext uri="{BB962C8B-B14F-4D97-AF65-F5344CB8AC3E}">
        <p14:creationId xmlns:p14="http://schemas.microsoft.com/office/powerpoint/2010/main" val="731448691"/>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06DF32B-5D39-4E25-AF55-07D6B1322C5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791564A0-AC33-4205-9971-2DD1A700BE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2242937f774491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15784C-056C-4FEF-8664-2EEEB1C6440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2FEBBBF-BE50-4191-8C27-D5A9FC6D145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349233A-C498-4B06-8A36-2FDC2149CFF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FB41631-9B0C-41F3-8BF3-C72C0971F65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4 interaction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a:t>
            </a:r>
          </a:p>
        </p:txBody>
      </p:sp>
      <p:sp>
        <p:nvSpPr>
          <p:cNvPr id="8" name="">
            <a:extLst xmlns:a="http://schemas.openxmlformats.org/drawingml/2006/main">
              <a:ext uri="{FF2B5EF4-FFF2-40B4-BE49-F238E27FC236}">
                <a16:creationId xmlns:a16="http://schemas.microsoft.com/office/drawing/2014/main" id="{9E45C0F0-66F5-4B1A-8491-B9B47FF0EDF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847F75D-EC40-4B51-A41B-2AA6F21BBF4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F5DB6A4-86D1-4D05-8EAC-C6331AECE52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B0E9E7F6-B89B-42B8-958C-CE7B4997DFF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4418614-F94F-4DC1-B3DE-F04E27F5E35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2234705-EE86-4DD2-9327-3C30D34D8B1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50F7997C-F85A-4B52-B658-977AD69381D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A519BA7-981B-4077-993F-4CB4AB8800C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2AEFD87-4F90-47E0-ACC1-8278BA89616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B63D8841-3942-4808-8DE5-5CA5EE80B01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1423403-CB1B-4E72-83EF-796CE3C3F3E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AB420E-C689-49A6-95B7-8BE72E959F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CF0F4D2B-4382-4D8D-8637-38920026580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39</a:t>
            </a:r>
          </a:p>
        </p:txBody>
      </p:sp>
    </p:spTree>
    <p:extLst>
      <p:ext uri="{BB962C8B-B14F-4D97-AF65-F5344CB8AC3E}">
        <p14:creationId xmlns:p14="http://schemas.microsoft.com/office/powerpoint/2010/main" val="73719156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7170582-41E3-430D-9510-B858D950C9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3744B1C8-2C1D-4269-86AE-E0CF8D2754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dd111fb51748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F0058E6-1DEF-4FA0-8884-472CE218F39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1AFCC98-A399-4FDF-9D89-89987146ECF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F6FAD90-5128-41DC-976B-CDC8D00FA31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8704E57D-1BA4-45B7-9CA0-5A4A4ED6D51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4 interaction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【原创训练材料｜参数为训练所设】Student C: 'A printed guide is accessible during network failures, while a digital guide …</a:t>
            </a:r>
          </a:p>
        </p:txBody>
      </p:sp>
      <p:sp>
        <p:nvSpPr>
          <p:cNvPr id="8" name="">
            <a:extLst xmlns:a="http://schemas.openxmlformats.org/drawingml/2006/main">
              <a:ext uri="{FF2B5EF4-FFF2-40B4-BE49-F238E27FC236}">
                <a16:creationId xmlns:a16="http://schemas.microsoft.com/office/drawing/2014/main" id="{D1043835-FFCF-4AD0-BB30-79808BA19B8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CAE34E0C-D6B3-43D5-9FBB-EC40AA433BF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519B2F3-ECF8-44FA-A1CE-D6919FDB4B3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0D4C0B5-C22D-49F5-BE45-BB7CEAA66A2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B45478E-0764-499E-A124-4EF614B344F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9B31FC9-1515-47F7-B0EB-6DC164C2610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27BA8BE-2F5B-4CAF-87E0-241FBA3504D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AE37FE0-A9C6-4698-8EB6-9D043355006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0CF5B4B-7AB1-441C-BE70-D01D6C233BC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2F73C7F-5104-4A54-AC1C-B916EAB1B92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619C9D6-EAB3-4534-A38C-33246B702AD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5F25689-ED7A-4BF6-BA39-106E1A7C6F0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D312E94-35C8-4565-A427-64175450E0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B5D02E0-A4CC-46DC-8354-B6E29CD6D7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96BFCDC1-AC04-4732-B88E-476AD06E12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39</a:t>
            </a:r>
          </a:p>
        </p:txBody>
      </p:sp>
    </p:spTree>
    <p:extLst>
      <p:ext uri="{BB962C8B-B14F-4D97-AF65-F5344CB8AC3E}">
        <p14:creationId xmlns:p14="http://schemas.microsoft.com/office/powerpoint/2010/main" val="692000594"/>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5E08811-4210-4958-872B-2811D4482F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DC92B927-B2F3-4EE7-BFDB-66C25F4600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7216331983433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37E87D-2921-458E-A87F-656CFAC5228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45BD09F-289B-4690-AA26-2B7954DC28D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1B3CCAA-9C1D-4961-885D-C9DAFC4D68B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F3A250B-3CFD-4226-A772-4FA0CD99DCA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20A55E8-4318-47AC-BB9A-2D3173A3A12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4 interaction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9" name="">
            <a:extLst xmlns:a="http://schemas.openxmlformats.org/drawingml/2006/main">
              <a:ext uri="{FF2B5EF4-FFF2-40B4-BE49-F238E27FC236}">
                <a16:creationId xmlns:a16="http://schemas.microsoft.com/office/drawing/2014/main" id="{9FC5677D-C26B-4BD1-B893-2810373B008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5077A18-1F93-4266-B865-6DD32E52030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D427B91-492C-4B04-BA4B-8B551F37AD6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08B38D2-D0ED-4F70-8529-07B16D82E6F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4 interaction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a:t>
            </a:r>
          </a:p>
        </p:txBody>
      </p:sp>
      <p:sp>
        <p:nvSpPr>
          <p:cNvPr id="13" name="">
            <a:extLst xmlns:a="http://schemas.openxmlformats.org/drawingml/2006/main">
              <a:ext uri="{FF2B5EF4-FFF2-40B4-BE49-F238E27FC236}">
                <a16:creationId xmlns:a16="http://schemas.microsoft.com/office/drawing/2014/main" id="{557FD328-2447-42E3-B244-062E23A8597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43B447F-6750-4920-9D4B-8C69AB09762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7D40A2F-FE0B-4CBA-989F-67663CEF2A4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B47381A-246A-4E7F-92E2-B6338A22AB1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4 interaction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a:t>
            </a:r>
          </a:p>
        </p:txBody>
      </p:sp>
      <p:sp>
        <p:nvSpPr>
          <p:cNvPr id="17" name="">
            <a:extLst xmlns:a="http://schemas.openxmlformats.org/drawingml/2006/main">
              <a:ext uri="{FF2B5EF4-FFF2-40B4-BE49-F238E27FC236}">
                <a16:creationId xmlns:a16="http://schemas.microsoft.com/office/drawing/2014/main" id="{F82C9A5A-BDCD-4A00-AA15-CCBCD4AB029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815ED27-263C-4BEF-8F03-E2431D615A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806DDEF-F603-45F0-AA36-5C39CD3D86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C4C8E542-F11D-49C6-B000-0132882F96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39</a:t>
            </a:r>
          </a:p>
        </p:txBody>
      </p:sp>
    </p:spTree>
    <p:extLst>
      <p:ext uri="{BB962C8B-B14F-4D97-AF65-F5344CB8AC3E}">
        <p14:creationId xmlns:p14="http://schemas.microsoft.com/office/powerpoint/2010/main" val="156076895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57F9EE2-3112-48F2-B0E4-2792811594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C7005B99-72DC-4FE8-BFE6-FB54D0CB358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c5e3d903b049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1245B9-24B1-4F66-89AF-5413D556CF7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B435F97-D976-414D-B302-E06B3CAFED2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97AFE30-73EA-46E6-BCC2-4242D7389A1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08FC848-3BE9-4433-B5E8-04011117208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98A63814-E595-48FE-8FF2-EDC88B676C8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BF75950-920C-4748-9205-A4EBE9528D7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94A7B66-8DB5-4A3A-A04C-A343426385E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1E665E9-CF37-466F-BE2F-367208E7D79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正确结论：Could we print a short essential guide and place changing details online, then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combines both advantages and proposes a criterion for the next decision.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528893D-1D4F-4A10-9A9E-285FA87D6CA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B854AB0-63F0-4627-8B52-0F6357A0129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DA23A81-794C-42D1-8BFD-F00DD4C94E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5" name="">
            <a:extLst xmlns:a="http://schemas.openxmlformats.org/drawingml/2006/main">
              <a:ext uri="{FF2B5EF4-FFF2-40B4-BE49-F238E27FC236}">
                <a16:creationId xmlns:a16="http://schemas.microsoft.com/office/drawing/2014/main" id="{D0B52B75-C7A4-49B3-B8A4-33552B29CD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39</a:t>
            </a:r>
          </a:p>
        </p:txBody>
      </p:sp>
    </p:spTree>
    <p:extLst>
      <p:ext uri="{BB962C8B-B14F-4D97-AF65-F5344CB8AC3E}">
        <p14:creationId xmlns:p14="http://schemas.microsoft.com/office/powerpoint/2010/main" val="446127837"/>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F65C147-170A-46B2-88D4-B1F492B043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9CB95219-57EB-491A-AAE7-C894BF05A6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cb4b237d7ba40d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895E6E-5C4D-45E5-B9B3-5839D665CF4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63C65BF-D8DC-46EA-A2FA-5F9B1E8D9A2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95DD3E-7F62-4034-863D-B8EB38C8DA4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8BEF9733-31BA-4A8E-BF8A-D12670B7307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4 interaction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member’s suggestion is unclear: ‘We should make the campaign more interactive.’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follow-up question is most u…</a:t>
            </a:r>
          </a:p>
        </p:txBody>
      </p:sp>
      <p:sp>
        <p:nvSpPr>
          <p:cNvPr id="8" name="">
            <a:extLst xmlns:a="http://schemas.openxmlformats.org/drawingml/2006/main">
              <a:ext uri="{FF2B5EF4-FFF2-40B4-BE49-F238E27FC236}">
                <a16:creationId xmlns:a16="http://schemas.microsoft.com/office/drawing/2014/main" id="{D01DB701-7EA5-41D2-86FB-9E6586CA9E2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422D0D4-2465-4DA5-8A28-6DEF8584BF1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3BDE19F-2435-4BCD-8862-22AE7797130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7C00A69-4BC6-42E6-AF67-74E5AE3A4FC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5307326B-CBF2-44F0-A64A-8348A1E09F7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7444E24-B476-4CD8-808E-A6368349667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495CECB-4E52-4793-92A8-CC66B92EBB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EFB7DC0-474C-493F-A104-3EFF9B043F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6" name="">
            <a:extLst xmlns:a="http://schemas.openxmlformats.org/drawingml/2006/main">
              <a:ext uri="{FF2B5EF4-FFF2-40B4-BE49-F238E27FC236}">
                <a16:creationId xmlns:a16="http://schemas.microsoft.com/office/drawing/2014/main" id="{EC8267D9-6037-49CF-B11A-741BB5E4AF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39</a:t>
            </a:r>
          </a:p>
        </p:txBody>
      </p:sp>
    </p:spTree>
    <p:extLst>
      <p:ext uri="{BB962C8B-B14F-4D97-AF65-F5344CB8AC3E}">
        <p14:creationId xmlns:p14="http://schemas.microsoft.com/office/powerpoint/2010/main" val="1697599300"/>
      </p:ext>
    </p:extLst>
  </p:cSld>
</p:sld>
</file>

<file path=ppt/slides/slide3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826CF79-5C0A-4FA5-A00F-C67EACCD0B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913D0884-C8BB-41E6-9B14-70EF71AD49F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f962b24a3594ea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E95854-1E54-49F6-BCA1-89803942B78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1E37ED65-66A9-4AE1-A281-99447BCC63D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1FC7009-54F3-4CF6-B239-EEA6E58BB010}"/>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C588B244-46A1-4425-B0AD-35704357F31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FB281EF-C22B-4956-84FD-1D5C018AF60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0F950EE3-326C-4EE0-8C76-58C5205BBEE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AZ-26 · English Paper 4 interaction task · 双源整合</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a:t>
            </a:r>
          </a:p>
        </p:txBody>
      </p:sp>
      <p:sp>
        <p:nvSpPr>
          <p:cNvPr id="10" name="">
            <a:extLst xmlns:a="http://schemas.openxmlformats.org/drawingml/2006/main">
              <a:ext uri="{FF2B5EF4-FFF2-40B4-BE49-F238E27FC236}">
                <a16:creationId xmlns:a16="http://schemas.microsoft.com/office/drawing/2014/main" id="{38560FDE-5B6B-4BFF-A7DB-EC336D18155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高频错因：独白流利但没有互动</a:t>
            </a:r>
          </a:p>
        </p:txBody>
      </p:sp>
      <p:sp>
        <p:nvSpPr>
          <p:cNvPr id="11" name="">
            <a:extLst xmlns:a="http://schemas.openxmlformats.org/drawingml/2006/main">
              <a:ext uri="{FF2B5EF4-FFF2-40B4-BE49-F238E27FC236}">
                <a16:creationId xmlns:a16="http://schemas.microsoft.com/office/drawing/2014/main" id="{6AE63634-AD74-4B58-AF75-6557B1C00D4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701BBAB-C7AD-4D9C-A5FE-52E03A4A898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FD539A8-D6E5-4B64-8ECD-4C42C0D6BB9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高分互动必须回应他人并推动任务</a:t>
            </a:r>
          </a:p>
        </p:txBody>
      </p:sp>
      <p:sp>
        <p:nvSpPr>
          <p:cNvPr id="14" name="">
            <a:extLst xmlns:a="http://schemas.openxmlformats.org/drawingml/2006/main">
              <a:ext uri="{FF2B5EF4-FFF2-40B4-BE49-F238E27FC236}">
                <a16:creationId xmlns:a16="http://schemas.microsoft.com/office/drawing/2014/main" id="{088F9EFD-6352-4AD0-B205-D4DA668CA79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05E9CC4-4F7B-4E56-9F69-FA33B92C76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D6C8E50-FF62-48AA-A95A-9D8915B73C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7" name="">
            <a:extLst xmlns:a="http://schemas.openxmlformats.org/drawingml/2006/main">
              <a:ext uri="{FF2B5EF4-FFF2-40B4-BE49-F238E27FC236}">
                <a16:creationId xmlns:a16="http://schemas.microsoft.com/office/drawing/2014/main" id="{9715CC0F-0BFE-4FF6-A038-AB0AAAAEE4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31 / 39</a:t>
            </a:r>
          </a:p>
        </p:txBody>
      </p:sp>
    </p:spTree>
    <p:extLst>
      <p:ext uri="{BB962C8B-B14F-4D97-AF65-F5344CB8AC3E}">
        <p14:creationId xmlns:p14="http://schemas.microsoft.com/office/powerpoint/2010/main" val="1674694968"/>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2D054096-BA7B-4971-BE3D-ABDAD39AB5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8908EDB6-4A08-47AB-B5FE-4BC0C296F5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b9bc6f6ff85449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2408D23-2CFC-482C-BF2C-1651D0D0966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061DD4D-30EE-4B42-B939-13CE01D1643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976A372-AB5D-4E5F-AD8A-F21ED8356B0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D098E45-BDED-490B-91F3-A53F8A1C4D7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7D99D30-60A2-4401-8212-B2A9AE9166C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表态</a:t>
            </a:r>
          </a:p>
        </p:txBody>
      </p:sp>
      <p:sp>
        <p:nvSpPr>
          <p:cNvPr id="9" name="">
            <a:extLst xmlns:a="http://schemas.openxmlformats.org/drawingml/2006/main">
              <a:ext uri="{FF2B5EF4-FFF2-40B4-BE49-F238E27FC236}">
                <a16:creationId xmlns:a16="http://schemas.microsoft.com/office/drawing/2014/main" id="{B9F7AAB2-7303-40D7-B848-20E8F5AA83C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19E93F6-9726-434A-AD77-D69BFFF1702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承接</a:t>
            </a:r>
          </a:p>
        </p:txBody>
      </p:sp>
      <p:sp>
        <p:nvSpPr>
          <p:cNvPr id="11" name="">
            <a:extLst xmlns:a="http://schemas.openxmlformats.org/drawingml/2006/main">
              <a:ext uri="{FF2B5EF4-FFF2-40B4-BE49-F238E27FC236}">
                <a16:creationId xmlns:a16="http://schemas.microsoft.com/office/drawing/2014/main" id="{0FDD2169-B434-4BE5-95B4-D9F17A54B24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75BE7C8-E3E7-40E5-A102-BA7F4F2FB61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补充</a:t>
            </a:r>
          </a:p>
        </p:txBody>
      </p:sp>
      <p:sp>
        <p:nvSpPr>
          <p:cNvPr id="13" name="">
            <a:extLst xmlns:a="http://schemas.openxmlformats.org/drawingml/2006/main">
              <a:ext uri="{FF2B5EF4-FFF2-40B4-BE49-F238E27FC236}">
                <a16:creationId xmlns:a16="http://schemas.microsoft.com/office/drawing/2014/main" id="{0F2296D2-8F02-41D3-AA69-8ED603FD84A5}"/>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C6F2EDD-EC0B-47C8-8C29-970E24BCAB3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邀请</a:t>
            </a:r>
          </a:p>
        </p:txBody>
      </p:sp>
      <p:sp>
        <p:nvSpPr>
          <p:cNvPr id="15" name="">
            <a:extLst xmlns:a="http://schemas.openxmlformats.org/drawingml/2006/main">
              <a:ext uri="{FF2B5EF4-FFF2-40B4-BE49-F238E27FC236}">
                <a16:creationId xmlns:a16="http://schemas.microsoft.com/office/drawing/2014/main" id="{3D6B0D0C-C440-4C50-86A5-AB4CE9190CF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8D61FAB-E3B0-4AA2-A004-10A8F27893F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622AFDE1-5848-4B05-AB5F-1A89EFEB201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614"/>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4 interaction task · 双源整合</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【原创训练材料｜参数为训练所设】Student…</a:t>
            </a:r>
          </a:p>
        </p:txBody>
      </p:sp>
      <p:sp>
        <p:nvSpPr>
          <p:cNvPr id="18" name="">
            <a:extLst xmlns:a="http://schemas.openxmlformats.org/drawingml/2006/main">
              <a:ext uri="{FF2B5EF4-FFF2-40B4-BE49-F238E27FC236}">
                <a16:creationId xmlns:a16="http://schemas.microsoft.com/office/drawing/2014/main" id="{AB9ADC09-ED61-4A35-8833-45C0BEE4977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F05191E-0986-456B-8CDD-BE5FA1ACDFB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0C11AB3-BFE1-4315-B2F2-7E489A0B7A7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9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正确结论：Could we offer equipment loans and judge improvement as well as the f…</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speaker converts the concern into two relevant design changes.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29F17AD4-D04B-49DC-B04E-731126529B1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C924E99-187F-47DC-8F00-B29668E244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4C05B88-A6E5-45FA-829E-7C07DD9F71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4" name="">
            <a:extLst xmlns:a="http://schemas.openxmlformats.org/drawingml/2006/main">
              <a:ext uri="{FF2B5EF4-FFF2-40B4-BE49-F238E27FC236}">
                <a16:creationId xmlns:a16="http://schemas.microsoft.com/office/drawing/2014/main" id="{F2606B46-4DE0-490E-90D3-84D1087734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32 / 39</a:t>
            </a:r>
          </a:p>
        </p:txBody>
      </p:sp>
    </p:spTree>
    <p:extLst>
      <p:ext uri="{BB962C8B-B14F-4D97-AF65-F5344CB8AC3E}">
        <p14:creationId xmlns:p14="http://schemas.microsoft.com/office/powerpoint/2010/main" val="483851572"/>
      </p:ext>
    </p:extLst>
  </p:cSld>
</p:sld>
</file>

<file path=ppt/slides/slide3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868AD52-8EB3-46BB-8AAE-E021DFAD38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3CA411E9-D589-4F03-A570-A5487F1A98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0f084fe00484d0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BE5FDB-DD39-4159-87B2-9E1327C4356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2BF92B0-0BCF-4B25-82BD-BC7C178AB31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31226CA-282E-4AFB-9CE3-E1390CBD592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4F5B7D4-45F3-4A9B-A679-35EA158106A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E40D78C8-CC23-4AB4-B8F0-B623DD3DE11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DD33609-A1C0-45A2-8046-4D198EEA020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1E960B9-8AC2-495C-83AC-01E9FECE57D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E9A5BD8-6936-4DA2-A178-590B5824EE4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3AB99B9-3F01-48BC-8932-4A9B539AD2C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ADB2A6D-45D9-423E-87F0-F62A28E86D9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C30D4D2-41E6-4007-8575-6D75E7062C7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F19C2CB-6D25-4F5D-87CA-5EB30569E93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7B9E14A-CF81-4F9D-AD10-0A3AF5A8218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9C766B8E-E3F3-4727-B79D-DE27704FEBC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ED770E4-9317-4F0F-8F47-1A3F0CFAC5A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E8D23482-1444-4F26-BE73-A9F5C0F7641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B524CA0-EAD8-476D-BCE2-6DB5E71F5E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C601A82-2604-45EE-A72B-FEC6C65D58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188376FD-A1FF-4E0D-8D92-30CCA6120C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33 / 39</a:t>
            </a:r>
          </a:p>
        </p:txBody>
      </p:sp>
    </p:spTree>
    <p:extLst>
      <p:ext uri="{BB962C8B-B14F-4D97-AF65-F5344CB8AC3E}">
        <p14:creationId xmlns:p14="http://schemas.microsoft.com/office/powerpoint/2010/main" val="124580285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BEB4606-B801-4045-BCBB-CC2F0B3CAB2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67610FBD-EFB9-4119-826D-DEE96A6BBFE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6315874b7fb4b6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1DF626-80C3-4BAF-92E4-6DC41C945BC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1FE6569-58A5-4357-8F40-6C50C2F8761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A031239-9064-4031-87AB-49FF205EFDCB}"/>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EDA5002-1054-4B3C-A98A-A73F2120270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小组互动与个人回应</a:t>
            </a:r>
          </a:p>
        </p:txBody>
      </p:sp>
      <p:sp>
        <p:nvSpPr>
          <p:cNvPr id="8" name="">
            <a:extLst xmlns:a="http://schemas.openxmlformats.org/drawingml/2006/main">
              <a:ext uri="{FF2B5EF4-FFF2-40B4-BE49-F238E27FC236}">
                <a16:creationId xmlns:a16="http://schemas.microsoft.com/office/drawing/2014/main" id="{D89B462F-860E-4E1A-B392-4F4C1B60EC0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3F1235B-2D2B-4D61-AA63-AA497E0BB0E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1F8FC44-D3D8-444C-BF78-B2BB2E0D5A3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7A18A2AE-0766-4AB2-B550-7F9572F2E3B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11CC75D-AC2E-4A12-B3A5-15B250335BC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A393494-BD63-4E62-BFF9-269BC5AAD68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69ADC800-122D-4712-8615-9B15538A246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940BB65-9486-4CDF-AEC0-B62CFDF7952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80C08F8-8930-49B9-8D82-15D57E1B8C9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独白流利但没有互动</a:t>
            </a:r>
          </a:p>
        </p:txBody>
      </p:sp>
      <p:sp>
        <p:nvSpPr>
          <p:cNvPr id="17" name="">
            <a:extLst xmlns:a="http://schemas.openxmlformats.org/drawingml/2006/main">
              <a:ext uri="{FF2B5EF4-FFF2-40B4-BE49-F238E27FC236}">
                <a16:creationId xmlns:a16="http://schemas.microsoft.com/office/drawing/2014/main" id="{40A7D3C2-829A-4B61-A79D-CE583B84C34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A8385EB-A26D-4022-A7FA-B3C131DE4C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6A2E40A-9128-4713-BD08-2E284138D0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D7341F89-00C9-40CD-ADE4-C25934F809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34 / 39</a:t>
            </a:r>
          </a:p>
        </p:txBody>
      </p:sp>
    </p:spTree>
    <p:extLst>
      <p:ext uri="{BB962C8B-B14F-4D97-AF65-F5344CB8AC3E}">
        <p14:creationId xmlns:p14="http://schemas.microsoft.com/office/powerpoint/2010/main" val="1450289665"/>
      </p:ext>
    </p:extLst>
  </p:cSld>
</p:sld>
</file>

<file path=ppt/slides/slide3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0EB77A-D43C-4FF1-86DA-51B01B49DF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2AB8C7F6-3D54-4733-A8ED-C9BB0AA064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709213f6bd44e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D64222-9A80-4180-8D97-E8513F0112D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3B67D80-A70B-460C-BCC4-519A269BAB4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DC3680B-B281-49C1-A8B8-85DAC4D36EE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62F1F7A-17EF-4CD1-BC8F-10E233F4E16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4 interaction task · 双源整合</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retain in…</a:t>
            </a:r>
          </a:p>
        </p:txBody>
      </p:sp>
      <p:sp>
        <p:nvSpPr>
          <p:cNvPr id="8" name="">
            <a:extLst xmlns:a="http://schemas.openxmlformats.org/drawingml/2006/main">
              <a:ext uri="{FF2B5EF4-FFF2-40B4-BE49-F238E27FC236}">
                <a16:creationId xmlns:a16="http://schemas.microsoft.com/office/drawing/2014/main" id="{864F3701-A1E4-434D-AFFB-E9C33CBE30E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C8362E1-379C-41D4-A8F9-1C9503D2C56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8468C60-C103-4ADA-A7D7-1D758865216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高分互动必须回应他人并推动任务</a:t>
            </a:r>
          </a:p>
        </p:txBody>
      </p:sp>
      <p:sp>
        <p:nvSpPr>
          <p:cNvPr id="11" name="">
            <a:extLst xmlns:a="http://schemas.openxmlformats.org/drawingml/2006/main">
              <a:ext uri="{FF2B5EF4-FFF2-40B4-BE49-F238E27FC236}">
                <a16:creationId xmlns:a16="http://schemas.microsoft.com/office/drawing/2014/main" id="{19875879-B631-4FC8-8D0F-44C6AA4DC93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372D458-82CC-4D80-8519-D1C4F4FDDCE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DDABECE-49F2-4BF6-9B02-662834E0868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表态—承接—补充—邀请</a:t>
            </a:r>
          </a:p>
        </p:txBody>
      </p:sp>
      <p:sp>
        <p:nvSpPr>
          <p:cNvPr id="14" name="">
            <a:extLst xmlns:a="http://schemas.openxmlformats.org/drawingml/2006/main">
              <a:ext uri="{FF2B5EF4-FFF2-40B4-BE49-F238E27FC236}">
                <a16:creationId xmlns:a16="http://schemas.microsoft.com/office/drawing/2014/main" id="{9D48367E-FBE4-419E-9231-2B5432B5A32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065C97F-0C11-4B4F-B279-F5BC9815BF6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74E7971-BBEA-4FB9-A958-4AA8B056943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检查：独白流利但没有互动</a:t>
            </a:r>
          </a:p>
        </p:txBody>
      </p:sp>
      <p:sp>
        <p:nvSpPr>
          <p:cNvPr id="17" name="">
            <a:extLst xmlns:a="http://schemas.openxmlformats.org/drawingml/2006/main">
              <a:ext uri="{FF2B5EF4-FFF2-40B4-BE49-F238E27FC236}">
                <a16:creationId xmlns:a16="http://schemas.microsoft.com/office/drawing/2014/main" id="{0CE3FE56-601B-4AB8-A75E-A691C62B487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7AD4EB9-F53D-4A91-8C14-5783EA5C15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79061D8-2647-4C79-AB25-34B6001CCE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4BBA86B0-AA1C-442B-B944-3EAAFA473C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35 / 39</a:t>
            </a:r>
          </a:p>
        </p:txBody>
      </p:sp>
    </p:spTree>
    <p:extLst>
      <p:ext uri="{BB962C8B-B14F-4D97-AF65-F5344CB8AC3E}">
        <p14:creationId xmlns:p14="http://schemas.microsoft.com/office/powerpoint/2010/main" val="734525039"/>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7565E35-7049-4676-9005-DCD7036F2D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5B76702D-6029-409E-8BBE-3811C1F30F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4029edc1b694c5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225C62-C141-4FAD-BB07-5B758510C5B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A4EBD5D-C788-4AD1-A7DD-E1C8A8B62DB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951A2A8-8EC5-445A-BD6B-5E17FBA9BB0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EF09AA6D-FA0B-472A-9884-39B892A95DD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79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AC-29 · English Paper 4 interaction task · 独立复核</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【原创训练材料｜参数为训练所设】Only one minute remains and the group has partial agreement.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closing move…</a:t>
            </a:r>
          </a:p>
        </p:txBody>
      </p:sp>
      <p:sp>
        <p:nvSpPr>
          <p:cNvPr id="8" name="">
            <a:extLst xmlns:a="http://schemas.openxmlformats.org/drawingml/2006/main">
              <a:ext uri="{FF2B5EF4-FFF2-40B4-BE49-F238E27FC236}">
                <a16:creationId xmlns:a16="http://schemas.microsoft.com/office/drawing/2014/main" id="{B5AF102D-AEAA-4B88-96CA-B0109961B67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CA606DF3-F802-4E29-9F9C-F6A90FC9DA5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6E031A9-FDF8-42B6-9734-5F3AFB5B087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69BBF40-ED9A-48B8-B369-DC493949D97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4DCE10D-71D0-4E31-B4ED-6D462CDEEFA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EBE7521-BA37-4D0D-B4BE-B1A9823C2BA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82C5C77-D59D-49D2-B04C-567727B7E7D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C3C2E47-3409-427E-8891-9764777C57A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710E775-1B63-4F84-883C-17EBE542596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495FA8C-B7A8-4FBE-BF33-B97D3C59EF2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E874F3A-A739-46ED-8436-D2C503A23B7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281526D-AE96-49DC-A4A6-4E86F717D24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D6F574F-51FF-4FBD-9100-6F93C0BB48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E071819-26CB-486A-84CA-A8618A9E1D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2" name="">
            <a:extLst xmlns:a="http://schemas.openxmlformats.org/drawingml/2006/main">
              <a:ext uri="{FF2B5EF4-FFF2-40B4-BE49-F238E27FC236}">
                <a16:creationId xmlns:a16="http://schemas.microsoft.com/office/drawing/2014/main" id="{E96A03CF-A6BF-402D-B58D-80D2A221DC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36 / 39</a:t>
            </a:r>
          </a:p>
        </p:txBody>
      </p:sp>
    </p:spTree>
    <p:extLst>
      <p:ext uri="{BB962C8B-B14F-4D97-AF65-F5344CB8AC3E}">
        <p14:creationId xmlns:p14="http://schemas.microsoft.com/office/powerpoint/2010/main" val="1063517573"/>
      </p:ext>
    </p:extLst>
  </p:cSld>
</p:sld>
</file>

<file path=ppt/slides/slide3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AAA0FDD-5B65-4EB9-AB45-95D69A24DC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652BEF9E-9313-4F01-8CDF-AD2D007F14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742569df1c740d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BA7044-C69C-4D87-95D1-88B0B5EDD10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2674719-63D4-47AC-8635-050797345B6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8839062-8101-4169-99D9-40D9D0331E3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32DC0C4-64CB-488C-A344-64D192F35A3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F7B9CA4-0365-43BF-865B-BB0E193B2C7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AZ-26 · English Paper 4 interaction task · 双源整合</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Integration focus: retain information from every source named in the…</a:t>
            </a:r>
          </a:p>
        </p:txBody>
      </p:sp>
      <p:sp>
        <p:nvSpPr>
          <p:cNvPr id="9" name="">
            <a:extLst xmlns:a="http://schemas.openxmlformats.org/drawingml/2006/main">
              <a:ext uri="{FF2B5EF4-FFF2-40B4-BE49-F238E27FC236}">
                <a16:creationId xmlns:a16="http://schemas.microsoft.com/office/drawing/2014/main" id="{79675644-0C2A-4A34-B6DD-286717C8732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264BE0E6-8EB7-43D0-898D-5A0F4959B36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42ABD24-2DF9-46B5-B94C-2FEC033FDDA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1EBC06D-EF35-4A6E-84C5-FE2898115DB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AC-29 · English Paper 4 interaction task · 独立复核</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Verification focus: test the answer against the material before sele…</a:t>
            </a:r>
          </a:p>
        </p:txBody>
      </p:sp>
      <p:sp>
        <p:nvSpPr>
          <p:cNvPr id="13" name="">
            <a:extLst xmlns:a="http://schemas.openxmlformats.org/drawingml/2006/main">
              <a:ext uri="{FF2B5EF4-FFF2-40B4-BE49-F238E27FC236}">
                <a16:creationId xmlns:a16="http://schemas.microsoft.com/office/drawing/2014/main" id="{CEE8D30C-59DB-49A1-9963-2298916D0EE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FA190A5C-A334-49F7-91AE-20E14C418D2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A26EDDA-4440-43D0-9EC2-576F8576B8F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5E5DA20-755A-43F3-B563-478F37134DF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4 interaction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copying bli…</a:t>
            </a:r>
          </a:p>
        </p:txBody>
      </p:sp>
      <p:sp>
        <p:nvSpPr>
          <p:cNvPr id="17" name="">
            <a:extLst xmlns:a="http://schemas.openxmlformats.org/drawingml/2006/main">
              <a:ext uri="{FF2B5EF4-FFF2-40B4-BE49-F238E27FC236}">
                <a16:creationId xmlns:a16="http://schemas.microsoft.com/office/drawing/2014/main" id="{66C5661A-D0F8-4151-A0B5-94FBBAFA76F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E2CB4C5-D90C-4577-97CE-8FACD076F18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5C27CF-3BDC-4EA2-93D7-F4F9D75B55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20" name="">
            <a:extLst xmlns:a="http://schemas.openxmlformats.org/drawingml/2006/main">
              <a:ext uri="{FF2B5EF4-FFF2-40B4-BE49-F238E27FC236}">
                <a16:creationId xmlns:a16="http://schemas.microsoft.com/office/drawing/2014/main" id="{469761ED-7697-49FC-820A-FE0996B614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37 / 39</a:t>
            </a:r>
          </a:p>
        </p:txBody>
      </p:sp>
    </p:spTree>
    <p:extLst>
      <p:ext uri="{BB962C8B-B14F-4D97-AF65-F5344CB8AC3E}">
        <p14:creationId xmlns:p14="http://schemas.microsoft.com/office/powerpoint/2010/main" val="209841761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1C1C58E-70F9-4D9D-A370-D570DD47642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830B7095-46A9-489F-BD8F-40AB4704C8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aba9b09f63347d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AF559F-EE9D-4AAC-BFC7-7CE6EF31032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8A157AE-56F8-4CAD-BCA6-B5E12A84A1B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0B14FEB-69BB-491E-8FEC-131DF6197B7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7E4A62B-11AC-4558-BC74-45132769715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独白流利但没有互动</a:t>
            </a:r>
          </a:p>
        </p:txBody>
      </p:sp>
      <p:sp>
        <p:nvSpPr>
          <p:cNvPr id="8" name="">
            <a:extLst xmlns:a="http://schemas.openxmlformats.org/drawingml/2006/main">
              <a:ext uri="{FF2B5EF4-FFF2-40B4-BE49-F238E27FC236}">
                <a16:creationId xmlns:a16="http://schemas.microsoft.com/office/drawing/2014/main" id="{FDB446FC-A463-487C-BCC3-3F0BB89DEE9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CE68B40-7860-4921-A938-02543B5D1C6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A33583B-F6AE-460B-B6CA-0FC5CB44EFB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C303EC3-8EEF-424F-A5A5-6A3DF0FB8D1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 agree on a two-week trial; let us note the unresolved staffing issue and ass…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records agreement, uncertainty and action within the time limit.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D642524-BF0A-4323-86A9-6DD6339189D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06D12BB-ED1A-4790-AED0-B9F73D311F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4C327E1-1199-46C5-B5C9-9883F591FD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5" name="">
            <a:extLst xmlns:a="http://schemas.openxmlformats.org/drawingml/2006/main">
              <a:ext uri="{FF2B5EF4-FFF2-40B4-BE49-F238E27FC236}">
                <a16:creationId xmlns:a16="http://schemas.microsoft.com/office/drawing/2014/main" id="{FAB17245-5BEB-4D0E-979E-ED46980E69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38 / 39</a:t>
            </a:r>
          </a:p>
        </p:txBody>
      </p:sp>
    </p:spTree>
    <p:extLst>
      <p:ext uri="{BB962C8B-B14F-4D97-AF65-F5344CB8AC3E}">
        <p14:creationId xmlns:p14="http://schemas.microsoft.com/office/powerpoint/2010/main" val="300300199"/>
      </p:ext>
    </p:extLst>
  </p:cSld>
</p:sld>
</file>

<file path=ppt/slides/slide3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D54FA07-58AE-48A6-B970-069304068C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DC07C73D-B96A-4BF7-8751-086B4F5AFE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20e38b22e6340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BD7505-06ED-403A-B323-CB6730CC685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0CC3457-94BF-47D6-8EBB-0C411EF78A2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4B30C19-ED43-4AB1-B3CC-D721658F51D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76D965A0-F41A-4B25-937A-28B02C3220B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AC-3 · English Paper 4 interaction task · 资料转写</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group has repeated two options but has not chosen criteria.</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intervention best advances the ta…</a:t>
            </a:r>
          </a:p>
        </p:txBody>
      </p:sp>
      <p:sp>
        <p:nvSpPr>
          <p:cNvPr id="8" name="">
            <a:extLst xmlns:a="http://schemas.openxmlformats.org/drawingml/2006/main">
              <a:ext uri="{FF2B5EF4-FFF2-40B4-BE49-F238E27FC236}">
                <a16:creationId xmlns:a16="http://schemas.microsoft.com/office/drawing/2014/main" id="{238B3987-2D10-4397-99E7-E40065E163F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CB2B30B-EDDB-486F-BF44-958F7B82469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493937C-6914-42A3-ACDF-CBBA80663AC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D3013DD-5510-4634-ABDD-2745BF6A782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7D36D445-2DF6-4E66-83C7-517C7EB6D7F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35B432B-70F3-4974-8036-BC378318241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88B0665-9578-4EBF-9F74-4F82C41905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61B85F7-B6B2-421F-B5C9-56988D5036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小组互动与个人回应</a:t>
            </a:r>
          </a:p>
        </p:txBody>
      </p:sp>
      <p:sp>
        <p:nvSpPr>
          <p:cNvPr id="16" name="">
            <a:extLst xmlns:a="http://schemas.openxmlformats.org/drawingml/2006/main">
              <a:ext uri="{FF2B5EF4-FFF2-40B4-BE49-F238E27FC236}">
                <a16:creationId xmlns:a16="http://schemas.microsoft.com/office/drawing/2014/main" id="{401BE965-29FC-48E0-B59C-E403D1D29BA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39 / 39</a:t>
            </a:r>
          </a:p>
        </p:txBody>
      </p:sp>
    </p:spTree>
    <p:extLst>
      <p:ext uri="{BB962C8B-B14F-4D97-AF65-F5344CB8AC3E}">
        <p14:creationId xmlns:p14="http://schemas.microsoft.com/office/powerpoint/2010/main" val="4263528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2026-08-19T08:53:41.4490000Z</dcterms:created>
  <dcterms:modified xsi:type="dcterms:W3CDTF">2026-08-19T08:53:41.4490000Z</dcterms:modified>
</coreProperties>
</file>