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803ac91f7b4b7f" /><Relationship Type="http://schemas.openxmlformats.org/officeDocument/2006/relationships/extended-properties" Target="/docProps/app.xml" Id="R74771cf29113411a" /><Relationship Type="http://schemas.openxmlformats.org/officeDocument/2006/relationships/officeDocument" Target="/ppt/presentation.xml" Id="R3603ff8f9c0b451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26eb0380e0451e"/>
  </p:sldMasterIdLst>
  <p:notesMasterIdLst>
    <p:notesMasterId xmlns:r="http://schemas.openxmlformats.org/officeDocument/2006/relationships" r:id="R602ebe99c6f842fd"/>
  </p:notesMasterIdLst>
  <p:sldIdLst>
    <p:sldId xmlns:r="http://schemas.openxmlformats.org/officeDocument/2006/relationships" id="256" r:id="Rb280a6ac34394574"/>
    <p:sldId xmlns:r="http://schemas.openxmlformats.org/officeDocument/2006/relationships" id="257" r:id="Rcf2ba918dfa9430d"/>
    <p:sldId xmlns:r="http://schemas.openxmlformats.org/officeDocument/2006/relationships" id="258" r:id="Re9df5f25f2df4740"/>
    <p:sldId xmlns:r="http://schemas.openxmlformats.org/officeDocument/2006/relationships" id="259" r:id="R6965f782bf0a42e3"/>
    <p:sldId xmlns:r="http://schemas.openxmlformats.org/officeDocument/2006/relationships" id="260" r:id="R2a62c6b7157f43a9"/>
    <p:sldId xmlns:r="http://schemas.openxmlformats.org/officeDocument/2006/relationships" id="261" r:id="Rc729836f56a94dab"/>
    <p:sldId xmlns:r="http://schemas.openxmlformats.org/officeDocument/2006/relationships" id="262" r:id="R7e23735ef89240a4"/>
    <p:sldId xmlns:r="http://schemas.openxmlformats.org/officeDocument/2006/relationships" id="263" r:id="R76109113726b4943"/>
    <p:sldId xmlns:r="http://schemas.openxmlformats.org/officeDocument/2006/relationships" id="264" r:id="Rcf7ec96b39e1495d"/>
    <p:sldId xmlns:r="http://schemas.openxmlformats.org/officeDocument/2006/relationships" id="265" r:id="R7d9d6e09680e491c"/>
    <p:sldId xmlns:r="http://schemas.openxmlformats.org/officeDocument/2006/relationships" id="266" r:id="Rf7d69d31f41f4876"/>
    <p:sldId xmlns:r="http://schemas.openxmlformats.org/officeDocument/2006/relationships" id="267" r:id="R49db25ddb2834d76"/>
    <p:sldId xmlns:r="http://schemas.openxmlformats.org/officeDocument/2006/relationships" id="268" r:id="R5f3ba65d480f450f"/>
    <p:sldId xmlns:r="http://schemas.openxmlformats.org/officeDocument/2006/relationships" id="269" r:id="R5a6035ff6df84e27"/>
    <p:sldId xmlns:r="http://schemas.openxmlformats.org/officeDocument/2006/relationships" id="270" r:id="R376750deec5f437f"/>
    <p:sldId xmlns:r="http://schemas.openxmlformats.org/officeDocument/2006/relationships" id="271" r:id="Rb8fc8b08dbd64054"/>
    <p:sldId xmlns:r="http://schemas.openxmlformats.org/officeDocument/2006/relationships" id="272" r:id="R66646e7f27b242d0"/>
    <p:sldId xmlns:r="http://schemas.openxmlformats.org/officeDocument/2006/relationships" id="273" r:id="R0cd51051e2e4426e"/>
    <p:sldId xmlns:r="http://schemas.openxmlformats.org/officeDocument/2006/relationships" id="274" r:id="R86b8fa7c996d42b4"/>
    <p:sldId xmlns:r="http://schemas.openxmlformats.org/officeDocument/2006/relationships" id="275" r:id="Re1c50823d5844225"/>
    <p:sldId xmlns:r="http://schemas.openxmlformats.org/officeDocument/2006/relationships" id="276" r:id="Rf4442d0547164bc0"/>
    <p:sldId xmlns:r="http://schemas.openxmlformats.org/officeDocument/2006/relationships" id="277" r:id="Rccce942219e24226"/>
    <p:sldId xmlns:r="http://schemas.openxmlformats.org/officeDocument/2006/relationships" id="278" r:id="R05cbc46debab4ef3"/>
    <p:sldId xmlns:r="http://schemas.openxmlformats.org/officeDocument/2006/relationships" id="279" r:id="Rca97e31a227d406a"/>
    <p:sldId xmlns:r="http://schemas.openxmlformats.org/officeDocument/2006/relationships" id="280" r:id="R87846f636b014b74"/>
    <p:sldId xmlns:r="http://schemas.openxmlformats.org/officeDocument/2006/relationships" id="281" r:id="Ra4ef24546cad4b6e"/>
    <p:sldId xmlns:r="http://schemas.openxmlformats.org/officeDocument/2006/relationships" id="282" r:id="R70a499c5bcd24261"/>
    <p:sldId xmlns:r="http://schemas.openxmlformats.org/officeDocument/2006/relationships" id="283" r:id="R96cb2b631da14585"/>
    <p:sldId xmlns:r="http://schemas.openxmlformats.org/officeDocument/2006/relationships" id="284" r:id="Rde817133490e4a9e"/>
    <p:sldId xmlns:r="http://schemas.openxmlformats.org/officeDocument/2006/relationships" id="285" r:id="Ra6978db960e449f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37cb8bebda4c92" /><Relationship Type="http://schemas.openxmlformats.org/officeDocument/2006/relationships/slideMaster" Target="/ppt/slideMasters/slideMaster1.xml" Id="Rd926eb0380e0451e" /><Relationship Type="http://schemas.openxmlformats.org/officeDocument/2006/relationships/notesMaster" Target="/ppt/notesMasters/notesMaster1.xml" Id="R602ebe99c6f842fd" /><Relationship Type="http://schemas.openxmlformats.org/officeDocument/2006/relationships/presProps" Target="/ppt/presProps.xml" Id="R2b955f1ef82d426c" /><Relationship Type="http://schemas.openxmlformats.org/officeDocument/2006/relationships/tableStyles" Target="/ppt/tableStyles.xml" Id="Rcbc1368fa4b542a1" /><Relationship Type="http://schemas.openxmlformats.org/officeDocument/2006/relationships/slide" Target="/ppt/slides/slide1.xml" Id="Rb280a6ac34394574" /><Relationship Type="http://schemas.openxmlformats.org/officeDocument/2006/relationships/slide" Target="/ppt/slides/slide2.xml" Id="Rcf2ba918dfa9430d" /><Relationship Type="http://schemas.openxmlformats.org/officeDocument/2006/relationships/slide" Target="/ppt/slides/slide3.xml" Id="Re9df5f25f2df4740" /><Relationship Type="http://schemas.openxmlformats.org/officeDocument/2006/relationships/slide" Target="/ppt/slides/slide4.xml" Id="R6965f782bf0a42e3" /><Relationship Type="http://schemas.openxmlformats.org/officeDocument/2006/relationships/slide" Target="/ppt/slides/slide5.xml" Id="R2a62c6b7157f43a9" /><Relationship Type="http://schemas.openxmlformats.org/officeDocument/2006/relationships/slide" Target="/ppt/slides/slide6.xml" Id="Rc729836f56a94dab" /><Relationship Type="http://schemas.openxmlformats.org/officeDocument/2006/relationships/slide" Target="/ppt/slides/slide7.xml" Id="R7e23735ef89240a4" /><Relationship Type="http://schemas.openxmlformats.org/officeDocument/2006/relationships/slide" Target="/ppt/slides/slide8.xml" Id="R76109113726b4943" /><Relationship Type="http://schemas.openxmlformats.org/officeDocument/2006/relationships/slide" Target="/ppt/slides/slide9.xml" Id="Rcf7ec96b39e1495d" /><Relationship Type="http://schemas.openxmlformats.org/officeDocument/2006/relationships/slide" Target="/ppt/slides/slide10.xml" Id="R7d9d6e09680e491c" /><Relationship Type="http://schemas.openxmlformats.org/officeDocument/2006/relationships/slide" Target="/ppt/slides/slide11.xml" Id="Rf7d69d31f41f4876" /><Relationship Type="http://schemas.openxmlformats.org/officeDocument/2006/relationships/slide" Target="/ppt/slides/slide12.xml" Id="R49db25ddb2834d76" /><Relationship Type="http://schemas.openxmlformats.org/officeDocument/2006/relationships/slide" Target="/ppt/slides/slide13.xml" Id="R5f3ba65d480f450f" /><Relationship Type="http://schemas.openxmlformats.org/officeDocument/2006/relationships/slide" Target="/ppt/slides/slide14.xml" Id="R5a6035ff6df84e27" /><Relationship Type="http://schemas.openxmlformats.org/officeDocument/2006/relationships/slide" Target="/ppt/slides/slide15.xml" Id="R376750deec5f437f" /><Relationship Type="http://schemas.openxmlformats.org/officeDocument/2006/relationships/slide" Target="/ppt/slides/slide16.xml" Id="Rb8fc8b08dbd64054" /><Relationship Type="http://schemas.openxmlformats.org/officeDocument/2006/relationships/slide" Target="/ppt/slides/slide17.xml" Id="R66646e7f27b242d0" /><Relationship Type="http://schemas.openxmlformats.org/officeDocument/2006/relationships/slide" Target="/ppt/slides/slide18.xml" Id="R0cd51051e2e4426e" /><Relationship Type="http://schemas.openxmlformats.org/officeDocument/2006/relationships/slide" Target="/ppt/slides/slide19.xml" Id="R86b8fa7c996d42b4" /><Relationship Type="http://schemas.openxmlformats.org/officeDocument/2006/relationships/slide" Target="/ppt/slides/slide20.xml" Id="Re1c50823d5844225" /><Relationship Type="http://schemas.openxmlformats.org/officeDocument/2006/relationships/slide" Target="/ppt/slides/slide21.xml" Id="Rf4442d0547164bc0" /><Relationship Type="http://schemas.openxmlformats.org/officeDocument/2006/relationships/slide" Target="/ppt/slides/slide22.xml" Id="Rccce942219e24226" /><Relationship Type="http://schemas.openxmlformats.org/officeDocument/2006/relationships/slide" Target="/ppt/slides/slide23.xml" Id="R05cbc46debab4ef3" /><Relationship Type="http://schemas.openxmlformats.org/officeDocument/2006/relationships/slide" Target="/ppt/slides/slide24.xml" Id="Rca97e31a227d406a" /><Relationship Type="http://schemas.openxmlformats.org/officeDocument/2006/relationships/slide" Target="/ppt/slides/slide25.xml" Id="R87846f636b014b74" /><Relationship Type="http://schemas.openxmlformats.org/officeDocument/2006/relationships/slide" Target="/ppt/slides/slide26.xml" Id="Ra4ef24546cad4b6e" /><Relationship Type="http://schemas.openxmlformats.org/officeDocument/2006/relationships/slide" Target="/ppt/slides/slide27.xml" Id="R70a499c5bcd24261" /><Relationship Type="http://schemas.openxmlformats.org/officeDocument/2006/relationships/slide" Target="/ppt/slides/slide28.xml" Id="R96cb2b631da14585" /><Relationship Type="http://schemas.openxmlformats.org/officeDocument/2006/relationships/slide" Target="/ppt/slides/slide29.xml" Id="Rde817133490e4a9e" /><Relationship Type="http://schemas.openxmlformats.org/officeDocument/2006/relationships/slide" Target="/ppt/slides/slide30.xml" Id="Ra6978db960e449f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f6c34505a474e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f6b1281e38d4bcd" /><Relationship Type="http://schemas.openxmlformats.org/officeDocument/2006/relationships/notesMaster" Target="/ppt/notesMasters/notesMaster1.xml" Id="R8a45c50cd45b44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26eb7855856420c" /><Relationship Type="http://schemas.openxmlformats.org/officeDocument/2006/relationships/notesMaster" Target="/ppt/notesMasters/notesMaster1.xml" Id="R69e769475c2141f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277d86d0df54000" /><Relationship Type="http://schemas.openxmlformats.org/officeDocument/2006/relationships/notesMaster" Target="/ppt/notesMasters/notesMaster1.xml" Id="R17b521272ca2442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f17419d0b744a21" /><Relationship Type="http://schemas.openxmlformats.org/officeDocument/2006/relationships/notesMaster" Target="/ppt/notesMasters/notesMaster1.xml" Id="R15cb21680c4e4bd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d4e81eaea114c5e" /><Relationship Type="http://schemas.openxmlformats.org/officeDocument/2006/relationships/notesMaster" Target="/ppt/notesMasters/notesMaster1.xml" Id="Rff1a5ab167e3441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bc679de80e24686" /><Relationship Type="http://schemas.openxmlformats.org/officeDocument/2006/relationships/notesMaster" Target="/ppt/notesMasters/notesMaster1.xml" Id="R4cca61f5eae74a3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f10b3962fa34d43" /><Relationship Type="http://schemas.openxmlformats.org/officeDocument/2006/relationships/notesMaster" Target="/ppt/notesMasters/notesMaster1.xml" Id="R6ff78074d477423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4f112512ac472a" /><Relationship Type="http://schemas.openxmlformats.org/officeDocument/2006/relationships/notesMaster" Target="/ppt/notesMasters/notesMaster1.xml" Id="R4d71880bfe4b458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9448b14e0b64dbe" /><Relationship Type="http://schemas.openxmlformats.org/officeDocument/2006/relationships/notesMaster" Target="/ppt/notesMasters/notesMaster1.xml" Id="R2b1d45ab8d7e42d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591fc57c1d248ff" /><Relationship Type="http://schemas.openxmlformats.org/officeDocument/2006/relationships/notesMaster" Target="/ppt/notesMasters/notesMaster1.xml" Id="Rce0a9559222c412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90f7b40401640b0" /><Relationship Type="http://schemas.openxmlformats.org/officeDocument/2006/relationships/notesMaster" Target="/ppt/notesMasters/notesMaster1.xml" Id="R7b3d9ede278f419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bad42b159e14580" /><Relationship Type="http://schemas.openxmlformats.org/officeDocument/2006/relationships/notesMaster" Target="/ppt/notesMasters/notesMaster1.xml" Id="R860ce7b47a90494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5617d53b2f64210" /><Relationship Type="http://schemas.openxmlformats.org/officeDocument/2006/relationships/notesMaster" Target="/ppt/notesMasters/notesMaster1.xml" Id="R94ebaf5badee4d9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431a4e3abc84081" /><Relationship Type="http://schemas.openxmlformats.org/officeDocument/2006/relationships/notesMaster" Target="/ppt/notesMasters/notesMaster1.xml" Id="Rbd58920acffe4ea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0f3531807f44d9b" /><Relationship Type="http://schemas.openxmlformats.org/officeDocument/2006/relationships/notesMaster" Target="/ppt/notesMasters/notesMaster1.xml" Id="R386482c540494cc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134984771734126" /><Relationship Type="http://schemas.openxmlformats.org/officeDocument/2006/relationships/notesMaster" Target="/ppt/notesMasters/notesMaster1.xml" Id="Rd6ee094a91574c1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da8ae9e74df4d30" /><Relationship Type="http://schemas.openxmlformats.org/officeDocument/2006/relationships/notesMaster" Target="/ppt/notesMasters/notesMaster1.xml" Id="Rc53564a3f19749c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07532cb44634b46" /><Relationship Type="http://schemas.openxmlformats.org/officeDocument/2006/relationships/notesMaster" Target="/ppt/notesMasters/notesMaster1.xml" Id="R45c1ab14e4e74c2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cca9984d69c4d07" /><Relationship Type="http://schemas.openxmlformats.org/officeDocument/2006/relationships/notesMaster" Target="/ppt/notesMasters/notesMaster1.xml" Id="Rd316e991d0464db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cdd3e6da58f4432" /><Relationship Type="http://schemas.openxmlformats.org/officeDocument/2006/relationships/notesMaster" Target="/ppt/notesMasters/notesMaster1.xml" Id="R571601930780407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32ceba83d7b4183" /><Relationship Type="http://schemas.openxmlformats.org/officeDocument/2006/relationships/notesMaster" Target="/ppt/notesMasters/notesMaster1.xml" Id="R070e99a9734745e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0550aff7758496a" /><Relationship Type="http://schemas.openxmlformats.org/officeDocument/2006/relationships/notesMaster" Target="/ppt/notesMasters/notesMaster1.xml" Id="R161ea3a60bbd42f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95d9cba480c4302" /><Relationship Type="http://schemas.openxmlformats.org/officeDocument/2006/relationships/notesMaster" Target="/ppt/notesMasters/notesMaster1.xml" Id="Rd84a5f9425af4b3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6c18ddf68d248b2" /><Relationship Type="http://schemas.openxmlformats.org/officeDocument/2006/relationships/notesMaster" Target="/ppt/notesMasters/notesMaster1.xml" Id="Re58ac513b7af4bc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efec03e271f4d48" /><Relationship Type="http://schemas.openxmlformats.org/officeDocument/2006/relationships/notesMaster" Target="/ppt/notesMasters/notesMaster1.xml" Id="Rd5a40cf4d68d48f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2a558bb853c4df5" /><Relationship Type="http://schemas.openxmlformats.org/officeDocument/2006/relationships/notesMaster" Target="/ppt/notesMasters/notesMaster1.xml" Id="Rabbc5d6c335f444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0c4c037a0c9425f" /><Relationship Type="http://schemas.openxmlformats.org/officeDocument/2006/relationships/notesMaster" Target="/ppt/notesMasters/notesMaster1.xml" Id="R0fe5c87621a14dd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9825d6615e54084" /><Relationship Type="http://schemas.openxmlformats.org/officeDocument/2006/relationships/notesMaster" Target="/ppt/notesMasters/notesMaster1.xml" Id="Rc0f09bbf4c5542b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b9c70a6b9f5430f" /><Relationship Type="http://schemas.openxmlformats.org/officeDocument/2006/relationships/notesMaster" Target="/ppt/notesMasters/notesMaster1.xml" Id="Rb6cf877e4afa483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73c18367fdf4e3d" /><Relationship Type="http://schemas.openxmlformats.org/officeDocument/2006/relationships/notesMaster" Target="/ppt/notesMasters/notesMaster1.xml" Id="R72dab3682f644e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英语 的“词汇与语境辨析”学习单元。本套课件共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讲稿】明确告诉学生：本单元只训练“词汇与语境辨析”。先解释知识范围，再用一句话建立核心判断，最后示范标准方法。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【互动提问】请用自己的话复述“词义由语境和搭配共同决定”，并举一个会触发“只背中文释义而忽略搭配”的错误例子。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English Paper 1 vocabulary-in-context task · 证据定位
Evidence focus: identify the exact phrase that supports the answer.
【原创训练材料｜参数为训练所设】Because the black rainstorm warning remained in force, the organiser decided to ____ the outdoor rehearsal until Saturday.
Choose the word that completes the sentence precisely. 选项为 A.substantiate；B.provisional；C.offset；D.postpone。讲解时强调：词义由语境和搭配共同决定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【预期回答】学生能说出“先判词性语域，再核对搭配”中的起始动作，并避开“只背中文释义而忽略搭配”。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分步讲评：先重述题目条件，再逐步示范“先判词性语域，再核对搭配”，最后给出正确结论“postpone”。完整解析：‘Postpone’ means arrange for a later time and collocates with an event.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English Language 2027/2028 Assessment Framework、Sample/Practice Paper 与公开评核资料｜English Paper 1 vocabulary-in-context task·证据定位·原创模考任务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【预期回答】学生能把失分归入“只背中文释义而忽略搭配”或更精确的个人错因，并写出可执行检查动作。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讲稿】逐项解释“词汇与语境辨析”中的专有名词、符号、对象和单位。特别强调：只背中文释义而忽略搭配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讲稿】用“条件—表示—方法—核验”重建本知识点。示范时逐步引用：先判词性语域，再核对搭配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讲稿】带学生逐句读取任务，不先求答案。要求指出材料中的有效条件，再按“先判词性语域，再核对搭配”作答。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讲稿】先展示错误路径，再用解析链复原第一失分点。禁止只说“粗心”；必须落到“只背中文释义而忽略搭配”或更精确的动作。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English Paper 1 vocabulary-in-context task · 证据定位
Evidence focus: identify the exact phrase that supports the answer.
【原创训练材料｜参数为训练所设】Please ____ the original file names so that the archive links continue to work.
Choose the verb that fits the instruction. 选项为 A.mitigate；B.postpone；C.substantiate；D.retain。讲解时强调：词义由语境和搭配共同决定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【预期回答】学生能说出“先判词性语域，再核对搭配”中的起始动作，并避开“只背中文释义而忽略搭配”。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分步讲评：先重述题目条件，再逐步示范“先判词性语域，再核对搭配”，最后给出正确结论“retain”。完整解析：‘Retain’ means keep unchanged, which is required for the links.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English Language 2027/2028 Assessment Framework、Sample/Practice Paper 与公开评核资料｜English Paper 1 vocabulary-in-context task·证据定位·原创模考任务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【预期回答】学生能把失分归入“只背中文释义而忽略搭配”或更精确的个人错因，并写出可执行检查动作。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讲稿】逐项解释“词汇与语境辨析”中的专有名词、符号、对象和单位。特别强调：只背中文释义而忽略搭配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讲稿】用“条件—表示—方法—核验”重建本知识点。示范时逐步引用：先判词性语域，再核对搭配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讲稿】带学生逐句读取任务，不先求答案。要求指出材料中的有效条件，再按“先判词性语域，再核对搭配”作答。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讲稿】先展示错误路径，再用解析链复原第一失分点。禁止只说“粗心”；必须落到“只背中文释义而忽略搭配”或更精确的动作。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English Paper 1 vocabulary-in-context task · 证据定位
Evidence focus: identify the exact phrase that supports the answer.
【原创训练材料｜参数为训练所设】The route is only ____; the transport team will confirm it after the safety inspection.
Choose the adjective that matches the uncertainty. 选项为 A.provisional；B.offset；C.retain；D.mitigate。讲解时强调：词义由语境和搭配共同决定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【预期回答】学生能说出“先判词性语域，再核对搭配”中的起始动作，并避开“只背中文释义而忽略搭配”。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分步讲评：先重述题目条件，再逐步示范“先判词性语域，再核对搭配”，最后给出正确结论“provisional”。完整解析：‘Provisional’ means arranged for the present but subject to confirmation.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English Language 2027/2028 Assessment Framework、Sample/Practice Paper 与公开评核资料｜English Paper 1 vocabulary-in-context task·证据定位·原创模考任务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【预期回答】学生能把失分归入“只背中文释义而忽略搭配”或更精确的个人错因，并写出可执行检查动作。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讲稿】逐项解释“词汇与语境辨析”中的专有名词、符号、对象和单位。特别强调：只背中文释义而忽略搭配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讲稿】用“条件—表示—方法—核验”重建本知识点。示范时逐步引用：先判词性语域，再核对搭配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讲稿】带学生逐句读取任务，不先求答案。要求指出材料中的有效条件，再按“先判词性语域，再核对搭配”作答。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讲稿】先展示错误路径，再用解析链复原第一失分点。禁止只说“粗心”；必须落到“只背中文释义而忽略搭配”或更精确的动作。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936d8764824fa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e1ad829362d409f" /><Relationship Type="http://schemas.openxmlformats.org/officeDocument/2006/relationships/slideLayout" Target="/ppt/slideLayouts/slideLayout1.xml" Id="R9e785e46d1fc4dc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e785e46d1fc4d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048dbdb8ea4ae6" /><Relationship Type="http://schemas.openxmlformats.org/officeDocument/2006/relationships/image" Target="/ppt/media/image.png" Id="R2f76b813e7cd4540" /><Relationship Type="http://schemas.openxmlformats.org/officeDocument/2006/relationships/notesSlide" Target="/ppt/notesSlides/notesSlide1.xml" Id="R53334f3006c742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743726e5264032" /><Relationship Type="http://schemas.openxmlformats.org/officeDocument/2006/relationships/image" Target="/ppt/media/image2.png" Id="R17c9f44fa14d43aa" /><Relationship Type="http://schemas.openxmlformats.org/officeDocument/2006/relationships/notesSlide" Target="/ppt/notesSlides/notesSlide2.xml" Id="R763d80162ee140d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7f5020f82d4399" /><Relationship Type="http://schemas.openxmlformats.org/officeDocument/2006/relationships/image" Target="/ppt/media/image3.png" Id="Rc5a35078c78943d5" /><Relationship Type="http://schemas.openxmlformats.org/officeDocument/2006/relationships/notesSlide" Target="/ppt/notesSlides/notesSlide3.xml" Id="R52dbf4911a07439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3438cd18e54cf2" /><Relationship Type="http://schemas.openxmlformats.org/officeDocument/2006/relationships/image" Target="/ppt/media/image4.png" Id="R0d68cdfef6584d30" /><Relationship Type="http://schemas.openxmlformats.org/officeDocument/2006/relationships/notesSlide" Target="/ppt/notesSlides/notesSlide4.xml" Id="Rfc06f75504684ac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c3d1605e344c75" /><Relationship Type="http://schemas.openxmlformats.org/officeDocument/2006/relationships/image" Target="/ppt/media/image5.png" Id="R535cc3b62b9a427e" /><Relationship Type="http://schemas.openxmlformats.org/officeDocument/2006/relationships/notesSlide" Target="/ppt/notesSlides/notesSlide5.xml" Id="Rdcf242f4db7549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0395c217bd435e" /><Relationship Type="http://schemas.openxmlformats.org/officeDocument/2006/relationships/image" Target="/ppt/media/image6.png" Id="Re5080250d0374dfb" /><Relationship Type="http://schemas.openxmlformats.org/officeDocument/2006/relationships/notesSlide" Target="/ppt/notesSlides/notesSlide6.xml" Id="R66031b1501a34ee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c2473a7b1d47b3" /><Relationship Type="http://schemas.openxmlformats.org/officeDocument/2006/relationships/image" Target="/ppt/media/image7.png" Id="Rbe37e2938b7c47c4" /><Relationship Type="http://schemas.openxmlformats.org/officeDocument/2006/relationships/notesSlide" Target="/ppt/notesSlides/notesSlide7.xml" Id="Rb81b995e0eba404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27501f14a14fc4" /><Relationship Type="http://schemas.openxmlformats.org/officeDocument/2006/relationships/image" Target="/ppt/media/image8.png" Id="R0e2067e06c9348f5" /><Relationship Type="http://schemas.openxmlformats.org/officeDocument/2006/relationships/notesSlide" Target="/ppt/notesSlides/notesSlide8.xml" Id="R0e64de290b5842f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b095635b374097" /><Relationship Type="http://schemas.openxmlformats.org/officeDocument/2006/relationships/image" Target="/ppt/media/image9.png" Id="R59e095985eac47a0" /><Relationship Type="http://schemas.openxmlformats.org/officeDocument/2006/relationships/notesSlide" Target="/ppt/notesSlides/notesSlide9.xml" Id="Re75d9da56b684ec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71d1600c194ad3" /><Relationship Type="http://schemas.openxmlformats.org/officeDocument/2006/relationships/image" Target="/ppt/media/image10.png" Id="R1453c2db33fd4d6f" /><Relationship Type="http://schemas.openxmlformats.org/officeDocument/2006/relationships/notesSlide" Target="/ppt/notesSlides/notesSlide10.xml" Id="R5ae325e439a5489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b71cea9e224b52" /><Relationship Type="http://schemas.openxmlformats.org/officeDocument/2006/relationships/image" Target="/ppt/media/image11.png" Id="Rd38c3a109911484e" /><Relationship Type="http://schemas.openxmlformats.org/officeDocument/2006/relationships/notesSlide" Target="/ppt/notesSlides/notesSlide11.xml" Id="R3453e5fa9814479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610333aae1484d" /><Relationship Type="http://schemas.openxmlformats.org/officeDocument/2006/relationships/image" Target="/ppt/media/image12.png" Id="Rbf4c5acf8c844781" /><Relationship Type="http://schemas.openxmlformats.org/officeDocument/2006/relationships/notesSlide" Target="/ppt/notesSlides/notesSlide12.xml" Id="Rd42d8d319ca7412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38a81bb0e346bd" /><Relationship Type="http://schemas.openxmlformats.org/officeDocument/2006/relationships/image" Target="/ppt/media/image13.png" Id="Rc4126f7db33d41dc" /><Relationship Type="http://schemas.openxmlformats.org/officeDocument/2006/relationships/notesSlide" Target="/ppt/notesSlides/notesSlide13.xml" Id="R6c6aff5905b345b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09f56b73194f79" /><Relationship Type="http://schemas.openxmlformats.org/officeDocument/2006/relationships/image" Target="/ppt/media/image14.png" Id="R3bdfab12413d4003" /><Relationship Type="http://schemas.openxmlformats.org/officeDocument/2006/relationships/notesSlide" Target="/ppt/notesSlides/notesSlide14.xml" Id="R4eb9bb7d665d481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72a388edc34090" /><Relationship Type="http://schemas.openxmlformats.org/officeDocument/2006/relationships/image" Target="/ppt/media/image15.png" Id="Rc078e5040d794415" /><Relationship Type="http://schemas.openxmlformats.org/officeDocument/2006/relationships/notesSlide" Target="/ppt/notesSlides/notesSlide15.xml" Id="R50b4f10aec6a4dd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a8ec9239d7420a" /><Relationship Type="http://schemas.openxmlformats.org/officeDocument/2006/relationships/image" Target="/ppt/media/image16.png" Id="R33cdf8b54b8f4bdb" /><Relationship Type="http://schemas.openxmlformats.org/officeDocument/2006/relationships/notesSlide" Target="/ppt/notesSlides/notesSlide16.xml" Id="R85791a2f35e3411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ca24b9c814474c" /><Relationship Type="http://schemas.openxmlformats.org/officeDocument/2006/relationships/image" Target="/ppt/media/image17.png" Id="R13c3de995f45465e" /><Relationship Type="http://schemas.openxmlformats.org/officeDocument/2006/relationships/notesSlide" Target="/ppt/notesSlides/notesSlide17.xml" Id="R2c7f5df774f4419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5e66fa25d64577" /><Relationship Type="http://schemas.openxmlformats.org/officeDocument/2006/relationships/image" Target="/ppt/media/image18.png" Id="R31fce78397e648a2" /><Relationship Type="http://schemas.openxmlformats.org/officeDocument/2006/relationships/notesSlide" Target="/ppt/notesSlides/notesSlide18.xml" Id="R7a6d87cb61744e5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f73e776fa748a2" /><Relationship Type="http://schemas.openxmlformats.org/officeDocument/2006/relationships/image" Target="/ppt/media/image19.png" Id="Rfc2f613ea9714016" /><Relationship Type="http://schemas.openxmlformats.org/officeDocument/2006/relationships/notesSlide" Target="/ppt/notesSlides/notesSlide19.xml" Id="R64fc70d90c45438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1c1526f84b430c" /><Relationship Type="http://schemas.openxmlformats.org/officeDocument/2006/relationships/image" Target="/ppt/media/image20.png" Id="R9ac6b8616f334cc0" /><Relationship Type="http://schemas.openxmlformats.org/officeDocument/2006/relationships/notesSlide" Target="/ppt/notesSlides/notesSlide20.xml" Id="Rc37296345d4641e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f7cf2b624d4972" /><Relationship Type="http://schemas.openxmlformats.org/officeDocument/2006/relationships/image" Target="/ppt/media/image21.png" Id="R58bfcc782ab24dad" /><Relationship Type="http://schemas.openxmlformats.org/officeDocument/2006/relationships/notesSlide" Target="/ppt/notesSlides/notesSlide21.xml" Id="Rde4e097a78bb4f0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7529ad79504587" /><Relationship Type="http://schemas.openxmlformats.org/officeDocument/2006/relationships/image" Target="/ppt/media/image22.png" Id="Rfbb150f0a1a1489e" /><Relationship Type="http://schemas.openxmlformats.org/officeDocument/2006/relationships/notesSlide" Target="/ppt/notesSlides/notesSlide22.xml" Id="R9272dd6372594dc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73f3ea675548ea" /><Relationship Type="http://schemas.openxmlformats.org/officeDocument/2006/relationships/image" Target="/ppt/media/image23.png" Id="R75cb3a76958e45a0" /><Relationship Type="http://schemas.openxmlformats.org/officeDocument/2006/relationships/notesSlide" Target="/ppt/notesSlides/notesSlide23.xml" Id="Rc3f1ce186cd14fd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be49e8b33d4526" /><Relationship Type="http://schemas.openxmlformats.org/officeDocument/2006/relationships/image" Target="/ppt/media/image24.png" Id="R81db8ed974694d6c" /><Relationship Type="http://schemas.openxmlformats.org/officeDocument/2006/relationships/notesSlide" Target="/ppt/notesSlides/notesSlide24.xml" Id="R915f293f83c7474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b0899c78b7439e" /><Relationship Type="http://schemas.openxmlformats.org/officeDocument/2006/relationships/image" Target="/ppt/media/image25.png" Id="R4b234001981e4377" /><Relationship Type="http://schemas.openxmlformats.org/officeDocument/2006/relationships/notesSlide" Target="/ppt/notesSlides/notesSlide25.xml" Id="R8c02ece0c0f0461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e408bca0484976" /><Relationship Type="http://schemas.openxmlformats.org/officeDocument/2006/relationships/image" Target="/ppt/media/image26.png" Id="Re95cd2d1d9f04e13" /><Relationship Type="http://schemas.openxmlformats.org/officeDocument/2006/relationships/notesSlide" Target="/ppt/notesSlides/notesSlide26.xml" Id="R5b2bffc2366d470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65be6757b74ac8" /><Relationship Type="http://schemas.openxmlformats.org/officeDocument/2006/relationships/image" Target="/ppt/media/image27.png" Id="R67610c74c499448f" /><Relationship Type="http://schemas.openxmlformats.org/officeDocument/2006/relationships/notesSlide" Target="/ppt/notesSlides/notesSlide27.xml" Id="R0dcbf241aef3485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0c299ae2454b42" /><Relationship Type="http://schemas.openxmlformats.org/officeDocument/2006/relationships/image" Target="/ppt/media/image28.png" Id="Rc3eae237dca84cea" /><Relationship Type="http://schemas.openxmlformats.org/officeDocument/2006/relationships/notesSlide" Target="/ppt/notesSlides/notesSlide28.xml" Id="Rf471d049ae7547d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d87b7fdee64259" /><Relationship Type="http://schemas.openxmlformats.org/officeDocument/2006/relationships/image" Target="/ppt/media/image29.png" Id="R3eba2cc1b2c84dbd" /><Relationship Type="http://schemas.openxmlformats.org/officeDocument/2006/relationships/notesSlide" Target="/ppt/notesSlides/notesSlide29.xml" Id="Rc5642595817c4f5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752ec373de4db5" /><Relationship Type="http://schemas.openxmlformats.org/officeDocument/2006/relationships/image" Target="/ppt/media/image30.png" Id="Rb8dd5945d8e5427d" /><Relationship Type="http://schemas.openxmlformats.org/officeDocument/2006/relationships/notesSlide" Target="/ppt/notesSlides/notesSlide30.xml" Id="R8db6fef029344de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DDAC0C-C4BC-4828-9904-2B2B0205B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9D2F49-DCBD-4875-9016-A04442343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BF3469-CEE8-4B8C-B7E7-5D288A0B6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ENG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E2804C-5AF9-43D3-9E97-A3B00B29B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词汇与语境辨析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4DB72F-5902-4ED9-AC3C-E7D05E4FC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词义、搭配、构词与语域选择。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54E511-56FF-47C3-ADE6-B2C9801FD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97BCFB-E483-4561-A77D-174BD5D81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EBAC5A-D0E5-43D2-9655-6E394BA78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5E8729-304F-455F-9640-C7CB65E37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76b813e7cd45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CE0B40-A44F-4515-AA4A-F0AD137CF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A2EE24-049B-4D4B-A761-6DF6D9189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1A27F9-07AB-4074-BDBE-56BC0E927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0E9030-36C5-42F4-B547-D7C5161C5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1201C7-1A34-4F7F-9E66-A246EA3E8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EF6304-B00E-4B41-AE17-D1505033C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493D7C-7351-43EB-B4FC-0B89F642B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F1897A-9232-43B6-ADD9-258346A11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4CE3E8-9ACD-4E22-9AFF-481476C26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881907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D3100D7-082F-4BFD-90BF-95DC9FF45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91519B-ABA1-49A3-A434-EC77BC7D4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c9f44fa14d43a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759D47-B351-4B9D-A8C8-B80439D93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A4629C-8007-42E9-B349-8886F72C7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3CC767-FE75-4595-92BB-A2F9A5596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E3EFE4-3CF7-4B59-8893-CC0B3A2F6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3AB716-1048-4843-AEDD-F47AC8986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867C6E-B962-4B0E-B137-584A15E6E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D44F0D-0950-476B-80A3-66D6C7684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910D06-9308-4C43-8DF3-BB01C5388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22BA99-63EF-4E04-8DAC-A6C4E9438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6FDBFE-D760-462C-8808-BF97F8D42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5E2ED7-3B3E-4D0E-8C07-464DF5F09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1D0B3A-E242-4F38-98C1-AB08DD23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B6F6E2-03DB-45F3-9C7D-258D17FE7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BC7693-8A0A-4BE5-BCB8-AF094986B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C2AC9E-5DA9-4740-8B18-FECF95D60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B5B378-B9E1-4200-A8EB-B275D9601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2362EC-85C2-4197-A0EE-60A88337F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成功标准｜词义由语境和搭配共同决定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94FF61-3F74-411E-A769-1624C4E0F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57113E-8A01-47A6-9671-4CF106E13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32CA2F-91E0-4793-8497-40ABC335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6766352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ABD121-56F0-42E7-924C-9BF6BD65E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99E797-EE15-4B75-8CE8-909043D8E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a35078c78943d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F6A1CF-8142-46BD-8FDC-D6473115D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词汇与语境辨析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D94F4C-DC90-4100-9077-2284FA8B6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258D78-D941-41BE-BA50-7716601D5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3E161F-4F93-4527-B516-6D1C84CA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C236B4-20FB-4678-A7D9-2BC59702C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E0DABD-36CC-4043-8B3E-A657EA160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边界提醒｜只背中文释义而忽略搭配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BDF619-0D1D-400D-81BC-AECE60430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6680FC-2468-4371-8EDE-4AF3C8DF3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8CE7F2-9FAC-4A5D-BDAE-92EB8DF6B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词义、搭配、构词与语域选择。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49CF49-8421-45C0-9EF8-BE892C959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DDD5FC-E318-4221-A032-03C1AC6DC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E8325D-57AB-421A-91B6-7A9184338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598F67-DDD0-42C5-A34F-FE3C4F66E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English Language 2027/2028 Assessment Framework、Sample/Practice Paper 与公开评核资料｜English Paper 1 vocabulary-in-cont…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3562BC-16DC-4250-83EB-70615F0FE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0E9EE9-6B24-4A3D-9439-E52B7B3B3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69EDA5-6638-4158-B44A-346B02E2B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F69716-1EB1-4A62-B514-2F7467B2D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7066144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1F6737-6364-4BA7-84BC-0A7773B67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84BBA2-9401-4ACD-918B-27A55763B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68cdfef6584d3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C8A209-67AF-42C4-9D1B-7F9309CD4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03FA4B-932B-4524-AD66-3FB992A74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41DFE9-B0B0-4E8C-BAE5-B48CE5966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能解释“词义由语境和搭配共同决定”，并识别一个反例或边界。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5B515C-2A93-4B20-A03D-B9140D2F2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DD85EF-DD53-4265-95C7-04A85B438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6D9E05-2DF7-40F7-8E50-D0C884330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English Paper 1 vocabulary-in-context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BE75F5-B612-4C33-908C-F5DFC0C07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高频错因：只背中文释义而忽略搭配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EA416F-020A-4DDF-AC47-2F3025FE8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3E2E05-688E-4821-8E50-C78DA67BD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89A867-7BF4-491F-9854-C0882FE0E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6E0F2B-B80E-4A8F-B391-C384E92B1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7BAEB8-D5D4-44B9-9B35-AFB40C062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3EC1BC-8077-48C7-99C6-8DBCDB141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C79570-DEB7-4112-9331-7E84F9E48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171073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CE40B4-06B8-4952-84CD-CEC9427B1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E0DA9F-9B83-4777-BD44-C7E57A1EF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5cc3b62b9a42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9EF5AC-2803-4580-8F7E-7F81E76A3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F8B387-7370-42D6-A144-7E4B8F7B0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64FE89-2F4B-49F9-9A19-5F1C326BC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FF3F19-3D2E-46C2-A172-200358F28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2138B9-D0BF-4D71-91F1-21C690D56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9CF45C-4E6C-4B90-9C32-A81B0DA1A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8053FE-E09D-4207-9CCF-736DE0521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AE9115-5680-421C-82B0-356A4D894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81BDEA-9899-41A1-962C-80B647F9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84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English Paper 1 vocabulary-in-context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【原创训练材料｜参数为训练所设】Becau…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3995A4-4C7D-429A-923A-E55C0B038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3762C6-709B-409F-881D-FA05768D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E45BFF-1BC4-4C3F-8110-F27B21961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正确结论：postpone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解析：‘Postpone’ means arrange for a later time and collocates with an event. 本题只使用题内材料；情境与数值均为原创训练参数，不代表官方数据。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375050-A4FE-49DE-BA21-7DD493FF6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CB2EA1-BF37-40F4-ACEF-993B272E4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1FC527-1709-49C9-9A16-55752A097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34F3E9-9D52-499C-A138-3806C4BA0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64264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9634EC-149A-45A8-8DCA-A52D890A6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13C9DA-73B3-419A-9954-8169E6550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080250d0374df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AEB353-A046-44BD-ACA8-53A1722B5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554DF9-38BC-4EA6-8479-9C672832C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D0A7E1-0963-4541-BB1D-1CDE079CB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10EAC7-922C-4719-B273-243FBF643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F0A7CA-C452-4D7F-877F-B9740F561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B017FF-0B55-45F6-BBF5-6B71EF4E1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C7455A-B257-448F-AB51-77D1CD8B8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5006FF-172D-46EE-9D65-A77281347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3C72B7-84A4-4499-A568-6E6A0A0B7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16B873-4106-48D3-996F-E2ABC5C48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777399-DAB0-42AD-B696-A22DAF5B8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21B18F-4A12-46BD-B0E7-5EB43B1D0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31701F-872E-4CB2-ACBF-4B95C1504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973EEE-70CC-451B-BB24-F946CEDD3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88FF9E-CC4B-405D-8CD3-F5A82D21F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736EF8-F0BE-4B39-8F8D-7E0E4566B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221B92-4D39-4F57-94AB-01FB11D9C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6EFE99-DF47-4632-93A7-B9A0C6B8F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268CC4-DFD6-4A1C-B2B4-289FE989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91128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4A14B9-35E3-4C6B-82DD-299606119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FC06BC-628C-4A47-9114-9965BACAE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37e2938b7c47c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F4A909-5ED6-4EFD-A750-B44EAE112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95228A-1ECD-43FA-BC53-EBCFB8BEC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4500A1-EB03-4A08-8598-8A50A2D68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AB52C1-2B7F-4013-8DEE-32D6EC753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词汇与语境辨析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F5EF0F-2B9E-4332-A265-1AE98B1DA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24A0E9-B53B-4476-849D-B2A02BF79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BF32A0-F076-4D9B-BFC0-5436F9AE4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33CA26-1CDA-4757-B417-66B6F9D57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ABBF01-1250-4CA7-937A-049EF91A4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74195D-3853-4E50-9088-B621CF1E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22A2FF-412F-4C9C-8AAB-F003F834D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E921F9-6B72-4AC7-817E-8013503F6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DB5452-53A3-4972-B67B-85BC2DA6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FAEEC4-C7A6-4E73-BD66-11E1D3B4E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F49855-01E5-476E-AF06-6F0455732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E94181-56D5-4B4F-8F83-3CE48659B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00A8AD-B578-4FF0-9E67-2AE4CB7EA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6520066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7AE7A0-1942-4FFE-AFD9-EC74637B6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910797-53DC-4FA4-A457-403D9B674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2067e06c9348f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789EEF-F9DA-4FCD-924E-5A6D7FF57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278C2A-B36C-4692-AA64-AE202BBB1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291249-F9AB-44E4-BAEC-3EF367373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9A19BC-539C-4971-B970-7AC60DBC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English Paper 1 vocabulary-in-context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D55F3B-3FC7-4620-ABFB-E0A7FDA2C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33B89E-2505-40E2-91BC-D4F115E51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05F549-7D93-4656-AB3E-F141C0FD8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047D3D-EA09-4354-B833-A82672D1E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1C547A-954F-4DA7-93D9-32F6C5647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6C72F6-1AD1-4E12-849D-7FC1777F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84AFE9-B8F3-4BBB-8902-B701EA8BB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3DF938-5D19-4361-94AD-CF540D0CE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52C6EF-41DD-472E-B9CA-874A16C43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098139-5E78-4067-A03C-AD74353A8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4789AC-20B3-4E84-AAE8-9B756089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F6526F-2ED8-48F1-9DE0-48CF164BC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6ADA3E-394E-4256-80DE-8A946E7F0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6543481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2A5B2C-CA11-4CDA-8841-8E1EB1650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07DFC8-7299-4B7E-B37A-71BE4A2B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e095985eac47a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93040E-E0AB-426B-B674-3F779D06F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DD8AD6-7586-4D15-B583-0110CD45C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BE25E5-4446-4BAA-8532-F93EF67A7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BDBE08-7D2A-40F6-9EF7-F6196F3A1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English Paper 1 vocabulary-in-context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【原创训练材料｜参数为训练所设】Free repair services may ____ the higher purchase price over the product’s lifet…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1FBFBA-77FC-47FF-834F-96B03654E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Paper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1412C6-DE4E-46D8-BFB6-9F8EA6A8D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51F608-2864-4C3A-A58E-30F3305FA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CA4ED6-6A9A-4ADA-A6FF-0AFE7C8E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CA1228-53A3-4039-9BDB-C5345A306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2230D8-9328-430F-9A96-CC7B9C7B4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F627EA-AD46-4B26-B6AF-F21D49E38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7D9E0F-A2E3-4EAD-A504-BBADBD2B6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E1623C-F6C9-4F5F-ACDE-A045334C3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869890-2B75-4D4D-A5C0-DCA3BBB96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1BF2D4-CA97-4135-873D-122AFA0DD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3182FE-FC1A-451A-BAA2-4528B487D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3EE80D-7DB9-4A3F-BBDB-4D1F94CC4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BE14E9-46A2-4333-AB20-B0D405FFE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A6A65F-B83E-4E00-AB5A-609EF69B9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116569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CD93FE-5956-4709-AB64-4EA14F03A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C82D14-6E97-4EC7-A943-EBEC8E216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53c2db33fd4d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400FAF-600C-44D8-9E51-529FBFCB3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8C9127-E93E-46D4-9636-D23A524BB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1E180B-1FBF-44AF-9659-E3B1BBE8F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E08322-E075-435C-9F15-BE97843C4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6E4141-7D6D-4AB0-842C-85137E948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English Paper 1 vocabulary-in-context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9FA70F-402B-4AA2-958F-DF7AA0D55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A099C7-9888-4BD5-BB8A-F05ABA712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4D6E46-4EAD-4A47-A252-0F961834D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37D344-434C-4BCC-914F-645DBF969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English Paper 1 vocabulary-in-context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D2E9C6-B2AE-4057-8E72-8CCFDBF90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8812EA-4338-4F34-A03B-4B892E3D3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886E50-4DF2-449E-95DA-4719AAC4D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1FA0C2-28A5-4D5A-8170-996E58287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English Paper 1 vocabulary-in-context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A18C66-694D-4AE8-945A-E13AF21CA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1DDB9A-097B-4DE0-928F-D34C0776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F90E56-5547-4A63-AAA8-7F4E3C7F4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0311E3-B51D-41C9-91C6-72FC344E2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1390502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A82D90-37B8-41A6-A3C0-D1C441FCF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B74DEF-10CE-4BA0-8535-ABC75B096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8c3a109911484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25499D-2AA6-47A8-8001-3168711E8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0EC1D8-63F7-40F1-BF46-A9AD9BF41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910077-36F5-43FE-BFCF-D303EDD97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AFA116-AD12-4C54-9265-639677DBE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7ADE66-6988-4C5A-9997-2B1552F5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257F31-53E2-4890-A609-AA88B6E15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27BE7F-6E6C-4250-87FB-A987A21F0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B19CF0-37BC-4EFF-81CD-5EB46D852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正确结论：offset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later saving can offset, or counterbalance, an earlier cost.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2755F6-A41F-43C5-B043-CE6CC039A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F4A816-1D54-42CE-9D3D-820EA6DF1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1139C3-5829-4CF3-9EA9-39151F85D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5ABD34-D117-43DB-90EA-8E1E8D51C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89202328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62DC48-8C95-42CA-B520-59BD6D970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124F39-83F2-4D5D-A993-4FF18F670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4c5acf8c8447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78C86B-C7EE-48BA-96FB-F66D1B9F2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9BE066-18A1-42DB-AA75-651B2D385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803963-D99F-4BE1-BCEF-0C20219F1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222B89-2C2B-4BE1-9E10-82B8F929C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English Paper 1 vocabulary-in-context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editor asked the writer to ____ the claim with a source rather than repeat it more strongly.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Choose the…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F0A834-353D-4BDC-B864-DE9ED5BA4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1E3B5C-75B7-4537-8869-14197708C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43E50C-432A-48A8-A562-EBE689242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8189A7-A947-45C0-AF2F-B1949B3AE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E3FBF0-1BB8-47C6-9F46-8CD0264D6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2AD16C-84AC-4F1B-B6C0-06649748D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976F85-72C8-4A82-885B-6D6328323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38D726-7C88-42A4-9D60-5A50D296B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87ACB9-5AC3-4AC8-8ECD-FF757830B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44632899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BBFCEC-FA87-4CF0-BC8C-B6BC5AD4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E6FADC-A7A5-4389-B111-C2B234227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126f7db33d41d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23E86B-E3D1-4D7F-A9EA-DB62D7249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42BB9E-A174-42DB-B01C-088E7D18A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52FB21-18C5-488E-96EC-A8BFBC1E9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能独立执行“先判词性语域，再核对搭配”，并说明每一步理由。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F94492-89A1-4D7F-84AE-7105B47AE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88EAA6-8101-4DA5-A268-308D2BC4E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B2B5EB-1258-4CC0-9EC5-F71AA1D14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English Paper 1 vocabulary-in-context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02F950-3F06-4FAE-8AF6-DC4B0EBEA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高频错因：只背中文释义而忽略搭配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4040E8-EF56-4E99-827A-3EDF7AD83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2AD187-FEA0-4AC4-9B3F-9A41AC49C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34B6C7-63A1-43CB-982A-C8C59C41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F974F7-27EE-40F3-98FA-3209B24EC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C5ABA2-4750-4C39-AD3D-7F0936FE0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1C39A7-7E95-49FE-AD69-BF5AF397B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39016A-BB89-44F0-BAA7-98B7E7648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63028572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64E98F-4F80-4832-B058-5E3970B35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C9B299-D601-4E22-87FE-CE872168C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dfab12413d400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0CFD26-E4DA-430C-9F7A-85F28F678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1D0E10-5EAB-402F-B514-6EE40F2DD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927BEC-E1B5-468E-9D9B-1F74BC093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A92EAB-7B19-4502-BDE9-EA6AB0C61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8B9F54-4657-4B5C-B7B5-73220F11D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F9C1D0-4B7A-43C6-BC7A-428D80CFC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E2AF92-ABCF-426D-9453-BC33ACC52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675F5E-1D1C-40A4-88D8-831C9A61C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E99DF2-FA8A-4902-95E6-F832F5604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84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English Paper 1 vocabulary-in-context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【原创训练材料｜参数为训练所设】Plea…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507FEF-2E13-4BD5-92AE-4EE9D55F2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662F6C-F216-4E60-A1B1-94C0CDD1E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467B61-6574-41B0-A98C-607DA7945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正确结论：retain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解析：‘Retain’ means keep unchanged, which is required for the links. 本题只使用题内材料；情境与数值均为原创训练参数，不代表官方数据。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C47CA0-223C-4C59-9C53-B16F0E122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40419C-D27E-4216-A531-750526C7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40E5BB-7378-4046-BA28-102D91AC4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2D5D18-A322-42DD-A613-0974A5610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51104441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E26550-E16D-417C-AD90-F598F8BF8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CBED89-EA36-45BA-8B58-F724DA2B2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78e5040d7944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A1EF56-F8D6-4D12-BE85-99239DB88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9E9CCD-B09A-4D9A-A8DB-6AA4D8A29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6AA6ED-B869-4731-92BE-60B6BB1E3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BEF7EE-815F-4E0B-A4F8-450EEF1BC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05EAA0-459C-47C8-8C70-F15DBFF5F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8C2132-DBDF-4093-AD23-32CE93847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1BB97E-825F-4F8A-B1B3-D892972A8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0C06AA-D4E9-49B8-A4C2-728D92820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5AD1CD-E7F8-465D-B7EE-A79E510D9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69C914-EA39-4734-8BC2-809432E64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6A626F-59A7-430B-B5C3-5F308B16F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71EBB7-897A-41B0-974C-01E76602B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C24558-0E06-4A51-90AC-639873291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D916DE-B67E-4664-AAA5-D35107112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2DEA9C-0BD6-446C-8772-81125F02E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256081-A2F0-4C75-83F7-4D98BAB86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EF788F-A51F-4186-ADBB-0BE76F115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4DB02A-5174-459B-8A1E-67DC82D90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F46FBD-15C6-4F36-970E-EA4EF8A04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09607602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96BBF3-23BE-4B83-9884-2560E39F4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553FB8-AC4E-4160-AFB1-D2A768EE9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cdf8b54b8f4b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57C6FE-696B-493C-8BB3-F09339394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20B70E-2D4B-48F9-AEAB-05C689384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FE8D00-F53D-49D9-8B7B-E3C9DB0C2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DA8C83-C4B6-4D1C-BD2F-437C7A297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词汇与语境辨析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26E6B7-4D19-4E86-8504-714291770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59CE81-6A6A-4AEB-8757-8F350802A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D0474E-E3AF-451A-BE4E-9D489D89A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D085A6-3DD2-4076-B6F4-770447605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CFD6C9-945F-4740-8FED-075B754F2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6FBFCE-DB25-464D-9BF9-9FAE17059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07EEB5-587B-4968-A025-30EFC01D6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02D36B-86C0-49ED-A534-6E75BC137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0DB579-2260-4284-92D2-D58A8828A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0000E8-79A5-4259-9917-19632C1AE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53FCE7-E5D6-4F31-B1F2-B10AE7787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3E7F2C-51BD-4988-8D6F-067B6D81D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D6395D-AD97-4FBF-82E9-9D31FCAD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2857759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3A7800-8C6B-4572-931F-A94994C83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415F14-A874-4319-B9DA-80E68D0F2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c3de995f45465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08D37E-599C-40C3-9C56-49BF52DDE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30370C-6FF9-4959-9DB8-0BAE85DD2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747647-F54F-47ED-9778-77EAE7A1A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EBB180-7937-43A7-90EF-A3039158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English Paper 1 vocabulary-in-context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FCB590-6C48-4186-B3A8-0F17C84B8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66F540-95D5-4AF7-92A9-8BADC7C0E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F2D896-0CF4-41F7-98E7-2C7CAE883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56F56C-B1BE-4F34-ABCE-AB00F6AE6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311A3D-1005-4E6E-AE29-71B016C85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E275D4-6FEC-481D-AB72-FBFFD7ED5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FFBBA7-01C1-44E5-AA1F-90B197CDE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47A8A7-231D-43CB-B9B3-2071DD602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E1DC3B-9F91-4864-B42B-D90ACC235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6FED3F-93E7-4B0C-9335-D2CF714D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CE841B-DA5F-4A67-BE59-C8ADE5D31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49CB16-A675-49F4-A8BF-CF7CDDAEA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200A67-6A61-418C-B26F-B11DE2471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51722769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1D4D58-7EDF-435E-95D0-942A233A4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BFF96D-7DB1-4C57-A286-EA392D3AB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fce78397e648a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052DC8-B01F-4D8D-AB16-1B3E0596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621385-C214-4D94-810F-212C4D38D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BA8D73-1E77-4B81-844C-7A21CC782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F654E4-62D4-4B4D-A4BA-CD01231A4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English Paper 1 vocabulary-in-context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editor asked the writer to ____ the claim with a source rather than repeat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D9553B-BCCA-4F1A-B60E-7BDA36D38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Paper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5CB10C-44F0-4976-A4A5-DC609CB54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AF8EB3-30CA-4CA4-B008-57F2C18FD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D5143C-F82E-4D90-B4EF-566684383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E43E52-F6A5-49F7-8EC4-3373C7C26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44610A-C92D-4982-86EF-CEAC2FEBC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B89997-C3EC-4049-9166-4AFE075BE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086868-19CA-4414-9607-52A7A1030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6CD202-0477-4E77-8A34-3077E0158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46B170-742C-4299-A2B8-EAA043957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BFD5F1-6C69-4935-92E1-C06F104EB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AC40BF-50C0-49FE-91EE-14A19F9B7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D965AA-1453-448A-9645-EAE2F2AEB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8E3C02-F7CD-4BAB-9965-DC018A92A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839430-A7D0-4C46-9729-657203F0A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22610576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3FEA2D-AF89-424A-B5F7-ADF224747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FED46A-9C99-4288-A7A1-396E33983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2f613ea971401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6BF82B-2A3A-43C9-A11D-098771835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210BED-897E-456B-8DDA-E115A2F68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16B2C9-C0CC-4B56-889A-29ECB1AC7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CBB534-9A98-498D-ACA0-A646DDBD1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04FAB0-C485-4FB1-9207-33B9649D4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English Paper 1 vocabulary-in-context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8C58CE-C22C-4087-ABFE-F1A97A632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0D1109-BC89-45C4-9EBB-59354E6E9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24FD43-9C8F-40BC-8E88-EE8EEF46F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49BDA3-BAC0-4B6C-A4B7-DF6F5DC84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English Paper 1 vocabulary-in-context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B80151-7207-45AB-9F31-80893EC9D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F84B27-20F6-4871-961E-9B1583827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AF75E1-4693-42D3-BA6B-E62F1034E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C4588F-D809-49E2-BBCC-CFEF5F692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English Paper 1 vocabulary-in-context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813878-C40E-4B8D-9FA3-473DB45AB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9FA4B0-93F9-493D-991A-2D77B818C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C58387-5C78-4A2A-AF92-A744FE3B0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3A10FB-AC40-44C5-9B0E-82999AEF7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9871734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5BAEC9-6CB9-4C09-9D51-24469D4C2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CEC5EB-D475-4400-A2A3-8057045DD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c6b8616f334cc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D49DC2-51B1-40BE-81D1-67A9C0D98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3484E5-81E7-488F-B0E4-9A11D11B2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99FE6C-5262-48E0-B440-D64F1341A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937CF0-5092-47E0-8884-6CF2038B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1EF6A9-0DDC-497A-BE7A-91588586F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BB3080-7025-4283-BC2D-C9A9DD56A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1BD072-559E-49F2-BD90-7EF16B0C8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53CEC1-13DE-4513-93CA-F023610E2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正确结论：substantiate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source provides evidence that substantiates a claim.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D18FEC-78E7-4F25-9C16-2FF70C539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2EC3FB-6020-47C7-85E2-D7F495F92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DBE714-C351-4899-996B-42A6591EC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FEFA78-D420-4722-8C58-FDD10628E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54285606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B7386A-DC7A-4348-9871-C35EAB90E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4AEC9E-E9FB-41A4-B656-92E6507AD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bfcc782ab24da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74C1B9-385B-4C23-8CC3-460099227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072A8D-2358-437B-AD60-81A8A0728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527CFD-419D-4C69-A692-259BB7598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4E8FB4-785E-4474-A7D6-891FFDC79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5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English Paper 1 vocabulary-in-context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extra shade cannot remove extreme heat, but it may ____ the risk for people waiting outdoors.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Choose 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EE6442-BB4B-4951-A34E-0BB3B3899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3B5794-E55C-4E80-8B7E-27A81E3D7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AA6F04-9ED1-436D-BEC6-549A6C242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906A49-2E20-4568-BA60-9596E97E4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B4D72D-8630-48F4-B862-325FE4E20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78921E-6D8D-4815-A6EB-E6FDD0601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23ACCA-FC8A-4A16-82AA-37A80205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3A9E7A-E5FC-412A-A034-CD40783FE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28BA38-1994-47ED-BCE2-C56162969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64345289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5A721E-1BC6-4C5B-883F-7241C4AB7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0186E6-1179-4BD2-8C81-FAFB6B14A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b150f0a1a148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EF02C0-13D0-4C4C-9134-F1C410203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4B811A-F728-419A-8350-ABD82C0B9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1F4BF7-9446-4E59-A313-C8F75B9BD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07C307-983B-4BD7-A828-9E33A9579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382B84-F292-47B7-8182-7AF0EA0DC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EC85EB-ADE2-4C3D-9701-78DF47D1A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English Paper 1 vocabulary-in-context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D29CE6-5F4C-41EB-ABA4-6D2CFA660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高频错因：只背中文释义而忽略搭配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F25CC6-2358-4391-AEA3-BD786E281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0619FE-C9B8-4295-93E5-7B7771E3D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9F7BA7-8C53-4A6A-9AE6-C19019223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4D899F-CF77-4E11-8CBF-AEE2795EA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5161BE-E7E5-4884-9625-72A26B189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421BCB-CD28-42D4-9349-F0604138E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738092-E37F-42D1-BCE7-B19E57F9A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7000782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10FA5E-B93A-4E67-A77F-563BE084C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8CEE41-3719-4E90-A14E-A40795470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cb3a76958e45a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37E348-32F2-4DC5-B63C-09D1D216B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66ACE7-50B9-4AD6-8C29-4D6F7D56A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1E41CD-C549-4B3B-9725-3B999F5FD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38AD9C-0A53-4D54-B314-B833BD72C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1CF7CD-ECF4-4185-8F68-E8661AD30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C3F5EB-21C3-4103-94D2-AF4BF3892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F974F4-CBAD-49BF-8D89-48F1931DC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C9CB97-7C4A-4903-A1CE-CE994CCA3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41104B-9809-49E4-8E52-AFE77CFF6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84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English Paper 1 vocabulary-in-context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7A9845-0838-4781-828F-F6D924F6F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547264-462E-4052-A1E1-790599D17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437443-0A6C-461B-B037-EA8E22DE2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正确结论：provisional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解析：‘Provisional’ means arranged for the present but subject to confirmation. 本题只使用题内材料；情境与数值均为原创训练参数，不代表官方数据。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3A636E-FF7E-4706-85F8-39BC9C190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452707-8690-45D4-AA47-D3D3B6D5B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BB04A2-8D8D-4411-B503-C188EE841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DB96E2-A5E3-4E0B-970F-351559442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76783677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531018-23C0-464A-B784-53EC38F7D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9E2412-567A-4313-BD2E-6A38FC30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db8ed974694d6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01C070-9C7A-4592-A75E-1F2E9D856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3A1611-6E2E-47F4-99C1-39DE56E06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693207-69D9-47E9-B849-B90618490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5636BF-F4CF-430F-8D78-F0923F06C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62DD74-4D3E-46CC-83E5-82E7C1B2E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F7A5EF-7131-4267-93F3-F1A8A913B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A0FA24-1AC2-4861-8174-09173859E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5F90A4-47E6-4048-905D-AE2C460F0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1CADE0-9671-4242-B005-288FCF8F5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C01BCD-E1A4-4E73-AD97-393A3D8B2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4AB560-F8AA-4165-B94E-E76EBD6E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F0BB67-C0A6-4776-A5C3-35F2B00A0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613C22-C4AA-4570-AA14-194B4ECA6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9FA303-0830-4170-B673-A727E0C14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A2B322-CC97-4E17-9B1C-92675AE2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7E1B1D-1CA9-4CBC-9E71-51DB5293D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240388-1824-4964-BB00-FC9B095A1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8DA88E-C28E-4D13-8756-80F7CFAD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F206B4-F18F-4561-9D4A-66FF529CD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84911238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6AA4AA-0A09-4861-B72C-336020432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C8CC8F-46A4-4E92-895B-1621F52F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234001981e437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223A15-3F2C-4C47-AFD8-9879BFB81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47C496-C6C1-462D-A45B-E0A2E8E16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450898-144A-448E-B614-9A6B80028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EB0DA0-042B-4C61-BE1A-E724ECE8F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词汇与语境辨析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9B0A65-A30B-416B-A415-07FEEC0A4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2C21C1-227A-4FAF-AE2E-3D3428D54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C6C515-B41A-4908-A3C1-D2FBA168B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7FD198-CA24-4F95-8712-3C8A7E176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BA14DB-A76C-48AE-A365-F14D22B29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62214C-B630-4585-94D5-983F5301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41A3C5-12E3-4590-9326-7B08758E8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2E419B-CFF3-48C6-90DD-43D50C729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A35A31-3CE4-4104-8707-4C6BD995E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5ACD30-4D64-423C-96EC-DD646B165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50A85A-8DBA-47D4-855B-4BFC6A5CD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29E11D-A687-414A-BBB0-598D576C7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C2274D-5C62-4AFC-A5EF-779EE53A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9883733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EBE8AF-D2FA-471A-B1AA-5F3EC4412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A9D6B0-D5FB-45EB-AE3F-5184667D9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5cd2d1d9f04e1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63D5AE-2110-49A6-8137-1A6DB6D4F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9694DF-6779-44DA-AE55-A39FA920C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FD9617-0585-47D9-9B55-9F1E56FB2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42A6EC-9B7B-4864-8020-B12F4937D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English Paper 1 vocabulary-in-context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2B5615-C0DA-45F2-B864-CA68FD18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E8FAF0-5AE1-4E52-BE0D-60C4153A1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CEC8CD-BA25-412D-BD6D-7C746BCF4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3B3825-EB63-4F86-A984-881DE9AA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4E442A-5EFE-455F-9632-261B494E7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1C1E58-39AE-4D7A-926F-D18728D56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A2FF0D-961B-4465-A24D-267D4F55E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B8634A-40D2-477A-B2F5-D285E8345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C77A4E-62E2-49B5-B159-F2DB17501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4E644F-B55E-4745-ACA6-B900CDBA1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E71819-8022-46BE-A585-56F170D0A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08471D-CBE3-49EA-BDE9-B6E8B6A26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60B698-7D2A-4691-AC24-2F0C77F0D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65670010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B9A44C-115D-4A98-B4F7-1CC3F67DE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526563-421E-49C6-A275-86AE7A9E1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610c74c499448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58C5D5-9CF5-41BF-8127-F511F7855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8960C6-1ABB-4A56-A7EA-253E1DF47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D74C88-7E13-4B85-AC96-8AC031065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8A52FD-4A65-4BF7-8DD1-F6A5A7AB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English Paper 1 vocabulary-in-context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extra shade cannot remove extreme heat, but it may ____ the risk for people…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882D0B-EF19-4BAE-8964-192BA77DB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Paper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5C7E2D-7F89-4BF3-AE23-4FB0541A9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0F158C-A0B2-433F-8AE2-42FE742EC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92240B-B2F5-4509-A50F-B979D35F4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3999BB-B695-403B-A95F-30FB7A29C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716F57-467C-483E-9C1E-AA81D8B54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D200B1-B9D0-417D-8236-FDF008113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F80ED2-1483-4433-9927-901679449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86E11C-414D-4AEB-A882-6349D01C4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60DCE5-1CF4-439E-96BE-DDAA7E8FB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011E98-61C2-4FDA-970F-F5C2643FC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C1B42A-64A7-47AE-B3E3-E1E9FEF5F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0BD8BD-6620-40D1-A65E-C6093487F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B63586-7647-4BA5-8D91-BC7FF0681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81CD67-8C1F-4316-B0EC-8B1A094FA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26484178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27358F-5543-45B2-B899-95EF61AE4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29BB8B-0F71-48D1-B68D-5D74CAEB1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eae237dca84ce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C2F19B-8945-4CDC-BAAA-E685D20A5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55D3FA-FCA1-428F-A37F-72C623AAD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C7E81C-C3EF-41F9-B777-533C9EF88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61E7C4-199A-4C11-A8C1-D0D4459E0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B3D45C-5565-4B3C-94DB-23821D5CE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English Paper 1 vocabulary-in-context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1E1556-05B8-47DF-91AE-AB68E915C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DE1B49-2A4B-485E-808C-9875613FF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7D6BB1-CA80-41C4-83C6-1EB5BE69D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E38B94-778D-487E-A599-9E2A9884A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English Paper 1 vocabulary-in-context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10A343-5060-4F93-B549-4E644CFBE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8444A6-E8BF-4039-9A8C-DF98A6319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450EFF-03AB-4C55-A77B-6591176D1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427B36-F4C2-4DD4-998E-D1ED66715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English Paper 1 vocabulary-in-context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4C871A-1737-4BB2-9B8A-4987BD00B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49C305-112D-4336-AE12-679148144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ECBEC1-624A-4CB7-B73D-F74DD97DA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B6F03F-75E2-49E7-A593-757295272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21522106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D977C7-5920-4FA6-8E98-2701F3618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8589D9-5413-4B1F-AB1E-CBA321029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ba2cc1b2c84db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07D41A-A4C4-4C31-A7DE-4F59BC4C7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7EBC99-6449-4C8F-9B6A-8DD645EC9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4C8B85-6704-45F1-98BF-F707C44AF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C7EE1C-6CDA-4EEF-9391-FE4B174AA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21999E-50AB-49ED-8394-C2AFD62A0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BC9C37-F7C6-4719-A7AE-0EC3866B2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260800-C54B-46BA-AA59-D4C268CD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6C3FFB-A370-40C8-BDCE-F28A31699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正确结论：mitigate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解析链：To mitigate a risk is to reduce its severity without claiming to remove it.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D6F5EA-3E5B-4832-A8E4-020E5AE33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AD9F14-0E7E-4888-B071-E18A4398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2118F6-8246-43B7-97E3-E815E6D2B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EFDD17-C6BB-463F-898D-7CFF0D9A2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95361124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1B2E6A-BDAE-4BD2-B227-AE7B90685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0477EE-B5BC-4600-AC0C-2D7C58069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dd5945d8e5427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86F87F-A1F3-44E0-A091-AB41934ED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4B2AC5-2A96-476E-9CD0-6F338FE32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7B54A9-8A17-4026-9F68-415C751DE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3BD2FA-8B92-40F1-BF66-9B0148FEC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English Paper 1 vocabulary-in-context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【原创训练材料｜参数为训练所设】Free repair services may ____ the higher purchase price over the product’s lifetime.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Choose the verb that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193A45-77E0-4EF7-8C79-E6ECE3E4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4D905F-5ECC-4066-AEC1-1DC50971C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7AF5FF-1B5F-43A4-979E-F97B74820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4BFEDF-FD8B-41DE-8CCE-F88D1371E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2E4EA4-A153-452F-ADC1-9404E7A0B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64007F-7943-483F-9F4F-9436928A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2D29D7-7B32-4811-AE87-41FD2DAA2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A89549-7D9B-4DBA-A316-5B5E2C579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词汇与语境辨析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C43059-91EE-4A8E-A956-B87CB3921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0428176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2026-08-19T08:52:20.1580000Z</dcterms:created>
  <dcterms:modified xsi:type="dcterms:W3CDTF">2026-08-19T08:52:20.1580000Z</dcterms:modified>
</coreProperties>
</file>