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70abec31964a51" /><Relationship Type="http://schemas.openxmlformats.org/officeDocument/2006/relationships/extended-properties" Target="/docProps/app.xml" Id="Ra4d7dad4b61d49a5" /><Relationship Type="http://schemas.openxmlformats.org/officeDocument/2006/relationships/officeDocument" Target="/ppt/presentation.xml" Id="R2ab9746436d94194" /></Relationships>
</file>

<file path=ppt/presentation.xml><?xml version="1.0" encoding="utf-8"?>
<p:presentation xmlns:p="http://schemas.openxmlformats.org/presentationml/2006/main">
  <p:sldMasterIdLst>
    <p:sldMasterId xmlns:r="http://schemas.openxmlformats.org/officeDocument/2006/relationships" id="2147483648" r:id="R6a27e523de39401f"/>
  </p:sldMasterIdLst>
  <p:notesMasterIdLst>
    <p:notesMasterId xmlns:r="http://schemas.openxmlformats.org/officeDocument/2006/relationships" r:id="R0454ccb331c143a3"/>
  </p:notesMasterIdLst>
  <p:sldIdLst>
    <p:sldId xmlns:r="http://schemas.openxmlformats.org/officeDocument/2006/relationships" id="256" r:id="R4f3ff287187542d1"/>
    <p:sldId xmlns:r="http://schemas.openxmlformats.org/officeDocument/2006/relationships" id="257" r:id="R4da10208d9d34e02"/>
    <p:sldId xmlns:r="http://schemas.openxmlformats.org/officeDocument/2006/relationships" id="258" r:id="R2b6dad6af954453b"/>
    <p:sldId xmlns:r="http://schemas.openxmlformats.org/officeDocument/2006/relationships" id="259" r:id="Rf6ba311b49334df8"/>
    <p:sldId xmlns:r="http://schemas.openxmlformats.org/officeDocument/2006/relationships" id="260" r:id="R30012ef587d64b36"/>
    <p:sldId xmlns:r="http://schemas.openxmlformats.org/officeDocument/2006/relationships" id="261" r:id="R8053ac1b1624453d"/>
    <p:sldId xmlns:r="http://schemas.openxmlformats.org/officeDocument/2006/relationships" id="262" r:id="R8873384fbfea4527"/>
    <p:sldId xmlns:r="http://schemas.openxmlformats.org/officeDocument/2006/relationships" id="263" r:id="Rd66c6f4f2cbc4184"/>
    <p:sldId xmlns:r="http://schemas.openxmlformats.org/officeDocument/2006/relationships" id="264" r:id="Re9c9fd4fb5094d21"/>
    <p:sldId xmlns:r="http://schemas.openxmlformats.org/officeDocument/2006/relationships" id="265" r:id="Rd6ab1d6d31ac437f"/>
    <p:sldId xmlns:r="http://schemas.openxmlformats.org/officeDocument/2006/relationships" id="266" r:id="R826d411a95444a53"/>
    <p:sldId xmlns:r="http://schemas.openxmlformats.org/officeDocument/2006/relationships" id="267" r:id="Rab56cb1a02714ed2"/>
    <p:sldId xmlns:r="http://schemas.openxmlformats.org/officeDocument/2006/relationships" id="268" r:id="R30d3299150f94aa0"/>
    <p:sldId xmlns:r="http://schemas.openxmlformats.org/officeDocument/2006/relationships" id="269" r:id="Rffae7ea0c42747c0"/>
    <p:sldId xmlns:r="http://schemas.openxmlformats.org/officeDocument/2006/relationships" id="270" r:id="Rc881f3caaa6a490e"/>
    <p:sldId xmlns:r="http://schemas.openxmlformats.org/officeDocument/2006/relationships" id="271" r:id="R8ef026b4f84044de"/>
    <p:sldId xmlns:r="http://schemas.openxmlformats.org/officeDocument/2006/relationships" id="272" r:id="Re8a6ae41db2d46e1"/>
    <p:sldId xmlns:r="http://schemas.openxmlformats.org/officeDocument/2006/relationships" id="273" r:id="R3a6738ef223040e9"/>
    <p:sldId xmlns:r="http://schemas.openxmlformats.org/officeDocument/2006/relationships" id="274" r:id="R1526cb1f491349b5"/>
    <p:sldId xmlns:r="http://schemas.openxmlformats.org/officeDocument/2006/relationships" id="275" r:id="Rfb5eb3036e644b7c"/>
    <p:sldId xmlns:r="http://schemas.openxmlformats.org/officeDocument/2006/relationships" id="276" r:id="R9c037f552d484b90"/>
    <p:sldId xmlns:r="http://schemas.openxmlformats.org/officeDocument/2006/relationships" id="277" r:id="R53e3d328c46c4148"/>
    <p:sldId xmlns:r="http://schemas.openxmlformats.org/officeDocument/2006/relationships" id="278" r:id="R273ba7c6ebf44ce4"/>
    <p:sldId xmlns:r="http://schemas.openxmlformats.org/officeDocument/2006/relationships" id="279" r:id="R12bc7e3c8cb34d7d"/>
    <p:sldId xmlns:r="http://schemas.openxmlformats.org/officeDocument/2006/relationships" id="280" r:id="R6ed6a9269df34c72"/>
    <p:sldId xmlns:r="http://schemas.openxmlformats.org/officeDocument/2006/relationships" id="281" r:id="Rb67a933acf8649dc"/>
    <p:sldId xmlns:r="http://schemas.openxmlformats.org/officeDocument/2006/relationships" id="282" r:id="Rb5867839a6f24891"/>
    <p:sldId xmlns:r="http://schemas.openxmlformats.org/officeDocument/2006/relationships" id="283" r:id="R260ee567d0a34500"/>
    <p:sldId xmlns:r="http://schemas.openxmlformats.org/officeDocument/2006/relationships" id="284" r:id="R63cf47db78694e68"/>
    <p:sldId xmlns:r="http://schemas.openxmlformats.org/officeDocument/2006/relationships" id="285" r:id="R968e25d0c1a64f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ca8483f120746a7" /><Relationship Type="http://schemas.openxmlformats.org/officeDocument/2006/relationships/slideMaster" Target="/ppt/slideMasters/slideMaster1.xml" Id="R6a27e523de39401f" /><Relationship Type="http://schemas.openxmlformats.org/officeDocument/2006/relationships/notesMaster" Target="/ppt/notesMasters/notesMaster1.xml" Id="R0454ccb331c143a3" /><Relationship Type="http://schemas.openxmlformats.org/officeDocument/2006/relationships/presProps" Target="/ppt/presProps.xml" Id="Rb9cef2152e93424d" /><Relationship Type="http://schemas.openxmlformats.org/officeDocument/2006/relationships/tableStyles" Target="/ppt/tableStyles.xml" Id="R8d00829e670440be" /><Relationship Type="http://schemas.openxmlformats.org/officeDocument/2006/relationships/slide" Target="/ppt/slides/slide1.xml" Id="R4f3ff287187542d1" /><Relationship Type="http://schemas.openxmlformats.org/officeDocument/2006/relationships/slide" Target="/ppt/slides/slide2.xml" Id="R4da10208d9d34e02" /><Relationship Type="http://schemas.openxmlformats.org/officeDocument/2006/relationships/slide" Target="/ppt/slides/slide3.xml" Id="R2b6dad6af954453b" /><Relationship Type="http://schemas.openxmlformats.org/officeDocument/2006/relationships/slide" Target="/ppt/slides/slide4.xml" Id="Rf6ba311b49334df8" /><Relationship Type="http://schemas.openxmlformats.org/officeDocument/2006/relationships/slide" Target="/ppt/slides/slide5.xml" Id="R30012ef587d64b36" /><Relationship Type="http://schemas.openxmlformats.org/officeDocument/2006/relationships/slide" Target="/ppt/slides/slide6.xml" Id="R8053ac1b1624453d" /><Relationship Type="http://schemas.openxmlformats.org/officeDocument/2006/relationships/slide" Target="/ppt/slides/slide7.xml" Id="R8873384fbfea4527" /><Relationship Type="http://schemas.openxmlformats.org/officeDocument/2006/relationships/slide" Target="/ppt/slides/slide8.xml" Id="Rd66c6f4f2cbc4184" /><Relationship Type="http://schemas.openxmlformats.org/officeDocument/2006/relationships/slide" Target="/ppt/slides/slide9.xml" Id="Re9c9fd4fb5094d21" /><Relationship Type="http://schemas.openxmlformats.org/officeDocument/2006/relationships/slide" Target="/ppt/slides/slide10.xml" Id="Rd6ab1d6d31ac437f" /><Relationship Type="http://schemas.openxmlformats.org/officeDocument/2006/relationships/slide" Target="/ppt/slides/slide11.xml" Id="R826d411a95444a53" /><Relationship Type="http://schemas.openxmlformats.org/officeDocument/2006/relationships/slide" Target="/ppt/slides/slide12.xml" Id="Rab56cb1a02714ed2" /><Relationship Type="http://schemas.openxmlformats.org/officeDocument/2006/relationships/slide" Target="/ppt/slides/slide13.xml" Id="R30d3299150f94aa0" /><Relationship Type="http://schemas.openxmlformats.org/officeDocument/2006/relationships/slide" Target="/ppt/slides/slide14.xml" Id="Rffae7ea0c42747c0" /><Relationship Type="http://schemas.openxmlformats.org/officeDocument/2006/relationships/slide" Target="/ppt/slides/slide15.xml" Id="Rc881f3caaa6a490e" /><Relationship Type="http://schemas.openxmlformats.org/officeDocument/2006/relationships/slide" Target="/ppt/slides/slide16.xml" Id="R8ef026b4f84044de" /><Relationship Type="http://schemas.openxmlformats.org/officeDocument/2006/relationships/slide" Target="/ppt/slides/slide17.xml" Id="Re8a6ae41db2d46e1" /><Relationship Type="http://schemas.openxmlformats.org/officeDocument/2006/relationships/slide" Target="/ppt/slides/slide18.xml" Id="R3a6738ef223040e9" /><Relationship Type="http://schemas.openxmlformats.org/officeDocument/2006/relationships/slide" Target="/ppt/slides/slide19.xml" Id="R1526cb1f491349b5" /><Relationship Type="http://schemas.openxmlformats.org/officeDocument/2006/relationships/slide" Target="/ppt/slides/slide20.xml" Id="Rfb5eb3036e644b7c" /><Relationship Type="http://schemas.openxmlformats.org/officeDocument/2006/relationships/slide" Target="/ppt/slides/slide21.xml" Id="R9c037f552d484b90" /><Relationship Type="http://schemas.openxmlformats.org/officeDocument/2006/relationships/slide" Target="/ppt/slides/slide22.xml" Id="R53e3d328c46c4148" /><Relationship Type="http://schemas.openxmlformats.org/officeDocument/2006/relationships/slide" Target="/ppt/slides/slide23.xml" Id="R273ba7c6ebf44ce4" /><Relationship Type="http://schemas.openxmlformats.org/officeDocument/2006/relationships/slide" Target="/ppt/slides/slide24.xml" Id="R12bc7e3c8cb34d7d" /><Relationship Type="http://schemas.openxmlformats.org/officeDocument/2006/relationships/slide" Target="/ppt/slides/slide25.xml" Id="R6ed6a9269df34c72" /><Relationship Type="http://schemas.openxmlformats.org/officeDocument/2006/relationships/slide" Target="/ppt/slides/slide26.xml" Id="Rb67a933acf8649dc" /><Relationship Type="http://schemas.openxmlformats.org/officeDocument/2006/relationships/slide" Target="/ppt/slides/slide27.xml" Id="Rb5867839a6f24891" /><Relationship Type="http://schemas.openxmlformats.org/officeDocument/2006/relationships/slide" Target="/ppt/slides/slide28.xml" Id="R260ee567d0a34500" /><Relationship Type="http://schemas.openxmlformats.org/officeDocument/2006/relationships/slide" Target="/ppt/slides/slide29.xml" Id="R63cf47db78694e68" /><Relationship Type="http://schemas.openxmlformats.org/officeDocument/2006/relationships/slide" Target="/ppt/slides/slide30.xml" Id="R968e25d0c1a64f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4a5b531eb3c4ac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647220967214515" /><Relationship Type="http://schemas.openxmlformats.org/officeDocument/2006/relationships/notesMaster" Target="/ppt/notesMasters/notesMaster1.xml" Id="R81a2a022a84545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4a16e05b89ee49a0" /><Relationship Type="http://schemas.openxmlformats.org/officeDocument/2006/relationships/notesMaster" Target="/ppt/notesMasters/notesMaster1.xml" Id="Rf02b7fa5f3be40a0" /></Relationships>
</file>

<file path=ppt/notesSlides/_rels/notesSlide3.xml.rels>&#65279;<?xml version="1.0" encoding="utf-8"?><Relationships xmlns="http://schemas.openxmlformats.org/package/2006/relationships"><Relationship Type="http://schemas.openxmlformats.org/officeDocument/2006/relationships/slide" Target="/ppt/slides/slide3.xml" Id="R92562d0797104bd7" /><Relationship Type="http://schemas.openxmlformats.org/officeDocument/2006/relationships/notesMaster" Target="/ppt/notesMasters/notesMaster1.xml" Id="R4e5de078bfae412e" /></Relationships>
</file>

<file path=ppt/notesSlides/_rels/notesSlide4.xml.rels>&#65279;<?xml version="1.0" encoding="utf-8"?><Relationships xmlns="http://schemas.openxmlformats.org/package/2006/relationships"><Relationship Type="http://schemas.openxmlformats.org/officeDocument/2006/relationships/slide" Target="/ppt/slides/slide4.xml" Id="R1d0d8d0a718444e4" /><Relationship Type="http://schemas.openxmlformats.org/officeDocument/2006/relationships/notesMaster" Target="/ppt/notesMasters/notesMaster1.xml" Id="Rd9a1660caa214d4c" /></Relationships>
</file>

<file path=ppt/notesSlides/_rels/notesSlide5.xml.rels>&#65279;<?xml version="1.0" encoding="utf-8"?><Relationships xmlns="http://schemas.openxmlformats.org/package/2006/relationships"><Relationship Type="http://schemas.openxmlformats.org/officeDocument/2006/relationships/slide" Target="/ppt/slides/slide5.xml" Id="Rd3fb07aa6ca24043" /><Relationship Type="http://schemas.openxmlformats.org/officeDocument/2006/relationships/notesMaster" Target="/ppt/notesMasters/notesMaster1.xml" Id="R20a682b013bd42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910cf2db5dfc4d86" /><Relationship Type="http://schemas.openxmlformats.org/officeDocument/2006/relationships/notesMaster" Target="/ppt/notesMasters/notesMaster1.xml" Id="Re706fe272f7d48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496f3999234f17" /><Relationship Type="http://schemas.openxmlformats.org/officeDocument/2006/relationships/notesMaster" Target="/ppt/notesMasters/notesMaster1.xml" Id="R8737c331d00048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a66de3f2894a27" /><Relationship Type="http://schemas.openxmlformats.org/officeDocument/2006/relationships/notesMaster" Target="/ppt/notesMasters/notesMaster1.xml" Id="Ra258294fb30540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44f593a78df3441e" /><Relationship Type="http://schemas.openxmlformats.org/officeDocument/2006/relationships/notesMaster" Target="/ppt/notesMasters/notesMaster1.xml" Id="Rde2f639d9c4246a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91a8af124f4ead" /><Relationship Type="http://schemas.openxmlformats.org/officeDocument/2006/relationships/notesMaster" Target="/ppt/notesMasters/notesMaster1.xml" Id="R9d8de63ed689455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79422ba7734b71" /><Relationship Type="http://schemas.openxmlformats.org/officeDocument/2006/relationships/notesMaster" Target="/ppt/notesMasters/notesMaster1.xml" Id="Rbe62dcae96b6482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d2395d0d2b64629" /><Relationship Type="http://schemas.openxmlformats.org/officeDocument/2006/relationships/notesMaster" Target="/ppt/notesMasters/notesMaster1.xml" Id="R2032e6eea52b4ec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29fc408d59f426f" /><Relationship Type="http://schemas.openxmlformats.org/officeDocument/2006/relationships/notesMaster" Target="/ppt/notesMasters/notesMaster1.xml" Id="R34a303b60803489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c46f4b0b41d4cab" /><Relationship Type="http://schemas.openxmlformats.org/officeDocument/2006/relationships/notesMaster" Target="/ppt/notesMasters/notesMaster1.xml" Id="Rd753f04705f54e6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808ae12624f49f8" /><Relationship Type="http://schemas.openxmlformats.org/officeDocument/2006/relationships/notesMaster" Target="/ppt/notesMasters/notesMaster1.xml" Id="R317aa2277037408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fd6f07d3624460b" /><Relationship Type="http://schemas.openxmlformats.org/officeDocument/2006/relationships/notesMaster" Target="/ppt/notesMasters/notesMaster1.xml" Id="R85822a02fa1a4ab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6d01e962bec4df1" /><Relationship Type="http://schemas.openxmlformats.org/officeDocument/2006/relationships/notesMaster" Target="/ppt/notesMasters/notesMaster1.xml" Id="Rf8dca8a51c234e0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3ea06850b994cc4" /><Relationship Type="http://schemas.openxmlformats.org/officeDocument/2006/relationships/notesMaster" Target="/ppt/notesMasters/notesMaster1.xml" Id="R288ee4b34a1a4d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ce378f0624d42d7" /><Relationship Type="http://schemas.openxmlformats.org/officeDocument/2006/relationships/notesMaster" Target="/ppt/notesMasters/notesMaster1.xml" Id="R6f6187044ed44e2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d49abcd5e144779" /><Relationship Type="http://schemas.openxmlformats.org/officeDocument/2006/relationships/notesMaster" Target="/ppt/notesMasters/notesMaster1.xml" Id="R8f3342eec6744c9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61dcfce2d5441a0" /><Relationship Type="http://schemas.openxmlformats.org/officeDocument/2006/relationships/notesMaster" Target="/ppt/notesMasters/notesMaster1.xml" Id="R846f18d08c2a408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4713f984f5d4d89" /><Relationship Type="http://schemas.openxmlformats.org/officeDocument/2006/relationships/notesMaster" Target="/ppt/notesMasters/notesMaster1.xml" Id="Rd263bacee2d8419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42ba230ada34a48" /><Relationship Type="http://schemas.openxmlformats.org/officeDocument/2006/relationships/notesMaster" Target="/ppt/notesMasters/notesMaster1.xml" Id="R54ad5e914dbb4a9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a9b47c94161472c" /><Relationship Type="http://schemas.openxmlformats.org/officeDocument/2006/relationships/notesMaster" Target="/ppt/notesMasters/notesMaster1.xml" Id="Rdcd0b1dba461445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64f94846f4648f0" /><Relationship Type="http://schemas.openxmlformats.org/officeDocument/2006/relationships/notesMaster" Target="/ppt/notesMasters/notesMaster1.xml" Id="R0b564b9cc8884d3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6e18fd2b44d4712" /><Relationship Type="http://schemas.openxmlformats.org/officeDocument/2006/relationships/notesMaster" Target="/ppt/notesMasters/notesMaster1.xml" Id="R620de105aae145c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5476e34c03a4337" /><Relationship Type="http://schemas.openxmlformats.org/officeDocument/2006/relationships/notesMaster" Target="/ppt/notesMasters/notesMaster1.xml" Id="R4f43d748d8ea4ec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7a3a5ae5d754909" /><Relationship Type="http://schemas.openxmlformats.org/officeDocument/2006/relationships/notesMaster" Target="/ppt/notesMasters/notesMaster1.xml" Id="R6aa0c4b6ca5443e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3e8aa223f29437b" /><Relationship Type="http://schemas.openxmlformats.org/officeDocument/2006/relationships/notesMaster" Target="/ppt/notesMasters/notesMaster1.xml" Id="R5e7b5d663f0e49a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b99ac3c58e447a3" /><Relationship Type="http://schemas.openxmlformats.org/officeDocument/2006/relationships/notesMaster" Target="/ppt/notesMasters/notesMaster1.xml" Id="Rd7d3493f3b59461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的“实用与短篇写作”学习单元。本套课件共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讲稿】明确告诉学生：本单元只训练“实用与短篇写作”。先解释知识范围，再用一句话建立核心判断，最后示范标准方法。</a:t>
            </a:r>
          </a:p>
          <a:p xmlns:a="http://schemas.openxmlformats.org/drawingml/2006/main">
            <a:r>
              <a:t>【互动提问】请用自己的话复述“对象、目的和语体决定表达”，并举一个会触发“内容完整但语体不合”的错误例子。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2 short functional-writing task · 证据定位
Evidence focus: identify the exact phrase that supports the answer.
【原创训练材料｜参数为训练所设】You are the Green Club chairperson. Ask the principal to approve a one-month reusable-container trial and promise to report usage data.
Which opening paragraph best fulfils the task? 选项为 A.Hey Principal, let us try reusable containers for a month—you'll love it!；B.Our club will run a reusable-container trial next term. Thank you for supporting our activities.；C.Could the school approve a one-month trial? Our club will record daily use and submit a short evaluation before any permanent decision.；D.Could the school approve a one-month trial? Our club will promote it through posters.。讲解时强调：对象、目的和语体决定表达</a:t>
            </a:r>
          </a:p>
          <a:p xmlns:a="http://schemas.openxmlformats.org/drawingml/2006/main">
            <a:r>
              <a:t>【互动提问】你的第一步是什么？这个步骤依赖哪一个条件？</a:t>
            </a:r>
          </a:p>
          <a:p xmlns:a="http://schemas.openxmlformats.org/drawingml/2006/main">
            <a:r>
              <a:t>【预期回答】学生能说出“圈定受众—列功能点—匹配格式”中的起始动作，并避开“内容完整但语体不合”。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分步讲评：先重述题目条件，再逐步示范“圈定受众—列功能点—匹配格式”，最后给出正确结论“Could the school approve a one-month trial? Our club will record daily use and submit a short evaluation before any permanent decision.”。完整解析：The request, one-month duration, usage-data commitment and respectful tone all match the role, audience and purpose. The closest distractor keeps the request and duration but replaces the required evidence report with poster promotion.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2 short functional-writing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【预期回答】学生能把失分归入“内容完整但语体不合”或更精确的个人错因，并写出可执行检查动作。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讲稿】逐项解释“实用与短篇写作”中的专有名词、符号、对象和单位。特别强调：内容完整但语体不合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讲稿】用“条件—表示—方法—核验”重建本知识点。示范时逐步引用：圈定受众—列功能点—匹配格式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讲稿】带学生逐句读取任务，不先求答案。要求指出材料中的有效条件，再按“圈定受众—列功能点—匹配格式”作答。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讲稿】先展示错误路径，再用解析链复原第一失分点。禁止只说“粗心”；必须落到“内容完整但语体不合”或更精确的动作。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2 short functional-writing task · 证据定位
Evidence focus: identify the exact phrase that supports the answer.
【原创训练材料｜参数为训练所设】Write a report recommendation after 68% of surveyed students request a quiet lunch area, while only one room is available twice a week.
Which recommendation uses both findings? 选项为 A.We apologise for changing the agreed date. Could you join us on 18 or 20 October instead? Please let us know which date, if either, is convenient.；B.Could the school approve a one-month trial? Our club will record daily use and submit a short evaluation before any permanent decision.；C.Pilot the quiet area in the available room twice a week, then review attendance before expanding the arrangement.；D.Our class arrived for the confirmed booking on 12 May but found the hall closed. Please explain the cancellation and offer a replacement date within this month.。讲解时强调：对象、目的和语体决定表达</a:t>
            </a:r>
          </a:p>
          <a:p xmlns:a="http://schemas.openxmlformats.org/drawingml/2006/main">
            <a:r>
              <a:t>【互动提问】你的第一步是什么？这个步骤依赖哪一个条件？</a:t>
            </a:r>
          </a:p>
          <a:p xmlns:a="http://schemas.openxmlformats.org/drawingml/2006/main">
            <a:r>
              <a:t>【预期回答】学生能说出“圈定受众—列功能点—匹配格式”中的起始动作，并避开“内容完整但语体不合”。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分步讲评：先重述题目条件，再逐步示范“圈定受众—列功能点—匹配格式”，最后给出正确结论“Pilot the quiet area in the available room twice a week, then review attendance before expanding the arrangement.”。完整解析：The recommendation responds to demand while respecting the capacity constraint.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2 short functional-writing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【预期回答】学生能把失分归入“内容完整但语体不合”或更精确的个人错因，并写出可执行检查动作。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讲稿】逐项解释“实用与短篇写作”中的专有名词、符号、对象和单位。特别强调：内容完整但语体不合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讲稿】用“条件—表示—方法—核验”重建本知识点。示范时逐步引用：圈定受众—列功能点—匹配格式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讲稿】带学生逐句读取任务，不先求答案。要求指出材料中的有效条件，再按“圈定受众—列功能点—匹配格式”作答。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讲稿】先展示错误路径，再用解析链复原第一失分点。禁止只说“粗心”；必须落到“内容完整但语体不合”或更精确的动作。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2 short functional-writing task · 证据定位
Evidence focus: identify the exact phrase that supports the answer.
【原创训练材料｜参数为训练所设】As a student ambassador, invite an engineer to speak about safe use of generative AI. Ask about availability and equipment needs.
Choose the most complete invitation. 选项为 A.STORM ARRANGEMENT: Today’s clean-up briefing will be held in Room 17, not at the waterfront. Please arrive by 3:45 p.m.；B.We would be grateful if you could lead a 45-minute school talk on safe generative-AI use. Please let us know your available dates and any equipment required.；C.Pilot the quiet area in the available room twice a week, then review attendance before expanding the arrangement.；D.We apologise for changing the agreed date. Could you join us on 18 or 20 October instead? Please let us know which date, if either, is convenient.。讲解时强调：对象、目的和语体决定表达</a:t>
            </a:r>
          </a:p>
          <a:p xmlns:a="http://schemas.openxmlformats.org/drawingml/2006/main">
            <a:r>
              <a:t>【互动提问】你的第一步是什么？这个步骤依赖哪一个条件？</a:t>
            </a:r>
          </a:p>
          <a:p xmlns:a="http://schemas.openxmlformats.org/drawingml/2006/main">
            <a:r>
              <a:t>【预期回答】学生能说出“圈定受众—列功能点—匹配格式”中的起始动作，并避开“内容完整但语体不合”。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分步讲评：先重述题目条件，再逐步示范“圈定受众—列功能点—匹配格式”，最后给出正确结论“We would be grateful if you could lead a 45-minute school talk on safe generative-AI use. Please let us know your available dates and any equipment required.”。完整解析：It identifies topic, format and both pieces of information needed from the guest.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2 short functional-writing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【预期回答】学生能把失分归入“内容完整但语体不合”或更精确的个人错因，并写出可执行检查动作。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讲稿】逐项解释“实用与短篇写作”中的专有名词、符号、对象和单位。特别强调：内容完整但语体不合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讲稿】用“条件—表示—方法—核验”重建本知识点。示范时逐步引用：圈定受众—列功能点—匹配格式</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讲稿】带学生逐句读取任务，不先求答案。要求指出材料中的有效条件，再按“圈定受众—列功能点—匹配格式”作答。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讲稿】先展示错误路径，再用解析链复原第一失分点。禁止只说“粗心”；必须落到“内容完整但语体不合”或更精确的动作。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short functional-writing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4361eea37a5443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1149bdbaad44757" /><Relationship Type="http://schemas.openxmlformats.org/officeDocument/2006/relationships/slideLayout" Target="/ppt/slideLayouts/slideLayout1.xml" Id="Red5b9967ca4b4ce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d5b9967ca4b4ce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64612703bf5422f" /><Relationship Type="http://schemas.openxmlformats.org/officeDocument/2006/relationships/image" Target="/ppt/media/image.png" Id="Rcb80f3ccf8b948ba" /><Relationship Type="http://schemas.openxmlformats.org/officeDocument/2006/relationships/notesSlide" Target="/ppt/notesSlides/notesSlide1.xml" Id="Rabde98c7cd4d45c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b3f1afd6ca44cba" /><Relationship Type="http://schemas.openxmlformats.org/officeDocument/2006/relationships/image" Target="/ppt/media/image2.png" Id="Rca260cf3cf714799" /><Relationship Type="http://schemas.openxmlformats.org/officeDocument/2006/relationships/notesSlide" Target="/ppt/notesSlides/notesSlide2.xml" Id="Rb508a5d2c50e442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8dd0f687b894c09" /><Relationship Type="http://schemas.openxmlformats.org/officeDocument/2006/relationships/image" Target="/ppt/media/image3.png" Id="Rbf18649b567f4635" /><Relationship Type="http://schemas.openxmlformats.org/officeDocument/2006/relationships/notesSlide" Target="/ppt/notesSlides/notesSlide3.xml" Id="R335d8fa2947348b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714708af12f422a" /><Relationship Type="http://schemas.openxmlformats.org/officeDocument/2006/relationships/image" Target="/ppt/media/image4.png" Id="Rcb89087d324e4601" /><Relationship Type="http://schemas.openxmlformats.org/officeDocument/2006/relationships/notesSlide" Target="/ppt/notesSlides/notesSlide4.xml" Id="Reb1ba1cc224041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592e500c5ea445e" /><Relationship Type="http://schemas.openxmlformats.org/officeDocument/2006/relationships/image" Target="/ppt/media/image5.png" Id="Rbae62ae7a7b34e48" /><Relationship Type="http://schemas.openxmlformats.org/officeDocument/2006/relationships/notesSlide" Target="/ppt/notesSlides/notesSlide5.xml" Id="R16b841232b4f4b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b97c86bf9884d4b" /><Relationship Type="http://schemas.openxmlformats.org/officeDocument/2006/relationships/image" Target="/ppt/media/image6.png" Id="Rde7ba8cc329a4292" /><Relationship Type="http://schemas.openxmlformats.org/officeDocument/2006/relationships/notesSlide" Target="/ppt/notesSlides/notesSlide6.xml" Id="Rd7b61ef8b47d4ea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c1c233fb5254adf" /><Relationship Type="http://schemas.openxmlformats.org/officeDocument/2006/relationships/image" Target="/ppt/media/image7.png" Id="Ra731c0499da24cd8" /><Relationship Type="http://schemas.openxmlformats.org/officeDocument/2006/relationships/notesSlide" Target="/ppt/notesSlides/notesSlide7.xml" Id="R2987abc4fabb4f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af529e5402eb476e" /><Relationship Type="http://schemas.openxmlformats.org/officeDocument/2006/relationships/image" Target="/ppt/media/image8.png" Id="R90df9cef7d9643f0" /><Relationship Type="http://schemas.openxmlformats.org/officeDocument/2006/relationships/notesSlide" Target="/ppt/notesSlides/notesSlide8.xml" Id="R45a0b20f6e8447d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e0e18ace2c446f3" /><Relationship Type="http://schemas.openxmlformats.org/officeDocument/2006/relationships/image" Target="/ppt/media/image9.png" Id="R8568aa527b6a47de" /><Relationship Type="http://schemas.openxmlformats.org/officeDocument/2006/relationships/notesSlide" Target="/ppt/notesSlides/notesSlide9.xml" Id="R5bf31d6fa8a3443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0e78332622a4951" /><Relationship Type="http://schemas.openxmlformats.org/officeDocument/2006/relationships/image" Target="/ppt/media/image10.png" Id="R0dd6af8b01e94479" /><Relationship Type="http://schemas.openxmlformats.org/officeDocument/2006/relationships/notesSlide" Target="/ppt/notesSlides/notesSlide10.xml" Id="R1bd93374c28447c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eb28994de2b4a42" /><Relationship Type="http://schemas.openxmlformats.org/officeDocument/2006/relationships/image" Target="/ppt/media/image11.png" Id="R4fd4f8b3e9204b96" /><Relationship Type="http://schemas.openxmlformats.org/officeDocument/2006/relationships/notesSlide" Target="/ppt/notesSlides/notesSlide11.xml" Id="R8300a08601aa42f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540b4e57be643cf" /><Relationship Type="http://schemas.openxmlformats.org/officeDocument/2006/relationships/image" Target="/ppt/media/image12.png" Id="Ree2f78b0f04f4250" /><Relationship Type="http://schemas.openxmlformats.org/officeDocument/2006/relationships/notesSlide" Target="/ppt/notesSlides/notesSlide12.xml" Id="R73a44b31fbd64a4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d97f95ab6af415d" /><Relationship Type="http://schemas.openxmlformats.org/officeDocument/2006/relationships/image" Target="/ppt/media/image13.png" Id="Rc687275a8c684411" /><Relationship Type="http://schemas.openxmlformats.org/officeDocument/2006/relationships/notesSlide" Target="/ppt/notesSlides/notesSlide13.xml" Id="R4fdf2834050f4d6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2114116db1c47af" /><Relationship Type="http://schemas.openxmlformats.org/officeDocument/2006/relationships/image" Target="/ppt/media/image14.png" Id="Ra254d170f7144c8d" /><Relationship Type="http://schemas.openxmlformats.org/officeDocument/2006/relationships/notesSlide" Target="/ppt/notesSlides/notesSlide14.xml" Id="R0c25635e3eb14f1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d3b17f002a04cd3" /><Relationship Type="http://schemas.openxmlformats.org/officeDocument/2006/relationships/image" Target="/ppt/media/image15.png" Id="Rb910aa5e946445d4" /><Relationship Type="http://schemas.openxmlformats.org/officeDocument/2006/relationships/notesSlide" Target="/ppt/notesSlides/notesSlide15.xml" Id="R1529b88009fc4a7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ecb898f24d74331" /><Relationship Type="http://schemas.openxmlformats.org/officeDocument/2006/relationships/image" Target="/ppt/media/image16.png" Id="Ra8d64025690b4174" /><Relationship Type="http://schemas.openxmlformats.org/officeDocument/2006/relationships/notesSlide" Target="/ppt/notesSlides/notesSlide16.xml" Id="Rca19b31b571c438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5d0be91238bd4b00" /><Relationship Type="http://schemas.openxmlformats.org/officeDocument/2006/relationships/image" Target="/ppt/media/image17.png" Id="R01d141f343f948ee" /><Relationship Type="http://schemas.openxmlformats.org/officeDocument/2006/relationships/notesSlide" Target="/ppt/notesSlides/notesSlide17.xml" Id="R709aca8323ee469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d505ac0ae224ea7" /><Relationship Type="http://schemas.openxmlformats.org/officeDocument/2006/relationships/image" Target="/ppt/media/image18.png" Id="R030bce796a894e20" /><Relationship Type="http://schemas.openxmlformats.org/officeDocument/2006/relationships/notesSlide" Target="/ppt/notesSlides/notesSlide18.xml" Id="R1c1adba76e1e48b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2caab1edf134c71" /><Relationship Type="http://schemas.openxmlformats.org/officeDocument/2006/relationships/image" Target="/ppt/media/image19.png" Id="R635cb2a5461545f5" /><Relationship Type="http://schemas.openxmlformats.org/officeDocument/2006/relationships/notesSlide" Target="/ppt/notesSlides/notesSlide19.xml" Id="R30715bf36e4d4db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3ee22ba0d6f40c5" /><Relationship Type="http://schemas.openxmlformats.org/officeDocument/2006/relationships/image" Target="/ppt/media/image20.png" Id="R49956cecc2c046ff" /><Relationship Type="http://schemas.openxmlformats.org/officeDocument/2006/relationships/notesSlide" Target="/ppt/notesSlides/notesSlide20.xml" Id="Rc20b74e699e3486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59cbfd573fd144ff" /><Relationship Type="http://schemas.openxmlformats.org/officeDocument/2006/relationships/image" Target="/ppt/media/image21.png" Id="R67ceb6d87c7145f1" /><Relationship Type="http://schemas.openxmlformats.org/officeDocument/2006/relationships/notesSlide" Target="/ppt/notesSlides/notesSlide21.xml" Id="R3bc3ba6aabb345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ff420af025864097" /><Relationship Type="http://schemas.openxmlformats.org/officeDocument/2006/relationships/image" Target="/ppt/media/image22.png" Id="Rb255e743f3644682" /><Relationship Type="http://schemas.openxmlformats.org/officeDocument/2006/relationships/notesSlide" Target="/ppt/notesSlides/notesSlide22.xml" Id="R607ccc3845e74f4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81ae046337a4c07" /><Relationship Type="http://schemas.openxmlformats.org/officeDocument/2006/relationships/image" Target="/ppt/media/image23.png" Id="Rd5119bd33b054774" /><Relationship Type="http://schemas.openxmlformats.org/officeDocument/2006/relationships/notesSlide" Target="/ppt/notesSlides/notesSlide23.xml" Id="R0250a970c336475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57bdb938f2364924" /><Relationship Type="http://schemas.openxmlformats.org/officeDocument/2006/relationships/image" Target="/ppt/media/image24.png" Id="Rb3b8ba13106e4afb" /><Relationship Type="http://schemas.openxmlformats.org/officeDocument/2006/relationships/notesSlide" Target="/ppt/notesSlides/notesSlide24.xml" Id="R5c7cbe2c846d464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52fdb3be09c4417b" /><Relationship Type="http://schemas.openxmlformats.org/officeDocument/2006/relationships/image" Target="/ppt/media/image25.png" Id="R4bfec3ae54f14b25" /><Relationship Type="http://schemas.openxmlformats.org/officeDocument/2006/relationships/notesSlide" Target="/ppt/notesSlides/notesSlide25.xml" Id="R340444ee6ae342d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e904b866e79c4df5" /><Relationship Type="http://schemas.openxmlformats.org/officeDocument/2006/relationships/image" Target="/ppt/media/image26.png" Id="R608264c82dd9450e" /><Relationship Type="http://schemas.openxmlformats.org/officeDocument/2006/relationships/notesSlide" Target="/ppt/notesSlides/notesSlide26.xml" Id="Ra4d034604c86490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f8195ca59b6a4f5a" /><Relationship Type="http://schemas.openxmlformats.org/officeDocument/2006/relationships/image" Target="/ppt/media/image27.png" Id="R1039e776d9464659" /><Relationship Type="http://schemas.openxmlformats.org/officeDocument/2006/relationships/notesSlide" Target="/ppt/notesSlides/notesSlide27.xml" Id="R9cd170191e964b3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aeda012ddd84e4e" /><Relationship Type="http://schemas.openxmlformats.org/officeDocument/2006/relationships/image" Target="/ppt/media/image28.png" Id="Raa3ae7c2d7614731" /><Relationship Type="http://schemas.openxmlformats.org/officeDocument/2006/relationships/notesSlide" Target="/ppt/notesSlides/notesSlide28.xml" Id="R6abc4368a1aa431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c842a5612a304533" /><Relationship Type="http://schemas.openxmlformats.org/officeDocument/2006/relationships/image" Target="/ppt/media/image29.png" Id="Rec8e8d606b144858" /><Relationship Type="http://schemas.openxmlformats.org/officeDocument/2006/relationships/notesSlide" Target="/ppt/notesSlides/notesSlide29.xml" Id="R75a2e1040bf34fb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43bacf904cc64923" /><Relationship Type="http://schemas.openxmlformats.org/officeDocument/2006/relationships/image" Target="/ppt/media/image30.png" Id="R0b68346d55f5479a" /><Relationship Type="http://schemas.openxmlformats.org/officeDocument/2006/relationships/notesSlide" Target="/ppt/notesSlides/notesSlide30.xml" Id="Rf3676a75a3fb48c1"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F15FE68-4A8D-4B04-8D98-3BED4986B2D6}"/>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F5450B3-D15A-4451-B60F-D64134D35D61}"/>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215A3A4-6FD8-449A-B769-99371DF1C916}"/>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ED26F9A3-67D2-48B3-ACC4-4A93CD7DF5D0}"/>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实用与短篇写作</a:t>
            </a:r>
          </a:p>
        </p:txBody>
      </p:sp>
      <p:sp>
        <p:nvSpPr>
          <p:cNvPr id="5" name="">
            <a:extLst xmlns:a="http://schemas.openxmlformats.org/drawingml/2006/main">
              <a:ext uri="{FF2B5EF4-FFF2-40B4-BE49-F238E27FC236}">
                <a16:creationId xmlns:a16="http://schemas.microsoft.com/office/drawing/2014/main" id="{F768D25C-EA69-428B-AB85-C56E2B1D6F2E}"/>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邮件、建议、报告、演讲及应用文。</a:t>
            </a:r>
          </a:p>
        </p:txBody>
      </p:sp>
      <p:sp>
        <p:nvSpPr>
          <p:cNvPr id="6" name="">
            <a:extLst xmlns:a="http://schemas.openxmlformats.org/drawingml/2006/main">
              <a:ext uri="{FF2B5EF4-FFF2-40B4-BE49-F238E27FC236}">
                <a16:creationId xmlns:a16="http://schemas.microsoft.com/office/drawing/2014/main" id="{A7F5FA23-1FC6-4E4B-828E-97AAE1E1D29A}"/>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0E215750-C5EE-4CBA-B8AF-A86079F0222C}"/>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44C0C269-6256-405C-85D3-F3E56B728063}"/>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8A837FFC-CFEA-49A2-B62A-D011846E08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cb80f3ccf8b948b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4EAAA0B7-7865-4292-A5BE-2DE6ED26C1B2}"/>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AB3CC374-835F-4F85-90E9-60DF1C9E4B53}"/>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5B0334BE-D3F0-4C99-84D5-D28DB0725EF3}"/>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CC5E0C6C-C641-40C5-B856-1E023EF87D95}"/>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606564F5-7D4C-460F-8790-C4EBC482808C}"/>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E3D57800-BE58-43F2-BB75-780C82BAA0EE}"/>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6038D1B7-5D01-4636-9E30-492EBBFE8D3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C16547B-9D45-4225-9963-0510E65F2EE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9" name="">
            <a:extLst xmlns:a="http://schemas.openxmlformats.org/drawingml/2006/main">
              <a:ext uri="{FF2B5EF4-FFF2-40B4-BE49-F238E27FC236}">
                <a16:creationId xmlns:a16="http://schemas.microsoft.com/office/drawing/2014/main" id="{90147C1C-083B-412E-B2E4-D26D3477EF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575998505"/>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FB2FCFB7-CBDC-4892-82C0-754FC100F15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4681DD58-6A8C-4EE1-B380-9E7536C2337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ca260cf3cf71479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3B950AE-E2B3-4240-AEC1-B6E3B309261A}"/>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A343031A-6215-42C5-85FB-755C0455241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593B72C-68E1-4453-B04A-0F9F4646EAC0}"/>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972E8CC9-5FAF-435D-88FB-C967E8CC15BA}"/>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07FF1F21-3CE8-46B8-91C1-CD3F3D3B943B}"/>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211B82F5-2D3C-48B9-8B6F-FF95DA174C50}"/>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C64445E3-8498-45D8-B1F5-5A4F70926A36}"/>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47C7FE14-BFC3-400B-AEEB-1CE34B95A36A}"/>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5C6A7400-DF26-466A-AA44-7DD2EE0D059E}"/>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52316769-DF8C-490B-B04D-B3C65444BB17}"/>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70F27F56-B2E2-47EC-9CB8-568701D3E28B}"/>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E098DEA0-CBDC-452A-9181-032E27924650}"/>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2D6208A3-A243-4B57-898C-1E734774590F}"/>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A1312BBF-1C72-4908-834B-1D43E8879C9F}"/>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21044AC2-00D3-42F9-A491-39A455179B6C}"/>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88D8CC57-95C6-4120-9F18-1E2E3C7DDF93}"/>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EA883EEA-70A9-44A5-8351-844C08EAE7C9}"/>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成功标准｜对象、目的和语体决定表达</a:t>
            </a:r>
          </a:p>
        </p:txBody>
      </p:sp>
      <p:sp>
        <p:nvSpPr>
          <p:cNvPr id="21" name="">
            <a:extLst xmlns:a="http://schemas.openxmlformats.org/drawingml/2006/main">
              <a:ext uri="{FF2B5EF4-FFF2-40B4-BE49-F238E27FC236}">
                <a16:creationId xmlns:a16="http://schemas.microsoft.com/office/drawing/2014/main" id="{E0412891-B641-4DD3-9506-9C1E918AD93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B920782E-4521-4565-A50D-C12F49DCBCD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3" name="">
            <a:extLst xmlns:a="http://schemas.openxmlformats.org/drawingml/2006/main">
              <a:ext uri="{FF2B5EF4-FFF2-40B4-BE49-F238E27FC236}">
                <a16:creationId xmlns:a16="http://schemas.microsoft.com/office/drawing/2014/main" id="{97573D0D-C2AA-4E0B-B0A5-ACD0F7E8C0D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536981307"/>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6ACC66F-6A51-48EB-95D4-698AD928AFD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A6F7BA28-697F-43FB-9837-237E7C5A10D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f18649b567f463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3F80BA9-0994-4741-A53B-B5A0B8E1C06B}"/>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实用与短篇写作</a:t>
            </a:r>
          </a:p>
        </p:txBody>
      </p:sp>
      <p:sp>
        <p:nvSpPr>
          <p:cNvPr id="5" name="">
            <a:extLst xmlns:a="http://schemas.openxmlformats.org/drawingml/2006/main">
              <a:ext uri="{FF2B5EF4-FFF2-40B4-BE49-F238E27FC236}">
                <a16:creationId xmlns:a16="http://schemas.microsoft.com/office/drawing/2014/main" id="{0445655A-B06F-4F53-8BE8-556480BF6D46}"/>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96424998-04CA-48E2-8D00-5D59B134661B}"/>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6BCE7DE-BF2C-40CF-A564-381BE67B4917}"/>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D1547C73-1AC9-4C15-893F-95A907CBC70D}"/>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对象、目的和语体决定表达</a:t>
            </a:r>
          </a:p>
        </p:txBody>
      </p:sp>
      <p:sp>
        <p:nvSpPr>
          <p:cNvPr id="9" name="">
            <a:extLst xmlns:a="http://schemas.openxmlformats.org/drawingml/2006/main">
              <a:ext uri="{FF2B5EF4-FFF2-40B4-BE49-F238E27FC236}">
                <a16:creationId xmlns:a16="http://schemas.microsoft.com/office/drawing/2014/main" id="{C985841E-BDAA-4A85-B72C-9B1E3462CC4D}"/>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边界提醒｜内容完整但语体不合</a:t>
            </a:r>
          </a:p>
        </p:txBody>
      </p:sp>
      <p:sp>
        <p:nvSpPr>
          <p:cNvPr id="10" name="">
            <a:extLst xmlns:a="http://schemas.openxmlformats.org/drawingml/2006/main">
              <a:ext uri="{FF2B5EF4-FFF2-40B4-BE49-F238E27FC236}">
                <a16:creationId xmlns:a16="http://schemas.microsoft.com/office/drawing/2014/main" id="{F444DAB2-490E-4EFC-8CBE-8EBC044BB695}"/>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D8CFB4DB-584E-4618-AC65-01F240C2D749}"/>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EBC46A0D-283B-4300-8413-84024A08DD22}"/>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邮件、建议、报告、演讲及应用文。</a:t>
            </a:r>
          </a:p>
        </p:txBody>
      </p:sp>
      <p:sp>
        <p:nvSpPr>
          <p:cNvPr id="13" name="">
            <a:extLst xmlns:a="http://schemas.openxmlformats.org/drawingml/2006/main">
              <a:ext uri="{FF2B5EF4-FFF2-40B4-BE49-F238E27FC236}">
                <a16:creationId xmlns:a16="http://schemas.microsoft.com/office/drawing/2014/main" id="{5F34A2A7-C56E-4F26-93A0-10E40E11696F}"/>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A0ACFB9-0B41-4D82-9966-A08242AC36E7}"/>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5C643E62-85E0-4774-8097-6E3DF063E82B}"/>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圈定受众—列功能点—匹配格式</a:t>
            </a:r>
          </a:p>
        </p:txBody>
      </p:sp>
      <p:sp>
        <p:nvSpPr>
          <p:cNvPr id="16" name="">
            <a:extLst xmlns:a="http://schemas.openxmlformats.org/drawingml/2006/main">
              <a:ext uri="{FF2B5EF4-FFF2-40B4-BE49-F238E27FC236}">
                <a16:creationId xmlns:a16="http://schemas.microsoft.com/office/drawing/2014/main" id="{12A18955-FCF6-4A29-A9CA-9BE0C8050CED}"/>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English Language 2027/2028 Assessment Framework、Sample/Practice Paper 与公开评核资料｜English Paper 2 short functional-w…</a:t>
            </a:r>
          </a:p>
        </p:txBody>
      </p:sp>
      <p:sp>
        <p:nvSpPr>
          <p:cNvPr id="17" name="">
            <a:extLst xmlns:a="http://schemas.openxmlformats.org/drawingml/2006/main">
              <a:ext uri="{FF2B5EF4-FFF2-40B4-BE49-F238E27FC236}">
                <a16:creationId xmlns:a16="http://schemas.microsoft.com/office/drawing/2014/main" id="{123E000B-6362-464D-8001-1F22B14EE5D2}"/>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7857DE5A-618A-4880-9399-CDF2AF6EBAA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BAA8CA6-FB0F-41BC-9873-547F2483C51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E53A7C40-7292-4327-9EF0-766618EA575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559352505"/>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232B0A7-7E2A-4F26-8711-C4E3AD2639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62F6F198-F40D-438C-A4D8-A3886C6DDE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b89087d324e460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34A5BE9-A1DD-4D79-8501-306F5432C62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15404190-DC54-4A47-9A85-97C5487B91C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C5CA7B7-1F88-4193-B33B-1295D942F5D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能解释“对象、目的和语体决定表达”，并识别一个反例或边界。</a:t>
            </a:r>
          </a:p>
        </p:txBody>
      </p:sp>
      <p:sp>
        <p:nvSpPr>
          <p:cNvPr id="7" name="">
            <a:extLst xmlns:a="http://schemas.openxmlformats.org/drawingml/2006/main">
              <a:ext uri="{FF2B5EF4-FFF2-40B4-BE49-F238E27FC236}">
                <a16:creationId xmlns:a16="http://schemas.microsoft.com/office/drawing/2014/main" id="{6EAA7A90-7878-462E-98C0-8AB2593BB5D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6F8F3D66-4807-44B9-A611-E094AD99672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67384320-18F5-4109-BE7F-CB020C7A91D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English Paper 2 short functional-writing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9BD372F1-265A-487C-A855-4AB8BDB8C6D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高频错因：内容完整但语体不合</a:t>
            </a:r>
          </a:p>
        </p:txBody>
      </p:sp>
      <p:sp>
        <p:nvSpPr>
          <p:cNvPr id="11" name="">
            <a:extLst xmlns:a="http://schemas.openxmlformats.org/drawingml/2006/main">
              <a:ext uri="{FF2B5EF4-FFF2-40B4-BE49-F238E27FC236}">
                <a16:creationId xmlns:a16="http://schemas.microsoft.com/office/drawing/2014/main" id="{E07ACE82-2295-418A-8498-B0C55627D68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9E27332-426E-453E-9B5F-6457B913833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57343A6-DAEF-4A12-AEA0-88AFDAAB0FD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对象、目的和语体决定表达</a:t>
            </a:r>
          </a:p>
        </p:txBody>
      </p:sp>
      <p:sp>
        <p:nvSpPr>
          <p:cNvPr id="14" name="">
            <a:extLst xmlns:a="http://schemas.openxmlformats.org/drawingml/2006/main">
              <a:ext uri="{FF2B5EF4-FFF2-40B4-BE49-F238E27FC236}">
                <a16:creationId xmlns:a16="http://schemas.microsoft.com/office/drawing/2014/main" id="{70BB4DD9-478E-4622-8604-36616EEEFC9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C19893C-EEC9-44F3-AECF-AFB49F3DED3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A183171-A7E1-45F3-97F0-7B6D9E6F67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7" name="">
            <a:extLst xmlns:a="http://schemas.openxmlformats.org/drawingml/2006/main">
              <a:ext uri="{FF2B5EF4-FFF2-40B4-BE49-F238E27FC236}">
                <a16:creationId xmlns:a16="http://schemas.microsoft.com/office/drawing/2014/main" id="{40218132-497A-4C77-9F8E-002CD33FEC1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16952999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6963837-0F68-441E-8832-CF79311DE32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7C431F3A-921C-4D8D-85A9-09FD39A737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ae62ae7a7b34e4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4356EB0-E363-47C0-92C8-17F6669A5E0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9B1E623-AEAF-4283-894A-3B059001FCC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E5800AD-FF44-4611-8D9D-0CF96DFC1F9B}"/>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D794A3E-21B7-413A-A947-B72D0C33752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ACA9331C-DB3B-45ED-A5D2-9DB35012C58B}"/>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圈定受众</a:t>
            </a:r>
          </a:p>
        </p:txBody>
      </p:sp>
      <p:sp>
        <p:nvSpPr>
          <p:cNvPr id="9" name="">
            <a:extLst xmlns:a="http://schemas.openxmlformats.org/drawingml/2006/main">
              <a:ext uri="{FF2B5EF4-FFF2-40B4-BE49-F238E27FC236}">
                <a16:creationId xmlns:a16="http://schemas.microsoft.com/office/drawing/2014/main" id="{8AD19011-F219-4F8B-9AF4-828BA0330C3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BA286FD-D4FE-4AB5-9EF6-37BEF1948F4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列功能点</a:t>
            </a:r>
          </a:p>
        </p:txBody>
      </p:sp>
      <p:sp>
        <p:nvSpPr>
          <p:cNvPr id="11" name="">
            <a:extLst xmlns:a="http://schemas.openxmlformats.org/drawingml/2006/main">
              <a:ext uri="{FF2B5EF4-FFF2-40B4-BE49-F238E27FC236}">
                <a16:creationId xmlns:a16="http://schemas.microsoft.com/office/drawing/2014/main" id="{CE5F3648-2662-4472-8989-4CBD43640B47}"/>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714DCA7-3715-4A84-A547-AD644779F8C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匹配格式</a:t>
            </a:r>
          </a:p>
        </p:txBody>
      </p:sp>
      <p:sp>
        <p:nvSpPr>
          <p:cNvPr id="13" name="">
            <a:extLst xmlns:a="http://schemas.openxmlformats.org/drawingml/2006/main">
              <a:ext uri="{FF2B5EF4-FFF2-40B4-BE49-F238E27FC236}">
                <a16:creationId xmlns:a16="http://schemas.microsoft.com/office/drawing/2014/main" id="{3B257572-018D-4564-BEB0-987BA540447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1542882-3DBD-44AC-A2D0-4EFA3209966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0BEA7FF1-8E23-4E42-BAAD-8FD1CE41927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2 short functional-writing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【原创训练材料｜参数为训练所设】Yo…</a:t>
            </a:r>
          </a:p>
        </p:txBody>
      </p:sp>
      <p:sp>
        <p:nvSpPr>
          <p:cNvPr id="16" name="">
            <a:extLst xmlns:a="http://schemas.openxmlformats.org/drawingml/2006/main">
              <a:ext uri="{FF2B5EF4-FFF2-40B4-BE49-F238E27FC236}">
                <a16:creationId xmlns:a16="http://schemas.microsoft.com/office/drawing/2014/main" id="{747B04C5-9C32-4394-AA03-3346BE6C008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BABAE9A-CA1F-4AC6-9F2B-C2C72466B4D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39D01222-20EC-4D54-8417-2FFBEC6B35C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047"/>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正确结论：Could the school approve a one-month trial? Our club will record dail…</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request, one-month duration, usage-data commitment and respectful tone all match the role, audience and purpose. The clo…</a:t>
            </a:r>
          </a:p>
        </p:txBody>
      </p:sp>
      <p:sp>
        <p:nvSpPr>
          <p:cNvPr id="19" name="">
            <a:extLst xmlns:a="http://schemas.openxmlformats.org/drawingml/2006/main">
              <a:ext uri="{FF2B5EF4-FFF2-40B4-BE49-F238E27FC236}">
                <a16:creationId xmlns:a16="http://schemas.microsoft.com/office/drawing/2014/main" id="{87A099BE-E0FC-4FFC-8FD6-DD24C2F6AD5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5B0DBA79-1FE7-4572-8D7F-FC41B556808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DB37456-9046-46D9-9C20-63CEEE4B3DE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8F04C003-F4AE-4FFB-AA2E-10B4D7C3ACD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789515035"/>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E83DD2B-813E-4C9C-B52A-451E8B19C60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BBCE8D3B-1E5B-40B7-B508-CD87D6566CC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e7ba8cc329a429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FFC495C-C1BD-4267-B4B5-3B003E36103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063E713-CF1F-4200-94D6-5352ACCC72D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7055D98-86AA-4153-BEC8-5172AE0E1F00}"/>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0D65C4C-EEF6-44C0-BFC1-431BF1C6A0F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4F684A1C-D7EF-4A97-9A98-E405A5673EA9}"/>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FBC89D7-DCA9-4781-84E7-689CE9735C2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04606D0-B986-4C24-BCEA-B00643BB464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7055D54-4A7E-41B0-9CA6-47A44BF314F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15D9099-0F3C-466D-8272-34F97A9FEAD8}"/>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2725F38B-73E5-4E2D-93DF-76FC053B573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31D3A10-1528-471C-ADB7-E929F60A197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C8D81FB-95BB-429B-AE39-43DF91F74FD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2644586-7CD6-4012-A48C-574834A30DA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C63A8621-9214-4958-9C79-D66A4C954C3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862DA543-2556-4860-8DE1-607B828D9BD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491FEBE-EFED-4866-AB6C-AADF2606276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A04CFD99-BD5C-4479-B861-04A69C5B509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966F5F5-1777-44E7-AD64-9771C2AACFF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E796986F-DBDA-4F06-B9FF-B5C6600296A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92208645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191B366-0A15-4708-8CC6-93DB9F1007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B7AEAA45-88CB-43DC-A896-F8C012DD83A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731c0499da24cd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91019DC-6F79-439F-A96D-30F8DD1D1C4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77FCBF9-BE37-4C92-8B3F-FF9785958164}"/>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66B7F72-E990-4A4B-B975-E7928073238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0931FF0-331E-4D38-97EA-4436465AAB0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实用与短篇写作</a:t>
            </a:r>
          </a:p>
        </p:txBody>
      </p:sp>
      <p:sp>
        <p:nvSpPr>
          <p:cNvPr id="8" name="">
            <a:extLst xmlns:a="http://schemas.openxmlformats.org/drawingml/2006/main">
              <a:ext uri="{FF2B5EF4-FFF2-40B4-BE49-F238E27FC236}">
                <a16:creationId xmlns:a16="http://schemas.microsoft.com/office/drawing/2014/main" id="{A22A3E1A-802F-42BF-9DB8-D57FF672C8D1}"/>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0AD2AB70-EED1-4232-B334-86E2936618B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38933AC-D113-4E5E-89D4-285A1B6FE33C}"/>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CC32F533-5CD9-43DC-A1B4-07A43FCC96E6}"/>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4375CA0-4CDD-44C1-AB87-65EA96F8A2F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60FDCFD4-2722-444D-B0D1-214D24272BD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E360F912-2C79-401B-9967-412466721262}"/>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9BE0AFB-3908-49FC-BF15-BF244BC3906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3FB91B9-DB54-4351-B8C2-6396CFBEB67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E59092C6-A47D-40EA-B989-8D3B325E1C64}"/>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A0E7FF8-DB84-4074-8442-02179BB7756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1646A9D-39D4-4BBC-9B76-60306CD76AE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E6AE28EA-2E3A-46B7-B544-57030C562C4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947522247"/>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C96257C-EBF9-4C2B-99E6-43CCA1EA02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C352785A-163E-4EEA-81F5-FFBE26E6AE9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0df9cef7d9643f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DA64B8-89AA-4FF3-B31D-17C8740251B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F65FDD8-6830-459E-B08B-45BC9660E54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E84C879-9BA4-46EB-8B5F-F1E2C6C6C74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5886AC6-DA8A-44C6-BAC4-808C622BD06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2 short functional-writing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a:t>
            </a:r>
          </a:p>
        </p:txBody>
      </p:sp>
      <p:sp>
        <p:nvSpPr>
          <p:cNvPr id="8" name="">
            <a:extLst xmlns:a="http://schemas.openxmlformats.org/drawingml/2006/main">
              <a:ext uri="{FF2B5EF4-FFF2-40B4-BE49-F238E27FC236}">
                <a16:creationId xmlns:a16="http://schemas.microsoft.com/office/drawing/2014/main" id="{E38CA51B-B861-48B7-88FD-E8C4AE868F1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985D15A-0FCC-4FA0-A3CB-525CBB1D6F3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2A3675A0-A85D-4F6C-9A01-207B21E0028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1A3CCC4C-D1AE-46BC-8C64-CDA76EAAC6A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48DBC6E-B425-4851-AFB3-80C8C094D24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65D1461-3D9D-47B2-91FB-8A6BD3DC8723}"/>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D31FD37B-D22D-4BAE-8090-CB9F54018BCF}"/>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1ACD334-1C0F-4C91-A16B-DD728901698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8A787C3-9D37-41AF-8D6F-2CF1CD4CFE8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检查：内容完整但语体不合</a:t>
            </a:r>
          </a:p>
        </p:txBody>
      </p:sp>
      <p:sp>
        <p:nvSpPr>
          <p:cNvPr id="17" name="">
            <a:extLst xmlns:a="http://schemas.openxmlformats.org/drawingml/2006/main">
              <a:ext uri="{FF2B5EF4-FFF2-40B4-BE49-F238E27FC236}">
                <a16:creationId xmlns:a16="http://schemas.microsoft.com/office/drawing/2014/main" id="{31A81BC9-14FB-43BB-84DA-06023FEB54D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C83C82C-A675-48F0-B0E4-1AF898257C8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14B14B3-DCF7-4A74-A1B4-9E1B6C6A3A9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8DEBEAC0-A36F-4F31-B69B-829B9D613A0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31385024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A121655-39BF-47D1-B5DF-D321FCCFC1B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FC5A7AE4-FDE0-4DE5-AB89-856F157EC4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568aa527b6a47d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2312D5A-BA89-4DA5-B8DC-0A91E090D45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69ECE5B-8723-4C03-8A9A-5BF77CD27B7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BF9A023-D4E7-415C-BE93-938BF8300B9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A605F506-E65D-47B4-A696-03408576A57C}"/>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English Paper 2 short functional-writing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【原创训练材料｜参数为训练所设】Write a notice telling participants that an outdoor clean-up has moved indoor…</a:t>
            </a:r>
          </a:p>
        </p:txBody>
      </p:sp>
      <p:sp>
        <p:nvSpPr>
          <p:cNvPr id="8" name="">
            <a:extLst xmlns:a="http://schemas.openxmlformats.org/drawingml/2006/main">
              <a:ext uri="{FF2B5EF4-FFF2-40B4-BE49-F238E27FC236}">
                <a16:creationId xmlns:a16="http://schemas.microsoft.com/office/drawing/2014/main" id="{CAA8181F-9B98-41BC-B87F-1D6D768B7EB9}"/>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9CFAE412-FB68-4B31-8410-B2E1467D899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1D9FBD9-A1BA-47D3-970C-8689E620F3B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80AD0B3-0BC6-4F8E-9360-16C1944C7AF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70DEB10-5F84-4955-9D11-760138519AA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CFD5D7D-72FC-491B-9CE8-97266D22C06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48C54FF-32D0-4493-9BA1-51319DCFB6B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DC1B3ACC-52A8-4CB3-89BD-44253CA9F1C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3D4B41B-7A73-4C35-962E-AF6CD03B07A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E60AE5B-7418-4CF1-86D8-61459A81AAB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C7F78ED-B5FF-4875-9C0B-6C0B80629794}"/>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FCA333EE-8C20-43E9-B12B-9BFE2BE9D024}"/>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F9203EE-D4E3-4719-BEF2-BCDDAF0B2D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9458CBB-1116-47A6-AC01-01770E6124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6E0B6DD6-3608-4C66-B401-47534C5E05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7581550"/>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E3E0C7C-DA46-4B65-BCBE-B9FD303E684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C5027297-2641-4CCD-A32E-A162EA166C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dd6af8b01e9447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5BDE035-168B-4EBA-86D5-A9F6F16E4E7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B8BFEC3-6153-4644-ADE6-0CD52436D2A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085559D-D220-4222-AEDD-7A215A4D6CF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37B12D2-FD90-401D-B8D0-69F921BA88C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284BFD5-7A27-407C-A23B-9AEB4EC0E63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English Paper 2 short functional-writing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a:t>
            </a:r>
          </a:p>
        </p:txBody>
      </p:sp>
      <p:sp>
        <p:nvSpPr>
          <p:cNvPr id="9" name="">
            <a:extLst xmlns:a="http://schemas.openxmlformats.org/drawingml/2006/main">
              <a:ext uri="{FF2B5EF4-FFF2-40B4-BE49-F238E27FC236}">
                <a16:creationId xmlns:a16="http://schemas.microsoft.com/office/drawing/2014/main" id="{4A9136DD-8BFD-4AA1-8E33-B91699BE201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368790E7-9DBD-485B-BD18-661D0B04D54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8F43E1B-DF99-4C18-91DF-11E4CA35A51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6AB0A32-BD2C-468D-8636-DE72C8E900DD}"/>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English Paper 2 short functional-writing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a:t>
            </a:r>
          </a:p>
        </p:txBody>
      </p:sp>
      <p:sp>
        <p:nvSpPr>
          <p:cNvPr id="13" name="">
            <a:extLst xmlns:a="http://schemas.openxmlformats.org/drawingml/2006/main">
              <a:ext uri="{FF2B5EF4-FFF2-40B4-BE49-F238E27FC236}">
                <a16:creationId xmlns:a16="http://schemas.microsoft.com/office/drawing/2014/main" id="{A712483F-560B-47BC-B6E4-D1715A5C6CD8}"/>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82616CF8-129A-428E-9C22-498B216DD59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9F9B8FF-8A20-422E-8C3D-B43A1C27567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41BCE21-2429-4F30-AE60-1E7049BA170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2 short functional-writing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a:t>
            </a:r>
          </a:p>
        </p:txBody>
      </p:sp>
      <p:sp>
        <p:nvSpPr>
          <p:cNvPr id="17" name="">
            <a:extLst xmlns:a="http://schemas.openxmlformats.org/drawingml/2006/main">
              <a:ext uri="{FF2B5EF4-FFF2-40B4-BE49-F238E27FC236}">
                <a16:creationId xmlns:a16="http://schemas.microsoft.com/office/drawing/2014/main" id="{8549EA0C-E4B7-41BA-9F2D-40DFA57B4CB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681F8DC-0EE3-44AC-AC9C-FCBCEF778F0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7F591F0-5876-48E2-AF4A-213746F8846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91CE5ED0-8850-4783-8E3E-A43E45B53F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94806155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EFC2723-E126-4E2B-86A7-D9BE4EB7B88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F6280CD5-4F28-4DD1-A001-A2F072FB5BE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fd4f8b3e9204b9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D8059B-1E06-48B9-B039-C82FA8F3454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B7A2962-1E05-47D4-AED9-9E059CAC934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62DE869-BC91-4D5B-AFC2-8BD44058D8D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F693631-B662-45E6-8FA0-A91ECBC4B237}"/>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内容完整但语体不合</a:t>
            </a:r>
          </a:p>
        </p:txBody>
      </p:sp>
      <p:sp>
        <p:nvSpPr>
          <p:cNvPr id="8" name="">
            <a:extLst xmlns:a="http://schemas.openxmlformats.org/drawingml/2006/main">
              <a:ext uri="{FF2B5EF4-FFF2-40B4-BE49-F238E27FC236}">
                <a16:creationId xmlns:a16="http://schemas.microsoft.com/office/drawing/2014/main" id="{BB44CC58-AF4B-4948-8A19-E739012C940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8EE6D60-323B-4B3A-B584-A74B35FBE92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A1331D0-2DDC-4EBB-8F8D-411720380F9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2327561-F7A8-414D-BB3A-647363F872E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正确结论：STORM ARRANGEMENT: Today’s clean-up briefing will be held in Room 15, not at th…</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notice foregrounds the change and supplies the exact action details.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17B03C4-A45F-45F6-A97F-52D2C560F45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53E64E4-D0C2-490F-8149-21F004506EE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0D037D1-2617-4EBB-99E9-8EC4A171D4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5" name="">
            <a:extLst xmlns:a="http://schemas.openxmlformats.org/drawingml/2006/main">
              <a:ext uri="{FF2B5EF4-FFF2-40B4-BE49-F238E27FC236}">
                <a16:creationId xmlns:a16="http://schemas.microsoft.com/office/drawing/2014/main" id="{79FCAC3B-480D-46E1-9317-A70CC0734C9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568904617"/>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9A245CE-558A-4481-A8A9-B72633EBC19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11605D3E-E456-49A8-955B-4968545B92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e2f78b0f04f425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89A78F-8A14-4483-893D-AA875A8FA70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363BF06-08EB-4F95-9BE4-4FFB970226C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AE674F3-AA3E-45A9-A94B-2C0C79358F7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EB82A638-A390-4CE2-BB31-A73ECECCE86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English Paper 2 short functional-writing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【原创训练材料｜参数为训练所设】Write to a district sports centre after your class booking was cancelled without notice. Request an expl…</a:t>
            </a:r>
          </a:p>
        </p:txBody>
      </p:sp>
      <p:sp>
        <p:nvSpPr>
          <p:cNvPr id="8" name="">
            <a:extLst xmlns:a="http://schemas.openxmlformats.org/drawingml/2006/main">
              <a:ext uri="{FF2B5EF4-FFF2-40B4-BE49-F238E27FC236}">
                <a16:creationId xmlns:a16="http://schemas.microsoft.com/office/drawing/2014/main" id="{E5B05ADF-CE6D-41E5-AC7C-9D637D85383E}"/>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A2C5898-F8A6-4AAF-BCE1-6B849CECABE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29B31FC-54F4-41FD-A7FA-094E67D9CB9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1EEB937-416C-49F2-9928-13946F19976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CE434D57-532F-4F5C-B839-12FFE7660C55}"/>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7B41CD9-B1E5-4ECA-95A4-EF1E4BD0472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BF140C2-BCC4-457B-A95E-5558CBB760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6F9EFDC-7167-4DBE-ADA9-1A1E3EF159E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6" name="">
            <a:extLst xmlns:a="http://schemas.openxmlformats.org/drawingml/2006/main">
              <a:ext uri="{FF2B5EF4-FFF2-40B4-BE49-F238E27FC236}">
                <a16:creationId xmlns:a16="http://schemas.microsoft.com/office/drawing/2014/main" id="{1D652712-9E6C-449C-BA61-7A20EE5E000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338329395"/>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7281615-B84C-47DF-994E-881AB557DF2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AFF57222-40B2-4649-B1BD-596B77F54E8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687275a8c68441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18D6252-79E4-4B05-9248-8D2E216DD1F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E1322B79-FD94-4F2A-B279-74602CB2159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303F92A-DB07-483D-885B-58D192099F9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能独立执行“圈定受众—列功能点—匹配格式”，并说明每一步理由。</a:t>
            </a:r>
          </a:p>
        </p:txBody>
      </p:sp>
      <p:sp>
        <p:nvSpPr>
          <p:cNvPr id="7" name="">
            <a:extLst xmlns:a="http://schemas.openxmlformats.org/drawingml/2006/main">
              <a:ext uri="{FF2B5EF4-FFF2-40B4-BE49-F238E27FC236}">
                <a16:creationId xmlns:a16="http://schemas.microsoft.com/office/drawing/2014/main" id="{4ECB3235-9920-402E-9B9A-BDDC8502962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47DD0C9A-F164-4AE5-B308-887A846ECEB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5170CB8D-DD09-42BB-9568-6FC52EFE45B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English Paper 2 short functional-writing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DBBC327F-C570-46DB-B60B-F3FBB937D96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高频错因：内容完整但语体不合</a:t>
            </a:r>
          </a:p>
        </p:txBody>
      </p:sp>
      <p:sp>
        <p:nvSpPr>
          <p:cNvPr id="11" name="">
            <a:extLst xmlns:a="http://schemas.openxmlformats.org/drawingml/2006/main">
              <a:ext uri="{FF2B5EF4-FFF2-40B4-BE49-F238E27FC236}">
                <a16:creationId xmlns:a16="http://schemas.microsoft.com/office/drawing/2014/main" id="{82BD40E7-661F-4678-9269-86D535EA908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BAC9B0A-E655-4900-ACB0-22D20A30C57B}"/>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3332CB2A-2952-460A-AAC0-8DADBEDB6CD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对象、目的和语体决定表达</a:t>
            </a:r>
          </a:p>
        </p:txBody>
      </p:sp>
      <p:sp>
        <p:nvSpPr>
          <p:cNvPr id="14" name="">
            <a:extLst xmlns:a="http://schemas.openxmlformats.org/drawingml/2006/main">
              <a:ext uri="{FF2B5EF4-FFF2-40B4-BE49-F238E27FC236}">
                <a16:creationId xmlns:a16="http://schemas.microsoft.com/office/drawing/2014/main" id="{E6EFB431-B381-46AF-8A08-6A981112253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3B6475D-76D3-4E73-9732-468DDE82F5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EA2CA86-330B-4C80-A9F7-FFBD624B26B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7" name="">
            <a:extLst xmlns:a="http://schemas.openxmlformats.org/drawingml/2006/main">
              <a:ext uri="{FF2B5EF4-FFF2-40B4-BE49-F238E27FC236}">
                <a16:creationId xmlns:a16="http://schemas.microsoft.com/office/drawing/2014/main" id="{23B54E00-E2D3-4D06-8F33-E7D42047A9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2022942252"/>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749E8B3-6A6D-4C27-967E-9DD1D4875FA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1914B3B0-3B97-48BE-9419-D2F836E3187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254d170f7144c8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7ADF802-2F99-4B18-B4A8-C025AD0CF13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74BB6B7-99F8-4CBD-AF3E-D691907585B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310EEE8-1E90-43AD-92BB-C1E5A15DF75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604BF6B-2E3F-45AE-B509-9A7F2579E04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E11FDE0E-0356-47E7-97FE-9CF05FF8850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圈定受众</a:t>
            </a:r>
          </a:p>
        </p:txBody>
      </p:sp>
      <p:sp>
        <p:nvSpPr>
          <p:cNvPr id="9" name="">
            <a:extLst xmlns:a="http://schemas.openxmlformats.org/drawingml/2006/main">
              <a:ext uri="{FF2B5EF4-FFF2-40B4-BE49-F238E27FC236}">
                <a16:creationId xmlns:a16="http://schemas.microsoft.com/office/drawing/2014/main" id="{153C859D-F4FF-40D9-9312-FCC400C585C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C8B30708-95C0-47AC-87B6-05CC8DFDB28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列功能点</a:t>
            </a:r>
          </a:p>
        </p:txBody>
      </p:sp>
      <p:sp>
        <p:nvSpPr>
          <p:cNvPr id="11" name="">
            <a:extLst xmlns:a="http://schemas.openxmlformats.org/drawingml/2006/main">
              <a:ext uri="{FF2B5EF4-FFF2-40B4-BE49-F238E27FC236}">
                <a16:creationId xmlns:a16="http://schemas.microsoft.com/office/drawing/2014/main" id="{58ED1727-739A-4FED-8013-99191B19824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CB18101-645A-43C6-BDEA-CCE5A5C947D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匹配格式</a:t>
            </a:r>
          </a:p>
        </p:txBody>
      </p:sp>
      <p:sp>
        <p:nvSpPr>
          <p:cNvPr id="13" name="">
            <a:extLst xmlns:a="http://schemas.openxmlformats.org/drawingml/2006/main">
              <a:ext uri="{FF2B5EF4-FFF2-40B4-BE49-F238E27FC236}">
                <a16:creationId xmlns:a16="http://schemas.microsoft.com/office/drawing/2014/main" id="{433AB67D-97F0-485E-9474-EAD1A29542E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B285E1B-56DB-4720-9E56-36A3707479E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EECB087E-B6D3-4029-8D8B-93AFF1AA0D6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2 short functional-writing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【原创训练材料｜参数为训练所设】W…</a:t>
            </a:r>
          </a:p>
        </p:txBody>
      </p:sp>
      <p:sp>
        <p:nvSpPr>
          <p:cNvPr id="16" name="">
            <a:extLst xmlns:a="http://schemas.openxmlformats.org/drawingml/2006/main">
              <a:ext uri="{FF2B5EF4-FFF2-40B4-BE49-F238E27FC236}">
                <a16:creationId xmlns:a16="http://schemas.microsoft.com/office/drawing/2014/main" id="{A17E68B8-A035-415D-961E-F609AFD7146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4F038A9-8A13-4DF2-AC7A-887B5EB8B72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750B904D-A6DD-46C4-B58C-EE2EDD8EA64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正确结论：Pilot the quiet area in the available room twice a week, then review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recommendation responds to demand while respecting the capacity constraint.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D18A7577-2748-4A00-A4E5-CE1369F2679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69B98F8A-8C2C-4773-BC1B-021E5788A79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67F574C-3E8F-42AB-B619-BB6BF28FCF6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7E161964-7F2D-438C-8B47-5BC3AD7E6FB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575616468"/>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9B815EA-DF3B-4F26-9553-1BA31EB4430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1A922105-A913-4B38-BFF2-077BE93A137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910aa5e946445d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FB0BF1B-FBB6-4CBA-A5AD-EC01075FFEB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516F621A-3DEA-4D8A-A832-375F2CD19D1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FEB4439-C43A-4A00-87B9-86C12FA9DE4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D9B11DF-1979-45F8-8C78-ECF1089D900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E4CDE902-90CD-4BC4-8F85-B982C29B1A3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88000CE-DB90-4744-8752-6D8DE416CBE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E63A92A-C111-4895-9C6F-B687BCB11F0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5AFCD9F-20D1-4262-82B5-616922D23F4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D97DEDA-A506-4DD3-8EC8-D9AA16A63EB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C33235C-0EB0-42F2-996D-FE50CCC8750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A30576D-8063-4950-8A8B-7AD821B92D0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8EF8707-D473-4A49-B971-7FF36EA22E3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4B87DC5-87CA-431E-9221-76A42606EC0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84783C73-69E1-49A2-A72A-73BA5E352740}"/>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BA076A12-88CC-4414-8DEB-A5D5E0B50E7A}"/>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022F624D-0F07-43F8-85D3-94D8C0F5C2E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DC44B5F-F04E-4261-A562-5CE28448BD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EC2DF8C-8C37-4616-9EC6-61C2C636369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08F18C44-98E5-40DF-BFDE-520C09BC229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55632254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8D853B4-3CCA-4AE7-8567-7346B7FF120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DD909F17-636E-4494-A6AC-F31E977A2DB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8d64025690b417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364B39-8E4D-413B-8DAF-D23969569CD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65E0567-3381-4E42-987C-5DBE28E8485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B3C801C-3B63-4E7A-87C9-8FF80A1947A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814237B-A70E-4F59-B67E-5788180A3EC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实用与短篇写作</a:t>
            </a:r>
          </a:p>
        </p:txBody>
      </p:sp>
      <p:sp>
        <p:nvSpPr>
          <p:cNvPr id="8" name="">
            <a:extLst xmlns:a="http://schemas.openxmlformats.org/drawingml/2006/main">
              <a:ext uri="{FF2B5EF4-FFF2-40B4-BE49-F238E27FC236}">
                <a16:creationId xmlns:a16="http://schemas.microsoft.com/office/drawing/2014/main" id="{E2262EAF-714F-4413-A9B6-EDFD9C9883D1}"/>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ECD5C96-7785-4575-B45E-10EE92A8A7AB}"/>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F19E081-CEAE-4BBE-9FF9-91A6B9764F4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138308D5-F5C7-41C3-AD9D-DAC2D9935BA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4FD16A80-78F3-413B-86C9-C8ADB1C7023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946D996-1A17-4D83-BDC5-3210F65111B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D9028EF4-A7E0-47A6-90C9-6F0FAD10521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C96B1DD-E568-4618-AD48-E5831E5982E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E8F4651-B113-4864-AF2E-A1F66B55053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5C9B8B69-E943-484D-95A6-73B4EFD8975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DDB545B-D195-469E-B8A1-40C7EFF867A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91DFBE7-E5FE-49D0-8B4B-B101717E2EF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B6BCE70C-591F-4B74-A603-B5F1CEDD843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834889057"/>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6F8796E-B166-4CE9-A9FA-AAFEC9FAE6A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3E0B9C36-CB56-4662-B081-99E166A9C23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1d141f343f948e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E94D572-09B6-43C4-87F1-D76ED2BC1DC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9A5CCDC-3617-43FB-AB3D-B736B0D18D9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5813719-0771-4DA4-B16B-EA6EDB7AA1D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24D9EA8-1D29-459E-A8B4-E6619F0DB644}"/>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2 short functional-writing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a:t>
            </a:r>
          </a:p>
        </p:txBody>
      </p:sp>
      <p:sp>
        <p:nvSpPr>
          <p:cNvPr id="8" name="">
            <a:extLst xmlns:a="http://schemas.openxmlformats.org/drawingml/2006/main">
              <a:ext uri="{FF2B5EF4-FFF2-40B4-BE49-F238E27FC236}">
                <a16:creationId xmlns:a16="http://schemas.microsoft.com/office/drawing/2014/main" id="{82DD4DD2-D51A-4BDC-8E17-E212C9B7C2D1}"/>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4F66359-E51B-492C-9B4F-6103DB19D8F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A98C8F8-A606-4261-8BE8-70AC398D216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DF927A12-19A9-4DDF-BA39-7A72CA3BEC6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E7D67CB-C716-44B9-8F8B-713607D72C5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59B4233-F1FD-4BFA-B2B5-5B54E01AC86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9F8BBD3F-0FDF-419C-A2A5-D38E4F9BE93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C3B94CC-7621-48D4-A908-ED6BF029989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A87526E2-4CEC-4F11-BC1A-1F4274F449F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检查：内容完整但语体不合</a:t>
            </a:r>
          </a:p>
        </p:txBody>
      </p:sp>
      <p:sp>
        <p:nvSpPr>
          <p:cNvPr id="17" name="">
            <a:extLst xmlns:a="http://schemas.openxmlformats.org/drawingml/2006/main">
              <a:ext uri="{FF2B5EF4-FFF2-40B4-BE49-F238E27FC236}">
                <a16:creationId xmlns:a16="http://schemas.microsoft.com/office/drawing/2014/main" id="{6F0B03D8-E6F6-4D1D-BA41-2F432597F90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39BC127E-3B6E-4A6E-83B7-1D203FB192E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19826BC-6504-4036-A6AF-738ABE9B7AD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05D637B0-2703-4BE4-B82C-C602E1E058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35269209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E72B5C3-4844-4B1D-98C4-EEA65087C42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AD8184AC-BD57-4E02-805B-344FE0FD822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30bce796a894e2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5D903E-3378-498F-AE57-75C4637110B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E48F264-3BAE-464A-93D6-C3392FAE9E1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E03E9BD-623A-4B43-822F-A1FDE805A12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D6E9E848-2F72-4960-A48B-CD2EE3287B6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English Paper 2 short functional-writing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【原创训练材料｜参数为训练所设】Write to a district sports centre after your class booking was cancelled wit…</a:t>
            </a:r>
          </a:p>
        </p:txBody>
      </p:sp>
      <p:sp>
        <p:nvSpPr>
          <p:cNvPr id="8" name="">
            <a:extLst xmlns:a="http://schemas.openxmlformats.org/drawingml/2006/main">
              <a:ext uri="{FF2B5EF4-FFF2-40B4-BE49-F238E27FC236}">
                <a16:creationId xmlns:a16="http://schemas.microsoft.com/office/drawing/2014/main" id="{237CAFDB-ED94-48F9-804D-114104E95AF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9235791D-4E73-4309-AADB-D316130B3EF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154FECD-9944-43D7-96BA-ECBD243EC1A6}"/>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943808EC-3129-4F39-AB5A-61D95954CE1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FAE7474-3C78-45F5-903B-8C6DC45543F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7DA1A61-577F-45F0-9FCF-6C1F70478421}"/>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A39EED9-975C-4C69-B1F3-0550EC8E3363}"/>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6D01C85-ABDB-45A2-859D-8582AFD75FD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1F81C3C-0C73-4BEB-B042-CC0F6537CA1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0D4B548-E513-4678-8D9C-C25E0297D58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BCF41D9-8BB9-4406-8CE1-75D99797C65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8F5FDEA-4338-4EDA-91CC-6351639107D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A234CB4-CC31-4B47-A0E3-83A226948A6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7F9D60D-A48D-4231-B68A-E975305605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9C30CAD3-079D-4D03-9F23-34EC6234E8A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477199865"/>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C595AA7-2C8A-4CAC-9E79-CCE0752BDEF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01AABB41-47FD-4ADE-B07C-B19498E31A5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35cb2a5461545f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D60EC94-E6DA-4E3D-946B-98C2A7C5AC9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00145EB7-A16C-46A3-9F61-1775F77155B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95B37DB-2BDB-49B3-B76C-7CE6709A73E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2C12E71-1718-439B-9A58-0912A47C4AF4}"/>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0D72C31-7DEB-4CFE-9129-B7C2D84B673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English Paper 2 short functional-writing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a:t>
            </a:r>
          </a:p>
        </p:txBody>
      </p:sp>
      <p:sp>
        <p:nvSpPr>
          <p:cNvPr id="9" name="">
            <a:extLst xmlns:a="http://schemas.openxmlformats.org/drawingml/2006/main">
              <a:ext uri="{FF2B5EF4-FFF2-40B4-BE49-F238E27FC236}">
                <a16:creationId xmlns:a16="http://schemas.microsoft.com/office/drawing/2014/main" id="{5FA18B7B-5BD2-45E1-845F-43459D1A25D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78B1F154-A70F-4516-AEAF-40A2B24A3D4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AD4316D-51C0-4983-B483-57B7EE59A76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33F9625-A78B-4796-803F-983A9A19409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English Paper 2 short functional-writing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a:t>
            </a:r>
          </a:p>
        </p:txBody>
      </p:sp>
      <p:sp>
        <p:nvSpPr>
          <p:cNvPr id="13" name="">
            <a:extLst xmlns:a="http://schemas.openxmlformats.org/drawingml/2006/main">
              <a:ext uri="{FF2B5EF4-FFF2-40B4-BE49-F238E27FC236}">
                <a16:creationId xmlns:a16="http://schemas.microsoft.com/office/drawing/2014/main" id="{ED9A471D-E785-4B0C-884A-BC086D3F7BE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C9D42B47-490D-4019-B8AB-C15285ED934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18F2B75-CC04-4678-BA54-D606C3E97CB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7A55E08A-282C-4411-A2C1-4C54F0A796A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2 short functional-writing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a:t>
            </a:r>
          </a:p>
        </p:txBody>
      </p:sp>
      <p:sp>
        <p:nvSpPr>
          <p:cNvPr id="17" name="">
            <a:extLst xmlns:a="http://schemas.openxmlformats.org/drawingml/2006/main">
              <a:ext uri="{FF2B5EF4-FFF2-40B4-BE49-F238E27FC236}">
                <a16:creationId xmlns:a16="http://schemas.microsoft.com/office/drawing/2014/main" id="{82CC8DC2-E094-45CA-A65D-B2DD8C0E94A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48F7E97E-8995-456B-874E-90B96B18512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71B8B76-8E6C-455C-B46D-0BC7DF5D5DA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7DED2480-FD39-4B5D-8FF9-6F7562368DD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70286484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4019733-F0B6-44EA-AEA2-B4654D0E6A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CC5CF3F1-A896-4C54-A7DE-5C0F768582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9956cecc2c046f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7FAEBE4-C16A-41B3-995F-6CEDACAF01C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686BCE3-BAE1-4DC2-A96F-5CAA92B478CD}"/>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E6A7717-0FCC-4CAB-9F39-CA6D939CBB5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BC324BB-67E5-4648-A663-DDCA94C820F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内容完整但语体不合</a:t>
            </a:r>
          </a:p>
        </p:txBody>
      </p:sp>
      <p:sp>
        <p:nvSpPr>
          <p:cNvPr id="8" name="">
            <a:extLst xmlns:a="http://schemas.openxmlformats.org/drawingml/2006/main">
              <a:ext uri="{FF2B5EF4-FFF2-40B4-BE49-F238E27FC236}">
                <a16:creationId xmlns:a16="http://schemas.microsoft.com/office/drawing/2014/main" id="{31D1EE70-10B5-4FF5-8E08-73779918EF5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A89CADC-3141-4194-8B3F-9E788E2DC80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BCA6016-5B65-41F8-BB00-38D1500F385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73DB40C-4BC0-4D57-9B53-3DB97B41572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正确结论：Our class arrived for the confirmed booking on 12 May but found the hall closed…</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response states verifiable facts and asks for both required remedies in a firm but civil tone.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4350C80-B877-4A96-8149-7CA4C709FF48}"/>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7166F6B-7A73-476E-BCB7-C341AAB1F0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1019F4A-128C-4F63-B128-279B66E0957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5" name="">
            <a:extLst xmlns:a="http://schemas.openxmlformats.org/drawingml/2006/main">
              <a:ext uri="{FF2B5EF4-FFF2-40B4-BE49-F238E27FC236}">
                <a16:creationId xmlns:a16="http://schemas.microsoft.com/office/drawing/2014/main" id="{E2C51AF1-148A-4390-9845-5F652623DF1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021424402"/>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562414D-6D5F-4693-8FCD-6BBF2941C5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FF8CD9A1-C889-4F3E-8947-9FF6D77BDA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7ceb6d87c7145f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2C25894-8B0C-4439-832E-A1549EF3455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B04DBE4-E223-48F8-8478-CBD323B8722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6AF26AD-1080-439D-BDA2-E9CE53A0E39E}"/>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9870E082-9C88-48D5-B811-784A55A40A0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English Paper 2 short functional-writing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【原创训练材料｜参数为训练所设】You must apologise to a guest speaker because the school changed the agreed date, offer two replacement…</a:t>
            </a:r>
          </a:p>
        </p:txBody>
      </p:sp>
      <p:sp>
        <p:nvSpPr>
          <p:cNvPr id="8" name="">
            <a:extLst xmlns:a="http://schemas.openxmlformats.org/drawingml/2006/main">
              <a:ext uri="{FF2B5EF4-FFF2-40B4-BE49-F238E27FC236}">
                <a16:creationId xmlns:a16="http://schemas.microsoft.com/office/drawing/2014/main" id="{CEBF77E6-7425-4152-94F1-7999333FB7B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6E9E099-8DE2-400E-80F2-7A738961C4CF}"/>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14F6FA5-1461-4BBB-8C35-84894E61D6B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2850539-C23B-4C59-AC59-440E5A0F0D7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3F9A8092-E8B9-4E8A-9A6E-B0581E3E244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6B16C27-1806-47E5-9243-8C55D780E5D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CF03A85-BBD1-4146-A92F-49AF00223B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238D663-BDE2-4743-8B08-59994FE8331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6" name="">
            <a:extLst xmlns:a="http://schemas.openxmlformats.org/drawingml/2006/main">
              <a:ext uri="{FF2B5EF4-FFF2-40B4-BE49-F238E27FC236}">
                <a16:creationId xmlns:a16="http://schemas.microsoft.com/office/drawing/2014/main" id="{FE2D3A18-6ED9-473D-9E21-AE564E143D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289378227"/>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51A639E-C6AD-4690-9DA1-65E0CFFF5F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A5DB44C7-F27B-4D20-AE51-6D4467CCF2C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255e743f364468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CA234F-E029-4E4A-9283-3E9ACD6A95F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82D12080-11C2-4D43-AB0D-8C7033D2A33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E31DA0A-735E-4F31-B8C2-F122402AF06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D2BB98F6-4E83-43DF-AEE9-2DDB8DEBB26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608A55C6-431D-4215-9526-37347610AABF}"/>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30D8780C-70E7-4261-956A-A4EE9776E73C}"/>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English Paper 2 short functional-writing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BB331306-202B-4147-98E4-4E206A70162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高频错因：内容完整但语体不合</a:t>
            </a:r>
          </a:p>
        </p:txBody>
      </p:sp>
      <p:sp>
        <p:nvSpPr>
          <p:cNvPr id="11" name="">
            <a:extLst xmlns:a="http://schemas.openxmlformats.org/drawingml/2006/main">
              <a:ext uri="{FF2B5EF4-FFF2-40B4-BE49-F238E27FC236}">
                <a16:creationId xmlns:a16="http://schemas.microsoft.com/office/drawing/2014/main" id="{0031A016-533F-42AD-94AB-4F97182FD546}"/>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EBBEE00-A9F0-417B-9FA0-CCF106F9E6A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3F5AA4E-7E21-4979-A2DA-45305AAB0E3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对象、目的和语体决定表达</a:t>
            </a:r>
          </a:p>
        </p:txBody>
      </p:sp>
      <p:sp>
        <p:nvSpPr>
          <p:cNvPr id="14" name="">
            <a:extLst xmlns:a="http://schemas.openxmlformats.org/drawingml/2006/main">
              <a:ext uri="{FF2B5EF4-FFF2-40B4-BE49-F238E27FC236}">
                <a16:creationId xmlns:a16="http://schemas.microsoft.com/office/drawing/2014/main" id="{E287E12D-5CE9-494F-AD48-7908BE9E138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8C33E2A-B179-40D8-B56A-10CF955AFED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74ECB29-69B3-4D5D-B649-7DC4BEC323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7" name="">
            <a:extLst xmlns:a="http://schemas.openxmlformats.org/drawingml/2006/main">
              <a:ext uri="{FF2B5EF4-FFF2-40B4-BE49-F238E27FC236}">
                <a16:creationId xmlns:a16="http://schemas.microsoft.com/office/drawing/2014/main" id="{D656D0D7-5AE8-4141-AC42-A226769EF6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33664934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521BC02-1C53-4220-9562-F9DBD3A9C70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24B865FD-4D4F-40DD-8346-4C676010AEC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5119bd33b05477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8F3EB7-1E09-443A-ACB8-C13F7102307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C10912A-E840-425D-A10F-222B447C5BC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C84F9FF-FC05-41A6-9FEF-F8FBBA5C630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11A52CE-B1EF-483B-BDDD-238EB6BE3E05}"/>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D5F46A0-184E-4F83-8440-A93C35EC4AA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圈定受众</a:t>
            </a:r>
          </a:p>
        </p:txBody>
      </p:sp>
      <p:sp>
        <p:nvSpPr>
          <p:cNvPr id="9" name="">
            <a:extLst xmlns:a="http://schemas.openxmlformats.org/drawingml/2006/main">
              <a:ext uri="{FF2B5EF4-FFF2-40B4-BE49-F238E27FC236}">
                <a16:creationId xmlns:a16="http://schemas.microsoft.com/office/drawing/2014/main" id="{F576B3F2-FCA6-4851-B986-7EDA68B1CEA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B6764C1-06FB-4F73-B695-D828DF549E3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列功能点</a:t>
            </a:r>
          </a:p>
        </p:txBody>
      </p:sp>
      <p:sp>
        <p:nvSpPr>
          <p:cNvPr id="11" name="">
            <a:extLst xmlns:a="http://schemas.openxmlformats.org/drawingml/2006/main">
              <a:ext uri="{FF2B5EF4-FFF2-40B4-BE49-F238E27FC236}">
                <a16:creationId xmlns:a16="http://schemas.microsoft.com/office/drawing/2014/main" id="{AF92A2A6-A509-4DCE-95B6-8A3C46AFF54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16FB1FB-3223-4C69-83CF-5E6D2CC7F894}"/>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匹配格式</a:t>
            </a:r>
          </a:p>
        </p:txBody>
      </p:sp>
      <p:sp>
        <p:nvSpPr>
          <p:cNvPr id="13" name="">
            <a:extLst xmlns:a="http://schemas.openxmlformats.org/drawingml/2006/main">
              <a:ext uri="{FF2B5EF4-FFF2-40B4-BE49-F238E27FC236}">
                <a16:creationId xmlns:a16="http://schemas.microsoft.com/office/drawing/2014/main" id="{BB4EE1B7-C85A-4EA3-954E-8E8614AB8D8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8E505BA-8297-4A13-B62A-826C7112496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612AE759-E3A0-420C-88FA-0C1958823B1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2 short functional-writing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a:t>
            </a:r>
          </a:p>
        </p:txBody>
      </p:sp>
      <p:sp>
        <p:nvSpPr>
          <p:cNvPr id="16" name="">
            <a:extLst xmlns:a="http://schemas.openxmlformats.org/drawingml/2006/main">
              <a:ext uri="{FF2B5EF4-FFF2-40B4-BE49-F238E27FC236}">
                <a16:creationId xmlns:a16="http://schemas.microsoft.com/office/drawing/2014/main" id="{BF4342E4-355D-4BD1-9DDA-AA24A704A43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98145D7-2058-40F4-AA73-DD34913A35EB}"/>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60014660-49DA-4653-B1BA-224C815AAB0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正确结论：We would be grateful if you could lead a 45-minute school talk on saf…</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解析：It identifies topic, format and both pieces of information needed from the guest.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560B865D-B758-4944-A189-13B5FDF3C4A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DC6E3804-B51D-4D75-9058-AA09C434B44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84D23CE-5DC3-4EEA-8827-DE057A69C40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DD4BE79B-4489-4B6A-B695-9C812F128C1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025514108"/>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3D6088A-665E-41CD-9CB2-8481A8AD39C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ED5C0638-DB67-4CB4-A8D3-E0373A2C639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3b8ba13106e4af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738157D-F3FD-42D1-8F3C-8255AD2E777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D17C14F-B1D6-4D29-8DC1-7654C3DEA1F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37B5436-1CDA-4362-A890-008886C0B325}"/>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599BB9F-4276-489F-959A-C006742B906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524F12FA-EBA3-4859-A2B8-F2773FD9CB2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5F836C1-FE37-4A1D-9B8A-99DDA63D07D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C45F288-80A5-4D25-962F-B87FD1AC9D6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2A403F0-F6C6-4A99-8687-BB378FAD01B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424F904-9051-466D-9280-004A331B2E10}"/>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21B4467-E62E-44DF-81B2-A1D96735BF2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DD70311-0D95-479E-B9C9-0B97F533FED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E75A946-5615-4E73-A9AF-E7B468445829}"/>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7D64A68F-D079-41E5-A933-B07E91E7753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F296016B-F70E-4759-806B-55CF3058130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FA59B37-8CC2-4A27-AC1A-CB5290FBC13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F7239C84-168A-4735-A286-40866B2AF2A0}"/>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5748083-2E46-4179-A8D9-9365521CE88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7C02AAB-0BA8-4CA2-B139-67EE007ED4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11CA3F6C-A0ED-4B7D-8114-BBE7D488AA0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89272436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9FCFDF0-0599-4F66-B3A0-9BB76D8ED3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1D98A722-3370-4D4A-988E-413F9DCD2C0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bfec3ae54f14b2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792119-35FB-4BF4-9C29-749096452D3F}"/>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3FD0D22-C9CB-4E9E-8439-7E4FCBFA2B6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916F0A8-A15B-41D9-8FC9-4EABEB861AA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35ECDF2-43C7-4E1F-A155-D34F5585ECF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实用与短篇写作</a:t>
            </a:r>
          </a:p>
        </p:txBody>
      </p:sp>
      <p:sp>
        <p:nvSpPr>
          <p:cNvPr id="8" name="">
            <a:extLst xmlns:a="http://schemas.openxmlformats.org/drawingml/2006/main">
              <a:ext uri="{FF2B5EF4-FFF2-40B4-BE49-F238E27FC236}">
                <a16:creationId xmlns:a16="http://schemas.microsoft.com/office/drawing/2014/main" id="{F572144D-E820-40F9-9CFD-FEB8F9E8266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1EA29E1-A46C-4464-9D4C-B68020D062A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920EE51-77D8-4C5A-A30C-D5E04F167B3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71EF2217-E3EF-4928-968A-784BBA66472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E7C0296-8693-4F80-AADA-D438A79F7255}"/>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7DDEC66-EAF3-4D03-BC5F-72439A93AD2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4C8FBE2F-80B9-40C5-9BCD-22AC0A3F9DD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146527D3-942C-4ADB-BF2B-9005438D313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82154EBF-F214-4361-B5A6-054CB72CB95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内容完整但语体不合</a:t>
            </a:r>
          </a:p>
        </p:txBody>
      </p:sp>
      <p:sp>
        <p:nvSpPr>
          <p:cNvPr id="17" name="">
            <a:extLst xmlns:a="http://schemas.openxmlformats.org/drawingml/2006/main">
              <a:ext uri="{FF2B5EF4-FFF2-40B4-BE49-F238E27FC236}">
                <a16:creationId xmlns:a16="http://schemas.microsoft.com/office/drawing/2014/main" id="{6E91F57A-91CF-4BCE-9EA5-60DD3D75C240}"/>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7828FA1-EF58-49FA-81BD-377457A1756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246171D-2614-4718-918E-FB1EA4549C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4D8E036A-425C-428A-BE51-695B1C2495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503288994"/>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EEB6015-91D1-4193-9291-721F1AEE415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6FFF4512-CDB3-4E4B-A4CD-E790B091C5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08264c82dd9450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03C88B5-05C5-4DA5-9F3A-2C86A324D38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DB1C2659-FDDC-4346-911F-E80B17A9299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85618B6-130A-499D-B7E2-2FFD5836C57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62CED33-2076-4120-B7DC-F60AC1651A3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2 short functional-writing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a:t>
            </a:r>
          </a:p>
        </p:txBody>
      </p:sp>
      <p:sp>
        <p:nvSpPr>
          <p:cNvPr id="8" name="">
            <a:extLst xmlns:a="http://schemas.openxmlformats.org/drawingml/2006/main">
              <a:ext uri="{FF2B5EF4-FFF2-40B4-BE49-F238E27FC236}">
                <a16:creationId xmlns:a16="http://schemas.microsoft.com/office/drawing/2014/main" id="{91D66297-63BE-4550-934E-64F93603824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957B58C5-2394-4565-A9BB-EE51FAD2B25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C46DD292-1E5E-40C4-AEF4-8F806CB47D4C}"/>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对象、目的和语体决定表达</a:t>
            </a:r>
          </a:p>
        </p:txBody>
      </p:sp>
      <p:sp>
        <p:nvSpPr>
          <p:cNvPr id="11" name="">
            <a:extLst xmlns:a="http://schemas.openxmlformats.org/drawingml/2006/main">
              <a:ext uri="{FF2B5EF4-FFF2-40B4-BE49-F238E27FC236}">
                <a16:creationId xmlns:a16="http://schemas.microsoft.com/office/drawing/2014/main" id="{EA291247-9465-46CB-B7E2-B96A6D6596F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CFE9121-568C-413B-9861-FAA1CD8AC1B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00259B3-A9EF-438C-BC21-BF3789E1E88B}"/>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圈定受众—列功能点—匹配格式</a:t>
            </a:r>
          </a:p>
        </p:txBody>
      </p:sp>
      <p:sp>
        <p:nvSpPr>
          <p:cNvPr id="14" name="">
            <a:extLst xmlns:a="http://schemas.openxmlformats.org/drawingml/2006/main">
              <a:ext uri="{FF2B5EF4-FFF2-40B4-BE49-F238E27FC236}">
                <a16:creationId xmlns:a16="http://schemas.microsoft.com/office/drawing/2014/main" id="{FC3BB66F-81BD-457B-B69E-B479EA31959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CA740A4-023D-4172-ADC5-B080C9F3E7C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945885A-FA8F-46A6-BC49-2B34B947AD92}"/>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检查：内容完整但语体不合</a:t>
            </a:r>
          </a:p>
        </p:txBody>
      </p:sp>
      <p:sp>
        <p:nvSpPr>
          <p:cNvPr id="17" name="">
            <a:extLst xmlns:a="http://schemas.openxmlformats.org/drawingml/2006/main">
              <a:ext uri="{FF2B5EF4-FFF2-40B4-BE49-F238E27FC236}">
                <a16:creationId xmlns:a16="http://schemas.microsoft.com/office/drawing/2014/main" id="{B570FFA6-280F-4DD7-9552-6255732B081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DAF5C33-7743-40C5-9132-BA38329B48C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B228618-6000-46EB-90A9-7517EE8A41B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3421A619-EA85-47E8-9AE7-40AAB7FC8AC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08371797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B172E47-997F-490C-B8D9-A4CF9956EDB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36D2A901-DC94-47C1-B2EB-409BEBB2F95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039e776d946465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3333168-8193-46D2-9A2C-AA0C4A721AC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114706D-7FD5-4066-8AF3-00837171FFD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ADE8A60-137E-4006-A472-66CC28CE352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3167FE82-8679-4217-9B2F-A88A731275B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English Paper 2 short functional-writing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【原创训练材料｜参数为训练所设】You must apologise to a guest speaker because the school changed the agreed …</a:t>
            </a:r>
          </a:p>
        </p:txBody>
      </p:sp>
      <p:sp>
        <p:nvSpPr>
          <p:cNvPr id="8" name="">
            <a:extLst xmlns:a="http://schemas.openxmlformats.org/drawingml/2006/main">
              <a:ext uri="{FF2B5EF4-FFF2-40B4-BE49-F238E27FC236}">
                <a16:creationId xmlns:a16="http://schemas.microsoft.com/office/drawing/2014/main" id="{81F865C3-A8A5-4269-A78C-DEB66C36BC9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009D739C-F407-4AAD-B283-AD49571D0CA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C488C0E-6185-4FF0-9F45-308C4D5DCD2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12D8A47-151A-4FEA-853F-16DC48273D5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3EEBBBD-ECBB-4671-87E4-312275F436CD}"/>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F5C0B10-9A78-4144-8066-2D2D16544ED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759BE58-3EAE-4384-A65C-479334756829}"/>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9311A18-F89F-4B1C-A1FF-5C6BF635C2C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C67950CA-22B6-460E-A7AA-9694BFDDD970}"/>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BEC61F5-B5DB-44D8-ABFE-BF9CA3680BA5}"/>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C72BE79-6889-403C-A789-7C40F87F392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E493695-EAF1-4A42-9216-13270F7B6A5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1F4B325C-630B-4EBB-BBF8-E7FD4080B9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8FDBD3A-1635-4E25-A50D-B532FC69A91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2" name="">
            <a:extLst xmlns:a="http://schemas.openxmlformats.org/drawingml/2006/main">
              <a:ext uri="{FF2B5EF4-FFF2-40B4-BE49-F238E27FC236}">
                <a16:creationId xmlns:a16="http://schemas.microsoft.com/office/drawing/2014/main" id="{08A49980-B063-4EED-9A23-3FA251BDCB3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151887290"/>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656F32D-0F20-4061-9CED-7F3D571439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1C397C95-5903-4A27-8A2D-E9FAB1CE5C3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a3ae7c2d761473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697543E-DABE-4AA6-BD45-09301246F80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C9E7FF9-099D-48F4-9ED4-AF8B22E3A48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D467F98-3796-4FE6-8311-E01B59B35A6D}"/>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DDE9573-50B5-48CA-A6EA-12EAC1099CC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397C90F6-C652-4E89-90F9-4E8756F92E2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English Paper 2 short functional-writing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a:t>
            </a:r>
          </a:p>
        </p:txBody>
      </p:sp>
      <p:sp>
        <p:nvSpPr>
          <p:cNvPr id="9" name="">
            <a:extLst xmlns:a="http://schemas.openxmlformats.org/drawingml/2006/main">
              <a:ext uri="{FF2B5EF4-FFF2-40B4-BE49-F238E27FC236}">
                <a16:creationId xmlns:a16="http://schemas.microsoft.com/office/drawing/2014/main" id="{8CC4AD92-B2AC-4579-A7DD-4D59A70A2A7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AA470062-2593-4B73-B69B-1CBFE526C8E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41E11E5-CFA7-41DD-800F-7FF74DAA1DC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36F80BB-C879-4AC0-92C9-D5D23D31782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English Paper 2 short functional-writing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a:t>
            </a:r>
          </a:p>
        </p:txBody>
      </p:sp>
      <p:sp>
        <p:nvSpPr>
          <p:cNvPr id="13" name="">
            <a:extLst xmlns:a="http://schemas.openxmlformats.org/drawingml/2006/main">
              <a:ext uri="{FF2B5EF4-FFF2-40B4-BE49-F238E27FC236}">
                <a16:creationId xmlns:a16="http://schemas.microsoft.com/office/drawing/2014/main" id="{49F5D717-1891-44F3-B361-19D8CF3FDEC9}"/>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DCB9C0F-835A-4100-B97D-A8FBE5373DC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6E0B744-8B3A-4BB7-81FB-D1E71DB6D86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36A885C-53AB-4DFD-8222-D282AC55195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2 short functional-writing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a:t>
            </a:r>
          </a:p>
        </p:txBody>
      </p:sp>
      <p:sp>
        <p:nvSpPr>
          <p:cNvPr id="17" name="">
            <a:extLst xmlns:a="http://schemas.openxmlformats.org/drawingml/2006/main">
              <a:ext uri="{FF2B5EF4-FFF2-40B4-BE49-F238E27FC236}">
                <a16:creationId xmlns:a16="http://schemas.microsoft.com/office/drawing/2014/main" id="{C707BAAC-5E2C-4D62-B0F5-FCF66432685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9B7257A-0C33-4DD2-9A11-FD0EC099EC6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D32AC8C-5DCC-480A-AB46-271B19A75F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20" name="">
            <a:extLst xmlns:a="http://schemas.openxmlformats.org/drawingml/2006/main">
              <a:ext uri="{FF2B5EF4-FFF2-40B4-BE49-F238E27FC236}">
                <a16:creationId xmlns:a16="http://schemas.microsoft.com/office/drawing/2014/main" id="{726FAF94-5538-4012-BCF1-195A7A857C7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06041022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C005385-AA23-435C-9698-52ADE7F88BE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05EB7537-1AE4-4094-8382-0B46A5AAF3A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c8e8d606b14485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7480495-6F39-4CDB-B06F-222EEB7EB40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2EC89B8-49AE-4879-A06C-852BBFC7E828}"/>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B160667-8668-43A5-93E6-F525A912575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F66E467B-70B2-458C-AB2C-13A79BB3AEC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内容完整但语体不合</a:t>
            </a:r>
          </a:p>
        </p:txBody>
      </p:sp>
      <p:sp>
        <p:nvSpPr>
          <p:cNvPr id="8" name="">
            <a:extLst xmlns:a="http://schemas.openxmlformats.org/drawingml/2006/main">
              <a:ext uri="{FF2B5EF4-FFF2-40B4-BE49-F238E27FC236}">
                <a16:creationId xmlns:a16="http://schemas.microsoft.com/office/drawing/2014/main" id="{A66ABD55-B979-4A63-A4CC-154C52BE9A0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0BFB03A-A9D5-40FB-B148-3B12838F695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5453838-B150-4EEA-B08B-10FA8F27A03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70D0D6B-2DA3-480B-BA5C-E1446426217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正确结论：We apologise for changing the agreed date. Could you join us on 18 or 20 Octobe…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message accepts responsibility, gives two alternatives and requests a reply without pressure.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0BF3222-5FDB-436B-80A7-8EE967F68AF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BA51BD6-22CC-49C2-8BAB-C65259F409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6789F6D-A0A9-42C5-A0D5-F1A5C2F3D8D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5" name="">
            <a:extLst xmlns:a="http://schemas.openxmlformats.org/drawingml/2006/main">
              <a:ext uri="{FF2B5EF4-FFF2-40B4-BE49-F238E27FC236}">
                <a16:creationId xmlns:a16="http://schemas.microsoft.com/office/drawing/2014/main" id="{2F086626-1D8D-4D20-A262-7CC8F7A557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921145617"/>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02EFED9-30A9-4407-8A27-2F4755637E9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A0D81587-FBDB-4776-BBFE-812BC718872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b68346d55f5479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7AAAB5-9E90-4FB8-84FD-86E2EA81E6E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AF3BFCD-65B7-4D86-952B-33FF2E68950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57025E8-351A-43A4-A1D7-79098396B5AE}"/>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184991E7-CA94-438D-B119-122AA90C8929}"/>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English Paper 2 short functional-writing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【原创训练材料｜参数为训练所设】Write a notice telling participants that an outdoor clean-up has moved indoors because of a storm warni…</a:t>
            </a:r>
          </a:p>
        </p:txBody>
      </p:sp>
      <p:sp>
        <p:nvSpPr>
          <p:cNvPr id="8" name="">
            <a:extLst xmlns:a="http://schemas.openxmlformats.org/drawingml/2006/main">
              <a:ext uri="{FF2B5EF4-FFF2-40B4-BE49-F238E27FC236}">
                <a16:creationId xmlns:a16="http://schemas.microsoft.com/office/drawing/2014/main" id="{5373BA03-7649-4444-AF04-05783157396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07CB4B4-E32F-4F18-A344-5CA073D68B3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66066DA-F3CF-4374-AC6C-69A04EF5C54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FB297AA-6611-474F-9A86-54EA63926C1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F2FBE369-1170-4D9C-8D8F-08D142D56A5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05A5CE2-76D7-4934-AA29-2D1F7237153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0DC8B63-115E-43A1-B08B-F25A60DB09D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F7D8260-B074-411B-B94D-D00874BEDB6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实用与短篇写作</a:t>
            </a:r>
          </a:p>
        </p:txBody>
      </p:sp>
      <p:sp>
        <p:nvSpPr>
          <p:cNvPr id="16" name="">
            <a:extLst xmlns:a="http://schemas.openxmlformats.org/drawingml/2006/main">
              <a:ext uri="{FF2B5EF4-FFF2-40B4-BE49-F238E27FC236}">
                <a16:creationId xmlns:a16="http://schemas.microsoft.com/office/drawing/2014/main" id="{CAFCA03C-1014-4243-AD07-902EC11111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27609106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2026-08-19T08:52:54.2360000Z</dcterms:created>
  <dcterms:modified xsi:type="dcterms:W3CDTF">2026-08-19T08:52:54.2360000Z</dcterms:modified>
</coreProperties>
</file>