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be6cd1a63a844e1" /><Relationship Type="http://schemas.openxmlformats.org/officeDocument/2006/relationships/extended-properties" Target="/docProps/app.xml" Id="R0f33cad0e5f14f41" /><Relationship Type="http://schemas.openxmlformats.org/officeDocument/2006/relationships/officeDocument" Target="/ppt/presentation.xml" Id="R4c96e65e0d2540f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25e34f2b7d84d23"/>
  </p:sldMasterIdLst>
  <p:notesMasterIdLst>
    <p:notesMasterId xmlns:r="http://schemas.openxmlformats.org/officeDocument/2006/relationships" r:id="Rda91234259914b40"/>
  </p:notesMasterIdLst>
  <p:sldIdLst>
    <p:sldId xmlns:r="http://schemas.openxmlformats.org/officeDocument/2006/relationships" id="256" r:id="R497224c1f5834d22"/>
    <p:sldId xmlns:r="http://schemas.openxmlformats.org/officeDocument/2006/relationships" id="257" r:id="Ree58bce1f7eb45ea"/>
    <p:sldId xmlns:r="http://schemas.openxmlformats.org/officeDocument/2006/relationships" id="258" r:id="R418d71a0faaa4b0f"/>
    <p:sldId xmlns:r="http://schemas.openxmlformats.org/officeDocument/2006/relationships" id="259" r:id="Rb014b685f3e34be8"/>
    <p:sldId xmlns:r="http://schemas.openxmlformats.org/officeDocument/2006/relationships" id="260" r:id="R4aa2b0ef329141e3"/>
    <p:sldId xmlns:r="http://schemas.openxmlformats.org/officeDocument/2006/relationships" id="261" r:id="R5e0625d6ea8d45a9"/>
    <p:sldId xmlns:r="http://schemas.openxmlformats.org/officeDocument/2006/relationships" id="262" r:id="R33ce7996b4c94a40"/>
    <p:sldId xmlns:r="http://schemas.openxmlformats.org/officeDocument/2006/relationships" id="263" r:id="R65e3ab8734bc42d1"/>
    <p:sldId xmlns:r="http://schemas.openxmlformats.org/officeDocument/2006/relationships" id="264" r:id="Rcbf014dba5554f3f"/>
    <p:sldId xmlns:r="http://schemas.openxmlformats.org/officeDocument/2006/relationships" id="265" r:id="R2e7a23310ada4060"/>
    <p:sldId xmlns:r="http://schemas.openxmlformats.org/officeDocument/2006/relationships" id="266" r:id="R3b0e70781bc24ab3"/>
    <p:sldId xmlns:r="http://schemas.openxmlformats.org/officeDocument/2006/relationships" id="267" r:id="R86461a15f5bd45cf"/>
    <p:sldId xmlns:r="http://schemas.openxmlformats.org/officeDocument/2006/relationships" id="268" r:id="R1c48c1fa00e84922"/>
    <p:sldId xmlns:r="http://schemas.openxmlformats.org/officeDocument/2006/relationships" id="269" r:id="R895312d765a34d32"/>
    <p:sldId xmlns:r="http://schemas.openxmlformats.org/officeDocument/2006/relationships" id="270" r:id="R30273a8634f8441f"/>
    <p:sldId xmlns:r="http://schemas.openxmlformats.org/officeDocument/2006/relationships" id="271" r:id="R2a2bf226f61d442e"/>
    <p:sldId xmlns:r="http://schemas.openxmlformats.org/officeDocument/2006/relationships" id="272" r:id="R176628b805e94f13"/>
    <p:sldId xmlns:r="http://schemas.openxmlformats.org/officeDocument/2006/relationships" id="273" r:id="Rd6dc52b4053c4ff5"/>
    <p:sldId xmlns:r="http://schemas.openxmlformats.org/officeDocument/2006/relationships" id="274" r:id="R49c8156d409047f3"/>
    <p:sldId xmlns:r="http://schemas.openxmlformats.org/officeDocument/2006/relationships" id="275" r:id="Ra94095bebd124a30"/>
    <p:sldId xmlns:r="http://schemas.openxmlformats.org/officeDocument/2006/relationships" id="276" r:id="R1aff241f55744dc8"/>
    <p:sldId xmlns:r="http://schemas.openxmlformats.org/officeDocument/2006/relationships" id="277" r:id="R27565d1a5f734f47"/>
    <p:sldId xmlns:r="http://schemas.openxmlformats.org/officeDocument/2006/relationships" id="278" r:id="R9302b08f341643bc"/>
    <p:sldId xmlns:r="http://schemas.openxmlformats.org/officeDocument/2006/relationships" id="279" r:id="Rdf7499619f3a4c5b"/>
    <p:sldId xmlns:r="http://schemas.openxmlformats.org/officeDocument/2006/relationships" id="280" r:id="R41270efbf82a4c45"/>
    <p:sldId xmlns:r="http://schemas.openxmlformats.org/officeDocument/2006/relationships" id="281" r:id="R9d6738b917184ae2"/>
    <p:sldId xmlns:r="http://schemas.openxmlformats.org/officeDocument/2006/relationships" id="282" r:id="R5356fbac62d149e9"/>
    <p:sldId xmlns:r="http://schemas.openxmlformats.org/officeDocument/2006/relationships" id="283" r:id="Rf880cbaceb1d4d72"/>
    <p:sldId xmlns:r="http://schemas.openxmlformats.org/officeDocument/2006/relationships" id="284" r:id="R910742b2583e44bc"/>
    <p:sldId xmlns:r="http://schemas.openxmlformats.org/officeDocument/2006/relationships" id="285" r:id="Rf038bcc13375481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a102ad5db424383" /><Relationship Type="http://schemas.openxmlformats.org/officeDocument/2006/relationships/slideMaster" Target="/ppt/slideMasters/slideMaster1.xml" Id="R625e34f2b7d84d23" /><Relationship Type="http://schemas.openxmlformats.org/officeDocument/2006/relationships/notesMaster" Target="/ppt/notesMasters/notesMaster1.xml" Id="Rda91234259914b40" /><Relationship Type="http://schemas.openxmlformats.org/officeDocument/2006/relationships/presProps" Target="/ppt/presProps.xml" Id="Rdb0fc641721e4a2b" /><Relationship Type="http://schemas.openxmlformats.org/officeDocument/2006/relationships/tableStyles" Target="/ppt/tableStyles.xml" Id="R85f4ef6e2f024065" /><Relationship Type="http://schemas.openxmlformats.org/officeDocument/2006/relationships/slide" Target="/ppt/slides/slide1.xml" Id="R497224c1f5834d22" /><Relationship Type="http://schemas.openxmlformats.org/officeDocument/2006/relationships/slide" Target="/ppt/slides/slide2.xml" Id="Ree58bce1f7eb45ea" /><Relationship Type="http://schemas.openxmlformats.org/officeDocument/2006/relationships/slide" Target="/ppt/slides/slide3.xml" Id="R418d71a0faaa4b0f" /><Relationship Type="http://schemas.openxmlformats.org/officeDocument/2006/relationships/slide" Target="/ppt/slides/slide4.xml" Id="Rb014b685f3e34be8" /><Relationship Type="http://schemas.openxmlformats.org/officeDocument/2006/relationships/slide" Target="/ppt/slides/slide5.xml" Id="R4aa2b0ef329141e3" /><Relationship Type="http://schemas.openxmlformats.org/officeDocument/2006/relationships/slide" Target="/ppt/slides/slide6.xml" Id="R5e0625d6ea8d45a9" /><Relationship Type="http://schemas.openxmlformats.org/officeDocument/2006/relationships/slide" Target="/ppt/slides/slide7.xml" Id="R33ce7996b4c94a40" /><Relationship Type="http://schemas.openxmlformats.org/officeDocument/2006/relationships/slide" Target="/ppt/slides/slide8.xml" Id="R65e3ab8734bc42d1" /><Relationship Type="http://schemas.openxmlformats.org/officeDocument/2006/relationships/slide" Target="/ppt/slides/slide9.xml" Id="Rcbf014dba5554f3f" /><Relationship Type="http://schemas.openxmlformats.org/officeDocument/2006/relationships/slide" Target="/ppt/slides/slide10.xml" Id="R2e7a23310ada4060" /><Relationship Type="http://schemas.openxmlformats.org/officeDocument/2006/relationships/slide" Target="/ppt/slides/slide11.xml" Id="R3b0e70781bc24ab3" /><Relationship Type="http://schemas.openxmlformats.org/officeDocument/2006/relationships/slide" Target="/ppt/slides/slide12.xml" Id="R86461a15f5bd45cf" /><Relationship Type="http://schemas.openxmlformats.org/officeDocument/2006/relationships/slide" Target="/ppt/slides/slide13.xml" Id="R1c48c1fa00e84922" /><Relationship Type="http://schemas.openxmlformats.org/officeDocument/2006/relationships/slide" Target="/ppt/slides/slide14.xml" Id="R895312d765a34d32" /><Relationship Type="http://schemas.openxmlformats.org/officeDocument/2006/relationships/slide" Target="/ppt/slides/slide15.xml" Id="R30273a8634f8441f" /><Relationship Type="http://schemas.openxmlformats.org/officeDocument/2006/relationships/slide" Target="/ppt/slides/slide16.xml" Id="R2a2bf226f61d442e" /><Relationship Type="http://schemas.openxmlformats.org/officeDocument/2006/relationships/slide" Target="/ppt/slides/slide17.xml" Id="R176628b805e94f13" /><Relationship Type="http://schemas.openxmlformats.org/officeDocument/2006/relationships/slide" Target="/ppt/slides/slide18.xml" Id="Rd6dc52b4053c4ff5" /><Relationship Type="http://schemas.openxmlformats.org/officeDocument/2006/relationships/slide" Target="/ppt/slides/slide19.xml" Id="R49c8156d409047f3" /><Relationship Type="http://schemas.openxmlformats.org/officeDocument/2006/relationships/slide" Target="/ppt/slides/slide20.xml" Id="Ra94095bebd124a30" /><Relationship Type="http://schemas.openxmlformats.org/officeDocument/2006/relationships/slide" Target="/ppt/slides/slide21.xml" Id="R1aff241f55744dc8" /><Relationship Type="http://schemas.openxmlformats.org/officeDocument/2006/relationships/slide" Target="/ppt/slides/slide22.xml" Id="R27565d1a5f734f47" /><Relationship Type="http://schemas.openxmlformats.org/officeDocument/2006/relationships/slide" Target="/ppt/slides/slide23.xml" Id="R9302b08f341643bc" /><Relationship Type="http://schemas.openxmlformats.org/officeDocument/2006/relationships/slide" Target="/ppt/slides/slide24.xml" Id="Rdf7499619f3a4c5b" /><Relationship Type="http://schemas.openxmlformats.org/officeDocument/2006/relationships/slide" Target="/ppt/slides/slide25.xml" Id="R41270efbf82a4c45" /><Relationship Type="http://schemas.openxmlformats.org/officeDocument/2006/relationships/slide" Target="/ppt/slides/slide26.xml" Id="R9d6738b917184ae2" /><Relationship Type="http://schemas.openxmlformats.org/officeDocument/2006/relationships/slide" Target="/ppt/slides/slide27.xml" Id="R5356fbac62d149e9" /><Relationship Type="http://schemas.openxmlformats.org/officeDocument/2006/relationships/slide" Target="/ppt/slides/slide28.xml" Id="Rf880cbaceb1d4d72" /><Relationship Type="http://schemas.openxmlformats.org/officeDocument/2006/relationships/slide" Target="/ppt/slides/slide29.xml" Id="R910742b2583e44bc" /><Relationship Type="http://schemas.openxmlformats.org/officeDocument/2006/relationships/slide" Target="/ppt/slides/slide30.xml" Id="Rf038bcc13375481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9adfd0a7e65427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32e987371b247f8" /><Relationship Type="http://schemas.openxmlformats.org/officeDocument/2006/relationships/notesMaster" Target="/ppt/notesMasters/notesMaster1.xml" Id="R96b6a6a0f52a424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4294f6f384e4d3a" /><Relationship Type="http://schemas.openxmlformats.org/officeDocument/2006/relationships/notesMaster" Target="/ppt/notesMasters/notesMaster1.xml" Id="R5eec417e251b4e8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a0544c1203649ac" /><Relationship Type="http://schemas.openxmlformats.org/officeDocument/2006/relationships/notesMaster" Target="/ppt/notesMasters/notesMaster1.xml" Id="Rac3bbcaf607d4af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d11d91bab79451d" /><Relationship Type="http://schemas.openxmlformats.org/officeDocument/2006/relationships/notesMaster" Target="/ppt/notesMasters/notesMaster1.xml" Id="R6ace11a9edc3440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17840a186814d55" /><Relationship Type="http://schemas.openxmlformats.org/officeDocument/2006/relationships/notesMaster" Target="/ppt/notesMasters/notesMaster1.xml" Id="R9990999c27c945b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fb3c3cc95854f48" /><Relationship Type="http://schemas.openxmlformats.org/officeDocument/2006/relationships/notesMaster" Target="/ppt/notesMasters/notesMaster1.xml" Id="Raa0d77610b1d42e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8b7375ef3714365" /><Relationship Type="http://schemas.openxmlformats.org/officeDocument/2006/relationships/notesMaster" Target="/ppt/notesMasters/notesMaster1.xml" Id="Rd07189a04b294e6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eb229ebce5a4119" /><Relationship Type="http://schemas.openxmlformats.org/officeDocument/2006/relationships/notesMaster" Target="/ppt/notesMasters/notesMaster1.xml" Id="Rb29290bcd58c4b7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a6a8db0ae874d8b" /><Relationship Type="http://schemas.openxmlformats.org/officeDocument/2006/relationships/notesMaster" Target="/ppt/notesMasters/notesMaster1.xml" Id="R0e19b634a78643d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b0c6f1fafc94168" /><Relationship Type="http://schemas.openxmlformats.org/officeDocument/2006/relationships/notesMaster" Target="/ppt/notesMasters/notesMaster1.xml" Id="Rc88aa97d2fe4403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0eab415650a4f61" /><Relationship Type="http://schemas.openxmlformats.org/officeDocument/2006/relationships/notesMaster" Target="/ppt/notesMasters/notesMaster1.xml" Id="Rbfae2e1345894fe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f0e201ca3e8473b" /><Relationship Type="http://schemas.openxmlformats.org/officeDocument/2006/relationships/notesMaster" Target="/ppt/notesMasters/notesMaster1.xml" Id="R998aabedfc0740c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aa526c342034d10" /><Relationship Type="http://schemas.openxmlformats.org/officeDocument/2006/relationships/notesMaster" Target="/ppt/notesMasters/notesMaster1.xml" Id="R20e3b549556542c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c6483bfee0a4c12" /><Relationship Type="http://schemas.openxmlformats.org/officeDocument/2006/relationships/notesMaster" Target="/ppt/notesMasters/notesMaster1.xml" Id="Rb71bd9b858a9461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d81e67a9aac41e5" /><Relationship Type="http://schemas.openxmlformats.org/officeDocument/2006/relationships/notesMaster" Target="/ppt/notesMasters/notesMaster1.xml" Id="Rcff5a872fc2b434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751bebdd7e5493d" /><Relationship Type="http://schemas.openxmlformats.org/officeDocument/2006/relationships/notesMaster" Target="/ppt/notesMasters/notesMaster1.xml" Id="Rbd7ee0154386406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4b2fd3b7dfa451f" /><Relationship Type="http://schemas.openxmlformats.org/officeDocument/2006/relationships/notesMaster" Target="/ppt/notesMasters/notesMaster1.xml" Id="Rb0e773ba433e48b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f3bc2930e6548dd" /><Relationship Type="http://schemas.openxmlformats.org/officeDocument/2006/relationships/notesMaster" Target="/ppt/notesMasters/notesMaster1.xml" Id="R9994f5c771b64ec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ee3a181f8de487a" /><Relationship Type="http://schemas.openxmlformats.org/officeDocument/2006/relationships/notesMaster" Target="/ppt/notesMasters/notesMaster1.xml" Id="R56f0ff19a006429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13e3a0bc0564f87" /><Relationship Type="http://schemas.openxmlformats.org/officeDocument/2006/relationships/notesMaster" Target="/ppt/notesMasters/notesMaster1.xml" Id="Rb9540682492c450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593d3da32464ab2" /><Relationship Type="http://schemas.openxmlformats.org/officeDocument/2006/relationships/notesMaster" Target="/ppt/notesMasters/notesMaster1.xml" Id="R877c5044d8cf48d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c8741fee51249a0" /><Relationship Type="http://schemas.openxmlformats.org/officeDocument/2006/relationships/notesMaster" Target="/ppt/notesMasters/notesMaster1.xml" Id="R74c3256ad88b4cb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9b89690e4a1484e" /><Relationship Type="http://schemas.openxmlformats.org/officeDocument/2006/relationships/notesMaster" Target="/ppt/notesMasters/notesMaster1.xml" Id="R21a17d3b02e3412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1294cb47f934ff6" /><Relationship Type="http://schemas.openxmlformats.org/officeDocument/2006/relationships/notesMaster" Target="/ppt/notesMasters/notesMaster1.xml" Id="Rc8e264236caa4b0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5fc36d6252c4d6e" /><Relationship Type="http://schemas.openxmlformats.org/officeDocument/2006/relationships/notesMaster" Target="/ppt/notesMasters/notesMaster1.xml" Id="R9b3cdcd4060f441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911f77abea6449d" /><Relationship Type="http://schemas.openxmlformats.org/officeDocument/2006/relationships/notesMaster" Target="/ppt/notesMasters/notesMaster1.xml" Id="Re8c5f3f3efc746c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1f0807965214cb3" /><Relationship Type="http://schemas.openxmlformats.org/officeDocument/2006/relationships/notesMaster" Target="/ppt/notesMasters/notesMaster1.xml" Id="Ra867500ea4194e2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e43c9c8e9004ba1" /><Relationship Type="http://schemas.openxmlformats.org/officeDocument/2006/relationships/notesMaster" Target="/ppt/notesMasters/notesMaster1.xml" Id="Ra8325877bfed4e0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5cad6d513bd4545" /><Relationship Type="http://schemas.openxmlformats.org/officeDocument/2006/relationships/notesMaster" Target="/ppt/notesMasters/notesMaster1.xml" Id="Rd6874300214d4b6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1cff0f2f9044ef4" /><Relationship Type="http://schemas.openxmlformats.org/officeDocument/2006/relationships/notesMaster" Target="/ppt/notesMasters/notesMaster1.xml" Id="R0a4ae75c971e46a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资讯及通讯科技 的“算法与程序设计”学习单元。本套课件共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讲稿】明确告诉学生：本单元只训练“算法与程序设计”。先解释知识范围，再用一句话建立核心判断，最后示范标准方法。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【互动提问】请用自己的话复述“算法正确性需覆盖边界情况”，并举一个会触发“只测正常输入”的错误例子。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ICT Paper 1 Section A original MCQ · 证据定位
指令焦点：先判断题目要求找、解、析、比、评中的哪一种动作。
【原创训练材料｜参数为训练所设】Pseudocode sets TOTAL to 0, then for K from 1 to 5 adds 2*K to TOTAL. A trace table records only K=5 and TOTAL=10.
Which conclusion is supported by all the stated evidence? 选项为 A.Evidence-led response: The trace is incomplete and the final TOTAL should be 30, not 10.；B.The trace is incomplete and the final TOTAL should be 30, not 10.；C.Revise the claim to: The trace is incomplete and the final TOTAL should be 30, not 10.；D.Record TOTAL after every iteration and test the loop boundary at K=1 and K=5.。讲解时强调：算法正确性需覆盖边界情况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【预期回答】学生能说出“读输入—跟踪状态—列测试—修错”中的起始动作，并避开“只测正常输入”。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分步讲评：先重述题目条件，再逐步示范“读输入—跟踪状态—列测试—修错”，最后给出正确结论“The trace is incomplete and the final TOTAL should be 30, not 10.”。完整解析：The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ICT 2012-2022、Sample Paper 与 Practice Paper｜ICT Paper 1 Section A original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【预期回答】学生能把失分归入“只测正常输入”或更精确的个人错因，并写出可执行检查动作。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讲稿】逐项解释“算法与程序设计”中的专有名词、符号、对象和单位。特别强调：只测正常输入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讲稿】用“条件—表示—方法—核验”重建本知识点。示范时逐步引用：读输入—跟踪状态—列测试—修错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讲稿】带学生逐句读取任务，不先求答案。要求指出材料中的有效条件，再按“读输入—跟踪状态—列测试—修错”作答。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讲稿】先展示错误路径，再用解析链复原第一失分点。禁止只说“粗心”；必须落到“只测正常输入”或更精确的动作。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ICT Paper 1 Section A original MCQ · 证据定位
指令焦点：先判断题目要求找、解、析、比、评中的哪一种动作。
【原创训练材料｜参数为训练所设】Pseudocode sets TOTAL to 0, then for K from 1 to 5 adds 2*K to TOTAL. A trace table records only K=5 and TOTAL=10.
Which limitation must remain in the final evaluation? 选项为 A.Repeat the evaluation after this step: Record TOTAL after every iteration and test the loop boundary at K=1 and K=5.；B.Checking only the final iteration misses accumulated state.；C.The trace is incomplete and the final TOTAL should be 30, not 10.；D.Evidence-led response: The trace is incomplete and the final TOTAL should be 30, not 10.。讲解时强调：算法正确性需覆盖边界情况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【预期回答】学生能说出“读输入—跟踪状态—列测试—修错”中的起始动作，并避开“只测正常输入”。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分步讲评：先重述题目条件，再逐步示范“读输入—跟踪状态—列测试—修错”，最后给出正确结论“Checking only the final iteration misses accumulated state.”。完整解析：The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ICT 2012-2022、Sample Paper 与 Practice Paper｜ICT Paper 1 Section A original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【预期回答】学生能把失分归入“只测正常输入”或更精确的个人错因，并写出可执行检查动作。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讲稿】逐项解释“算法与程序设计”中的专有名词、符号、对象和单位。特别强调：只测正常输入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讲稿】用“条件—表示—方法—核验”重建本知识点。示范时逐步引用：读输入—跟踪状态—列测试—修错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讲稿】带学生逐句读取任务，不先求答案。要求指出材料中的有效条件，再按“读输入—跟踪状态—列测试—修错”作答。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讲稿】先展示错误路径，再用解析链复原第一失分点。禁止只说“粗心”；必须落到“只测正常输入”或更精确的动作。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ICT Paper 1 Section A original MCQ · 证据定位
指令焦点：先判断题目要求找、解、析、比、评中的哪一种动作。
【原创训练材料｜参数为训练所设】Pseudocode sets TOTAL to 0, then for K from 1 to 5 adds 2*K to TOTAL. A trace table records only K=5 and TOTAL=10.
A draft makes an absolute claim. Which revision is defensible? 选项为 A.Record TOTAL after every iteration and test the loop boundary at K=1 and K=5.；B.Checking only the final iteration misses accumulated state.；C.Revise the claim to: The trace is incomplete and the final TOTAL should be 30, not 10.；D.Repeat the evaluation after this step: Record TOTAL after every iteration and test the loop boundary at K=1 and K=5.。讲解时强调：算法正确性需覆盖边界情况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【预期回答】学生能说出“读输入—跟踪状态—列测试—修错”中的起始动作，并避开“只测正常输入”。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分步讲评：先重述题目条件，再逐步示范“读输入—跟踪状态—列测试—修错”，最后给出正确结论“Revise the claim to: The trace is incomplete and the final TOTAL should be 30, not 10.”。完整解析：The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ICT 2012-2022、Sample Paper 与 Practice Paper｜ICT Paper 1 Section A original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【预期回答】学生能把失分归入“只测正常输入”或更精确的个人错因，并写出可执行检查动作。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讲稿】逐项解释“算法与程序设计”中的专有名词、符号、对象和单位。特别强调：只测正常输入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讲稿】用“条件—表示—方法—核验”重建本知识点。示范时逐步引用：读输入—跟踪状态—列测试—修错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讲稿】带学生逐句读取任务，不先求答案。要求指出材料中的有效条件，再按“读输入—跟踪状态—列测试—修错”作答。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讲稿】先展示错误路径，再用解析链复原第一失分点。禁止只说“粗心”；必须落到“只测正常输入”或更精确的动作。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f03ad8fe0b4f6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50dfd93159c4bdd" /><Relationship Type="http://schemas.openxmlformats.org/officeDocument/2006/relationships/slideLayout" Target="/ppt/slideLayouts/slideLayout1.xml" Id="R82f7bf499d9642a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2f7bf499d9642a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902d2a58fa46a9" /><Relationship Type="http://schemas.openxmlformats.org/officeDocument/2006/relationships/image" Target="/ppt/media/image.png" Id="Rbc0d70979aae4595" /><Relationship Type="http://schemas.openxmlformats.org/officeDocument/2006/relationships/notesSlide" Target="/ppt/notesSlides/notesSlide1.xml" Id="R63c4f06d836347a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b0b56d6d6a4a1e" /><Relationship Type="http://schemas.openxmlformats.org/officeDocument/2006/relationships/image" Target="/ppt/media/image2.png" Id="R7766d7ada6da4c86" /><Relationship Type="http://schemas.openxmlformats.org/officeDocument/2006/relationships/notesSlide" Target="/ppt/notesSlides/notesSlide2.xml" Id="R97f3160219a4458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2c45898dba4c91" /><Relationship Type="http://schemas.openxmlformats.org/officeDocument/2006/relationships/image" Target="/ppt/media/image3.png" Id="Rafe23bda2e7e43cc" /><Relationship Type="http://schemas.openxmlformats.org/officeDocument/2006/relationships/notesSlide" Target="/ppt/notesSlides/notesSlide3.xml" Id="Re26d84e375544f6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dc154ff4e24291" /><Relationship Type="http://schemas.openxmlformats.org/officeDocument/2006/relationships/image" Target="/ppt/media/image4.png" Id="Rd25c7da8a4724a80" /><Relationship Type="http://schemas.openxmlformats.org/officeDocument/2006/relationships/notesSlide" Target="/ppt/notesSlides/notesSlide4.xml" Id="R61a79c1e6fe04d0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71f1df26c341ea" /><Relationship Type="http://schemas.openxmlformats.org/officeDocument/2006/relationships/image" Target="/ppt/media/image5.png" Id="R89fd4f7665c145fd" /><Relationship Type="http://schemas.openxmlformats.org/officeDocument/2006/relationships/notesSlide" Target="/ppt/notesSlides/notesSlide5.xml" Id="Rdaf2055550454e4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df40d249684e93" /><Relationship Type="http://schemas.openxmlformats.org/officeDocument/2006/relationships/image" Target="/ppt/media/image6.png" Id="R5c060904a83e4a16" /><Relationship Type="http://schemas.openxmlformats.org/officeDocument/2006/relationships/notesSlide" Target="/ppt/notesSlides/notesSlide6.xml" Id="Rf215bcdf60cd460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9a35f55bc14f6b" /><Relationship Type="http://schemas.openxmlformats.org/officeDocument/2006/relationships/image" Target="/ppt/media/image7.png" Id="Re720b32edca8421c" /><Relationship Type="http://schemas.openxmlformats.org/officeDocument/2006/relationships/notesSlide" Target="/ppt/notesSlides/notesSlide7.xml" Id="Ra95676823ece489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390775a7aa452d" /><Relationship Type="http://schemas.openxmlformats.org/officeDocument/2006/relationships/image" Target="/ppt/media/image8.png" Id="Re3cde70f4e2c45db" /><Relationship Type="http://schemas.openxmlformats.org/officeDocument/2006/relationships/notesSlide" Target="/ppt/notesSlides/notesSlide8.xml" Id="R280cd4148445483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20c60724324b49" /><Relationship Type="http://schemas.openxmlformats.org/officeDocument/2006/relationships/image" Target="/ppt/media/image9.png" Id="R427251169ca84f53" /><Relationship Type="http://schemas.openxmlformats.org/officeDocument/2006/relationships/notesSlide" Target="/ppt/notesSlides/notesSlide9.xml" Id="R05a9a88667d848b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55a389b0a9404a" /><Relationship Type="http://schemas.openxmlformats.org/officeDocument/2006/relationships/image" Target="/ppt/media/image10.png" Id="R56f81fd51ac249eb" /><Relationship Type="http://schemas.openxmlformats.org/officeDocument/2006/relationships/notesSlide" Target="/ppt/notesSlides/notesSlide10.xml" Id="R575a0a2e86dc46f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e17dc83af24575" /><Relationship Type="http://schemas.openxmlformats.org/officeDocument/2006/relationships/image" Target="/ppt/media/image11.png" Id="Rbcf37dbf99764027" /><Relationship Type="http://schemas.openxmlformats.org/officeDocument/2006/relationships/notesSlide" Target="/ppt/notesSlides/notesSlide11.xml" Id="Rb577a36a7bac4e4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70459b3cd04ffa" /><Relationship Type="http://schemas.openxmlformats.org/officeDocument/2006/relationships/image" Target="/ppt/media/image12.png" Id="R070df2701dd4466e" /><Relationship Type="http://schemas.openxmlformats.org/officeDocument/2006/relationships/notesSlide" Target="/ppt/notesSlides/notesSlide12.xml" Id="R0cbf9689b7fb4b7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5a6bec8e8b42b5" /><Relationship Type="http://schemas.openxmlformats.org/officeDocument/2006/relationships/image" Target="/ppt/media/image13.png" Id="Re23c895b196345c3" /><Relationship Type="http://schemas.openxmlformats.org/officeDocument/2006/relationships/notesSlide" Target="/ppt/notesSlides/notesSlide13.xml" Id="R37efd71dc8dd426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e9c30f0af14c1c" /><Relationship Type="http://schemas.openxmlformats.org/officeDocument/2006/relationships/image" Target="/ppt/media/image14.png" Id="R8044706214b442b1" /><Relationship Type="http://schemas.openxmlformats.org/officeDocument/2006/relationships/notesSlide" Target="/ppt/notesSlides/notesSlide14.xml" Id="R26b29a78547f446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90a65f66874eee" /><Relationship Type="http://schemas.openxmlformats.org/officeDocument/2006/relationships/image" Target="/ppt/media/image15.png" Id="R868404f21acf43c2" /><Relationship Type="http://schemas.openxmlformats.org/officeDocument/2006/relationships/notesSlide" Target="/ppt/notesSlides/notesSlide15.xml" Id="R39cdba51d98d401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89191bba924892" /><Relationship Type="http://schemas.openxmlformats.org/officeDocument/2006/relationships/image" Target="/ppt/media/image16.png" Id="R33d4694d47114d18" /><Relationship Type="http://schemas.openxmlformats.org/officeDocument/2006/relationships/notesSlide" Target="/ppt/notesSlides/notesSlide16.xml" Id="R288b634a5181443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e6f32b24114399" /><Relationship Type="http://schemas.openxmlformats.org/officeDocument/2006/relationships/image" Target="/ppt/media/image17.png" Id="R97134db148b04a8f" /><Relationship Type="http://schemas.openxmlformats.org/officeDocument/2006/relationships/notesSlide" Target="/ppt/notesSlides/notesSlide17.xml" Id="R9d8b7c4068fd45e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ffbe7919004276" /><Relationship Type="http://schemas.openxmlformats.org/officeDocument/2006/relationships/image" Target="/ppt/media/image18.png" Id="R4fcd9940eb0344c8" /><Relationship Type="http://schemas.openxmlformats.org/officeDocument/2006/relationships/notesSlide" Target="/ppt/notesSlides/notesSlide18.xml" Id="Rabb36d16505f4c2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47eaf7130d4cd2" /><Relationship Type="http://schemas.openxmlformats.org/officeDocument/2006/relationships/image" Target="/ppt/media/image19.png" Id="Rd5dc348413a74ecd" /><Relationship Type="http://schemas.openxmlformats.org/officeDocument/2006/relationships/notesSlide" Target="/ppt/notesSlides/notesSlide19.xml" Id="R1ff1a2b56b8d4dc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0b6826f4d24862" /><Relationship Type="http://schemas.openxmlformats.org/officeDocument/2006/relationships/image" Target="/ppt/media/image20.png" Id="R5538f4b2220c40da" /><Relationship Type="http://schemas.openxmlformats.org/officeDocument/2006/relationships/notesSlide" Target="/ppt/notesSlides/notesSlide20.xml" Id="Rc84979e8367140f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015e84c03545ec" /><Relationship Type="http://schemas.openxmlformats.org/officeDocument/2006/relationships/image" Target="/ppt/media/image21.png" Id="Ra1919d913ca244e7" /><Relationship Type="http://schemas.openxmlformats.org/officeDocument/2006/relationships/notesSlide" Target="/ppt/notesSlides/notesSlide21.xml" Id="Rea5f25eaf5c8410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f5a92610b44732" /><Relationship Type="http://schemas.openxmlformats.org/officeDocument/2006/relationships/image" Target="/ppt/media/image22.png" Id="R3d723f159f1749c2" /><Relationship Type="http://schemas.openxmlformats.org/officeDocument/2006/relationships/notesSlide" Target="/ppt/notesSlides/notesSlide22.xml" Id="R7660e3122cc3450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0417aa83fd4e24" /><Relationship Type="http://schemas.openxmlformats.org/officeDocument/2006/relationships/image" Target="/ppt/media/image23.png" Id="R00dd9436c6434561" /><Relationship Type="http://schemas.openxmlformats.org/officeDocument/2006/relationships/notesSlide" Target="/ppt/notesSlides/notesSlide23.xml" Id="Rc43e2e90a85f45a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9d7dccda364c92" /><Relationship Type="http://schemas.openxmlformats.org/officeDocument/2006/relationships/image" Target="/ppt/media/image24.png" Id="R0ced07f1740a4773" /><Relationship Type="http://schemas.openxmlformats.org/officeDocument/2006/relationships/notesSlide" Target="/ppt/notesSlides/notesSlide24.xml" Id="Rbabc8fede78e4e1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80a7b49f57497f" /><Relationship Type="http://schemas.openxmlformats.org/officeDocument/2006/relationships/image" Target="/ppt/media/image25.png" Id="R6a72328ff44f4ee1" /><Relationship Type="http://schemas.openxmlformats.org/officeDocument/2006/relationships/notesSlide" Target="/ppt/notesSlides/notesSlide25.xml" Id="R41b5c15334df489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8ad5c2a3be493f" /><Relationship Type="http://schemas.openxmlformats.org/officeDocument/2006/relationships/image" Target="/ppt/media/image26.png" Id="R62defe56518a4554" /><Relationship Type="http://schemas.openxmlformats.org/officeDocument/2006/relationships/notesSlide" Target="/ppt/notesSlides/notesSlide26.xml" Id="R17dc4392357c442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94a8353375425a" /><Relationship Type="http://schemas.openxmlformats.org/officeDocument/2006/relationships/image" Target="/ppt/media/image27.png" Id="Re98a1eaf6cde47fa" /><Relationship Type="http://schemas.openxmlformats.org/officeDocument/2006/relationships/notesSlide" Target="/ppt/notesSlides/notesSlide27.xml" Id="R06999dff28d640e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4c769b75d34698" /><Relationship Type="http://schemas.openxmlformats.org/officeDocument/2006/relationships/image" Target="/ppt/media/image28.png" Id="R547ac00fd863440c" /><Relationship Type="http://schemas.openxmlformats.org/officeDocument/2006/relationships/notesSlide" Target="/ppt/notesSlides/notesSlide28.xml" Id="R9846722b619447d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5758331f9d44d7" /><Relationship Type="http://schemas.openxmlformats.org/officeDocument/2006/relationships/image" Target="/ppt/media/image29.png" Id="Ra26a0f2a5508465d" /><Relationship Type="http://schemas.openxmlformats.org/officeDocument/2006/relationships/notesSlide" Target="/ppt/notesSlides/notesSlide29.xml" Id="R0c756ffab9ba476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29f1f500964178" /><Relationship Type="http://schemas.openxmlformats.org/officeDocument/2006/relationships/image" Target="/ppt/media/image30.png" Id="R3b9c766fcf1e48d1" /><Relationship Type="http://schemas.openxmlformats.org/officeDocument/2006/relationships/notesSlide" Target="/ppt/notesSlides/notesSlide30.xml" Id="R730b4828cdb14e2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F9AF9F-ABF3-4EDE-89DF-630412971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77B076-685A-4620-8505-EE1D21A18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783FAA-1FFB-4A35-9F03-1C6803142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ICT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9FAC40-8FD0-4767-AF74-D91AA050E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算法与程序设计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CAC237-E575-470C-A2A5-9F991AD20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变量、分支、循环、数组、测试和复杂度直观。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E4B10B-2683-4B91-8590-3DBF4E332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48262B-3B9E-4B48-9A6B-9E139AFD6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C03886-6B51-468C-A9FE-FE72F7D33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3CFCD2-925B-44D0-B200-81C859A23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0d70979aae45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1DC07A-3A03-412D-9D41-5B08D2176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00C37A-F805-467B-B936-328801517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5FDB04-899F-44CC-89C4-995868DE1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8373B4-6EB5-46F2-93BE-D4F8C39FB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AA2DFD-6A59-4C9B-A282-B7F71AB42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B371ED-ED43-4268-B340-AE47217DE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3EE01C-479E-44AB-B397-6ED18C151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15DB3E-A452-4CF3-B8A4-DACA91669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77ABA8-7A42-48BA-8C07-9D536F9CF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8317404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F7DB3A-B2EB-4EC7-A271-558DCD043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AA38A4-6931-407E-BFE7-9846B393B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66d7ada6da4c8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502842-5993-4CC3-BAD6-550C67F62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421E31-794C-4E2A-B46B-A228A8CF0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9E0BA8-4A5C-47DB-81C5-A14476595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BBFC32-F535-4EB9-9259-F633A86F9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592F40-32B1-415D-9908-46D9C152A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807779-DC8E-442E-8F02-C1B3D0494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278489-AD4B-4D0C-854A-08D756846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E37D3D-D7B3-4F04-AEBC-C6F82679A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DD68C9-E668-4C9B-A9FF-CA2301209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082284-498E-4D4E-8EF1-34A4164D2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C9DBE4-06B2-4E38-A16A-E762887AB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6AD725-E08E-4D8B-86D0-ABF09E834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210784-018A-4A0E-9E14-99A606065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BA5855-F126-425E-926B-30DF9BEB5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AA92EB-B06F-4BB2-B190-3BE78F936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D23692-D70D-4DB5-B76F-41490D1B0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AB8CC3-4EA2-49D3-9CF4-C09823260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成功标准｜算法正确性需覆盖边界情况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632994-404C-46C5-8003-23C49974E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EA315F-05A5-405A-9E65-596099CA2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7C275D-AF26-4B70-B5B5-9301DE098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0465100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5E6E5C-5AB2-4F70-90EB-989D374F1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EE7EB3-376D-45D9-AC3B-02736B262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e23bda2e7e43c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7A5585-0C7B-4241-B713-9D964A121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算法与程序设计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B000F6-E9EF-4C3C-8BD8-35A0BF8C4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268BA6-23F0-4ECA-9BFA-A904B0954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0CC5A4-40BD-47EA-942D-4C4F5848D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B1E1E6-46D9-4805-99AF-1571E0DF0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4B9033-8F25-471C-93CC-3F13BC186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边界提醒｜只测正常输入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E68E8F-4D91-4CE6-AD1E-4EBDBACA9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323F1C-3E14-40FB-BF56-1032569E3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641B02-A60E-4E7E-9448-BD4CB7B51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变量、分支、循环、数组、测试和复杂度直观。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E3BFC9-1E22-4E5D-8892-83341C8C7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D53EFF-FE0E-433C-8D12-13EE336C8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B870BC-5348-4F6D-B2A2-58E955FA2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读输入—跟踪状态—列测试—修错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4C3FA0-A14E-4EFF-B826-B5D537962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ICT 2012-2022、Sample Paper 与 Practice Paper｜ICT Paper 1 Section A original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4A2802-CE24-4917-91D7-03A085AD6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FD42CC-2316-4D36-BA54-4E0E1FF6C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9F2F1A-6C22-42EC-9585-EA74F4839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588688-0A9D-490B-AA53-7FE2408C7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0487101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311654-1960-43EB-A86D-20DEB86D6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290CBE-0838-4722-A42B-A4B7126BD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5c7da8a4724a8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CA850A-D0DD-46D1-BF0B-5BB8A6AB1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4BA905-F3B0-4D82-A35B-9E856024E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4FB624-7B78-46BA-A105-13F51D8FE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能解释“算法正确性需覆盖边界情况”，并识别一个反例或边界。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5BCC9D-F566-4025-BAD9-232CE2FC7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C3ED43-E378-4702-BEB6-96A64568E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1D4D5F-4B45-4A8A-8573-3269DCC2A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2F721C-7726-412F-B85E-C703B287E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高频错因：只测正常输入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075004-57C8-431D-B95B-03D7F2A52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17EF87-6E0B-4D65-9E41-552C9899B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5439ED-D71C-443D-93D6-7A139DC82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1688E5-14CD-45A0-A3F7-F0B161C6B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1FF0F1-B264-44FC-A55F-1D54B2822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B4BBAD-AA09-4826-84E3-4C0C27EA7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5FDC66-0158-4820-80AB-7F2F609CC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41116548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567FC6-4CC6-449B-B838-36B1A739F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3FB174-62CE-4E43-8CD4-EE57E314C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fd4f7665c145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111F5A-4E98-4B0D-AC12-913B8C2BF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033C8E-AD6A-42C7-8EA3-DD4CFF9C5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58F2CB-DFA6-49EA-92AF-71E01F4E7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CDF15E-0EB0-4439-8BF5-E93B1BB27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085539-1C03-448A-8069-A65FD7738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读输入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CF9028-D5C5-42AF-986F-4A942253D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66FFEE-1016-4DAF-9411-79801E5E2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跟踪状态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0A27DE-E7B6-43E9-A6F7-34A42DC02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6C89E2-EE07-4E23-B3C7-294743AC6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列测试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5C6C57-864C-4D3C-9809-5AB4E4F02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188851-61F7-4064-94C6-1105ADEA8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D063B8-51DD-4F50-BE96-4E8BF77AC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F9B9CA-92B2-4EB2-8DA2-D7EB534F6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38CDA4-015C-40A1-8A33-F34ACE52B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64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from 1 to 5 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5E8848-7CCB-4AB6-B176-3186BB699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B0B56E-8D3D-4733-AE2F-6740DE060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03ED53-2F01-4C66-9F65-57E47DD7B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正确结论：The trace is incomplete and the final TOTAL should be 30, not 10.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D69B88-35C4-4D8C-B56D-E3D77B25D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A0C40A-176D-4A0C-B222-4361310E3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2879D2-062A-4416-9B32-556F944E4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B245F3-22D7-4579-8BB4-5827613F4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0309580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D4B36B-807D-4D97-8BF1-1062B365E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01EE1C-8AAD-4600-BE7D-66EC90B8F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060904a83e4a1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F10DD5-CE24-4FEB-A7AC-56E361FB7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A49BE1-6167-4020-BDA5-7BD3ABF06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FA24A1-EE70-4403-85DC-6BD5FA364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DDFE26-74CC-4CA2-9D34-D9E63BE02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66DB1B-7E0C-438B-809A-9C7D9DDCA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09173A-FF9C-4F7C-AED1-A9C173959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91C32E-5DD7-4CC1-9A60-0F817D518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A2D459-BD0A-4707-9AC2-FCD0A2747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54C454-8178-4B59-B8AA-7F1658D57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FAAF8C-2CE9-4CDE-8AA5-9B1AF9A77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581C04-9C57-4C71-B905-2B02FEBD4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5822BF-FFC4-45B3-8A32-3E878572A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FBD59E-DF9C-4E76-B856-0B44D8391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只测正常输入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2898F1-77F4-4BA9-A228-67E7FF280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CCDA19-D321-46ED-91C5-04C8EDE5B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FE262C-BFDF-4254-A881-6F86C7DAC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16F57E-BB8D-41D7-9173-72CE51D5F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AC6AFF-A276-4A10-B175-E3F4E6642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FDD4A1-802F-4F40-8C04-C66199C68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46783089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1AE3D3-033A-444E-8C55-4EAC83EE9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54F1C0-05A5-4521-938F-57B5F43EA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20b32edca8421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170DA4-3C69-4B7A-8438-BF0330233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7A1CC9-DD01-4E5F-9C7F-DF8506467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5E9A54-DE36-45A7-A1A6-77FA1856A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EE26BE-5929-4F17-B36C-E6F631B15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算法与程序设计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9625F2-0319-4F87-BABE-DB4E13390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9C3ACA-D94F-4705-A02C-9662710B9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99514D-C27F-4C7F-947F-A76E75426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770638-7C54-414C-9026-3A9345AE7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E6786B-EC59-4AC0-A866-C01BC55A5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D2E9EB-12C6-4C39-A309-600F342BB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读输入—跟踪状态—列测试—修错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A0741E-EA85-46A0-BA3A-2053B6817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E577B5-EE82-4967-873D-58E98CE4B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23E142-BD04-4980-8832-B0A1F6A5A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只测正常输入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75BFC3-B349-43C6-92DC-9561641CE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F926C4-A315-4E42-BEEF-4917C57D9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7F5A36-34C1-4433-A5E8-8F72948AE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49AC5E-C5F1-46D1-B4AB-1D13ED53E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067331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8E2603-B486-4282-81B8-2ABA41F1D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D02B96-2A9B-483C-A43E-98184D3FA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cde70f4e2c45d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212C35-AA94-4015-89DF-F11727E15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40D481-EB1A-47D2-B0EF-7ABDD9C83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4D2931-42A8-4A27-A1F7-1813041AD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BF75E2-9CB1-40D5-9069-CF543BD4B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ICT Paper 1 Section A original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79408D-D801-47CE-81D9-5DC45F97F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EF35F6-59D5-40C8-882A-3AE55EE48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CFB209-E7EB-4798-82C0-C0A20794E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7B354D-67B6-41CB-8244-7E86E0DC5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6D97A4-D40B-4DB5-8C54-8859F32A3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49FB93-5731-48F4-A4E9-FEC0BF6DF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读输入—跟踪状态—列测试—修错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011A96-74ED-4065-91FD-51B3B24C8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F59D19-8A25-403D-8854-385CD2FE8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40F928-B618-4049-B9DE-9994D99A5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检查：只测正常输入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E57246-5131-4248-88E7-80C1275B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AC2566-5C77-4D45-BB4D-4D604D4AF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A9D6AF-F51E-42F5-9B9C-8A21BA6C3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57F763-9283-4648-B990-824023787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3889386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F842DA-D7FF-4EE9-BC7C-A2AED9257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0AB56B-59CE-4E13-B36F-F00199692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7251169ca84f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E2CE5D-4650-4842-8E6E-8A5E8D572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CB0EDA-16C4-4682-9FED-D34DD0F0F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7C941E-2653-4DED-BE0C-A34D1F277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244E44-B2CD-4CE7-B7AC-1248E7BB3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4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ICT Paper 1 Section A original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from 1 to 5 adds 2*K to TOTAL. A trace table records only K=5 and TOTAL=10.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next action fo…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8E2A97-6546-4827-A7CF-86FFEBFB8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ICT 2012-2022、Sample Paper 与 Practice Paper｜ICT Paper 1 Section A original MCQ·错项排除·原创模考任务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F30500-414F-4750-8271-05FF60E23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D173DD-D804-4741-BFF6-78FEF6EF8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03E8E3-E256-434B-B5C6-974530C29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3F0688-F637-492C-9D3D-72C8A9BA8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9941D5-B807-43CA-84D5-2C68EB1C6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DECAC9-121B-4953-BCD9-24C173A80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091FC8-8D68-4CF0-82E5-DFF7A6CDA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643A47-FB74-4785-907D-2DF897802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873959-AC34-463F-B7AF-728687833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415589-754E-4A61-9C80-F42515725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9278E1-26E1-47BD-8A48-265B031EF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4B523E-597F-4AE3-B368-50A9E8CA7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537E57-7733-4A8B-8496-FF780E82A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A3305F-87F6-4BAA-A70C-E3B0B844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59879102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E28134-ECA1-4304-80DD-3B8F0B6B5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5F4D20-ECCE-4248-900A-4F808ED25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f81fd51ac249e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92C97F-7E96-4DC7-A18A-D60E90720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E237C3-26F9-4C90-ABE9-97D5F758A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2EB4AB-1588-440E-B9D1-523CD04AF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65BCE5-0D54-403F-B169-68E04A8C7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0DC2D8-4FAF-4E9B-8B02-C41307E4A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ICT Paper 1 Section A original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EFDAF7-43FF-4DD9-9385-016CE8BFD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7E0657-D709-4F46-936D-3803A4F92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00F8A0-89D3-413E-A8F0-E78FEC3DF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5501E4-560E-44EE-9366-2C9900E5B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ICT Paper 1 Section A original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30E7CF-2EE4-4C1C-AE13-E17997FE8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D13732-DB24-49D8-920E-963A24AD3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C420B5-AE2E-489E-8142-5AC97B634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4B1DBA-7DA3-45DD-946B-6E0195794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ICT Paper 1 Section A original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82645F-38B4-443F-9D82-E57BA46E7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86EE2B-5B0D-4982-A30D-538D4B67F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3404FC-F41C-4E06-B107-F36C583A4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ECE3D4-0840-45D2-89F6-A2B173F6E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7997091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C6EFCC-8D38-4C6C-A4EB-924B1D15D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799000-3FD0-4511-BE01-AD3F5A89E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f37dbf997640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878B4D-BA1E-432D-80EA-9CE35CE5C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BEA2F7-BAFA-4BB3-9E03-5B5D71EFE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AFDF9E-7BAD-4FF0-B967-3A829C83F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EC75B2-DF90-4E7B-8AFC-DCC77FEB9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只测正常输入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2BB5A7-42DB-490C-BCBB-196EBE4CA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F20ACF-E308-42C5-86B2-01A9707C1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68EC6F-AF58-461E-8373-7BF013859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8C3F8A-6E60-4B16-8FBB-7EC700936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正确结论：Record TOTAL after every iteration and test the loop boundary at K=1 and K=5.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54B5D1-1EA9-4B86-88F3-2C71936AD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38CEB4-83A1-4DFD-96FC-766B69CF0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6687F5-A76D-47FB-A9FE-21324E24E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E1ACC1-13DE-4F0E-BA7A-521E76E0D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93921296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16EE77-379B-4BA5-B18E-697548741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35EF73-293D-46AA-B701-8344D1658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0df2701dd4466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03B2C7-E201-4325-A15F-A31DD5C3F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F903FF-3C66-49C6-816B-3AE7BF043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A64A03-C1AA-423C-A0D8-A704B9A98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BACF3D-8918-4262-9FFA-6349EDBA4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0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ICT Paper 1 Section A original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from 1 to 5 adds 2*K to TOTAL. A trace table records only K=5 and TOTAL=10.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answer turns the material into an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3995DB-9F23-45A4-9A8F-ED593866F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CBE099-C0D6-488E-9A2A-EAC71389C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97BA5B-20AB-43B1-8745-D196B7845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5F92EE-91EE-47D5-9A67-7C1B1CF5F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148B18-228C-4CA7-A381-B1C386F47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F18F35-D17C-4CBC-A603-F39B5249B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BB6F97-BA52-4981-A3AD-0863AF8E2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19B45D-2F8C-4117-AE87-0DF6FB79A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0B3689-912F-4FC4-9D06-CFE510C17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7686241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672167-89CB-4509-973A-12CC16C58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6F6F63-FB7C-4389-858F-BF4FF2AF8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3c895b196345c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C6D087-5411-471C-B5FD-CD0EF710D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DD61B3-D798-413F-ACC9-4F0507E25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BC3F4C-7EEA-4050-8849-1063C794F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能独立执行“读输入—跟踪状态—列测试—修错”，并说明每一步理由。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29E86A-B034-4376-812C-E3AAC9FAF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106FB2-1016-4277-B222-49E6B2EFD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DCD4F8-CF2C-481B-AEF8-8E0ACC601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A6088F-1A9E-4E71-83D5-1E2DD8CF4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高频错因：只测正常输入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118199-5F3F-4BBE-9E59-7E1EEEF72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4BF228-B774-44EC-98C4-928CE0C32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814B29-84D0-4358-AA84-AF9F988B9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EE7AD5-53FD-411A-ABDD-7231672AD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912EE6-0326-4293-839B-31EF0F6E3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191B68-28D2-495D-85E4-93AE8AE8A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5A9FE6-4B54-4D59-BA37-E55D66D21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83665936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A277711-1E31-4989-B0A5-B6628F78A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B6A840-F587-4615-9FE4-7B9AD84C7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44706214b442b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0C9201-2736-497F-85EA-D12C63851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A0C816-D683-41A2-BFB8-192A2F28C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F1760A-D926-488B-9E65-EC5755013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584E33-E878-4663-896B-49CE41827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FC6F2A-C164-4C78-916F-2F09A35FA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读输入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B77C58-1343-42C3-90CA-A9BBC13AF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1786D2-7777-4025-9600-8DBD55553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跟踪状态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0BDC58-79BB-4BC5-81C1-1997F87F1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78F9E4-932F-498F-919A-C7EAEB761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列测试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4A544C-7AC4-4E2A-A4DC-5848CA236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2F671B-1CB9-4527-9CF4-564B95B6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A9AD46-2030-4917-96A5-443151CF6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07D8D6-951D-482D-86A2-C20F1B518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631968-F858-4544-A395-D66F533F5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551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from 1 to 5…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5B837C-C76D-4640-9762-A29523CF7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D79B5C-D05F-44A5-BB85-6EF732FAD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E5B4D2-9BBF-4191-AA57-258838661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正确结论：Checking only the final iteration misses accumulated state.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760237-03EE-443B-AC7B-91BEC6106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DCF420-E3C7-4150-AF69-763E82CA4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D7862F-9872-4859-B680-E01024B94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C334D1-EC12-4124-B9BF-8A50A0C8E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38573323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2A4A11-9D31-49DC-B43F-523C0A3C2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EFE69D-997A-425F-9BE6-56AA76F5F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8404f21acf43c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EDD94C-BF82-4CB5-9821-B3E98F438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689EB0-3C57-4FC0-AC65-22FA08F28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93DDE4-2359-4C48-9E07-FFC36FA87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95B5AE-0B6F-405A-BEA6-7546EB9C5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24AB6A-EF8B-4F6D-89B0-3BA759E7C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C6238D-28CB-4094-ADB3-AF39627D3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AED8B8-B23B-4CAE-AD46-4BA194EE3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2AA531-10ED-4595-91CD-F86541742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708457-4462-4B32-9DBC-0C7684D2A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36C982-326E-43F6-82FD-2A4C41891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39B5EB-8FAD-4254-A943-EB4EE51D9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37897F-B22B-45D2-B5FE-E96AB00A4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43FA56-213D-4F5B-BDB9-9BB019C23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只测正常输入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BE185A-0118-4FDA-A538-0B10794BD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58ACBF-28F3-4265-AC8F-67E8600A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72D80F-7F84-4C61-85EC-CB53FE30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361D03-6BBB-4D27-9CE7-F5EC11D63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5DAC5A-E590-4FE3-AA18-FFCFE36CD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F9A8AA-0F65-4FF9-84BA-CA9627620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0909192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19AB7C-C582-4914-AA1C-F6241EC32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CEF919-724F-459F-9941-84F2E88BC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d4694d47114d1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6A2841-4001-4342-9762-667392B86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5EE92C-A067-4093-8A95-CFE8B095F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85C815-084A-4C01-A150-FFFC2CD73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5D8474-70BD-438F-8DCE-E10B6998A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算法与程序设计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DED422-6A09-4434-A52E-F6572C975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F4C6F9-06FD-4FA7-A312-52F89B8C7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57055D-DE09-41DD-9F01-263271C28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57E662-0503-4BB4-95CC-7D2F45633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F4721E-AF67-4349-82C1-A19C1B500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0A4A1F-1273-4E53-A193-7E3984639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读输入—跟踪状态—列测试—修错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2B9B4D-0216-41E7-B5F3-23B549BCF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56537F-9806-4064-8E52-441912E33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C5FB1B-F850-4AF2-AB39-61011A06F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只测正常输入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800E4E-E974-4B67-AA16-E69B3F638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012A13-5E5E-45DE-A482-A3C2282FB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917FEA-3E1B-47F5-AD85-D985ACE6E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A570B2-A31E-49D4-B1C0-4E152BA9D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13123166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E7205B-D80B-4131-8A63-F8E0FCC7F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294E2C-B0F2-4E5B-AB72-D576B14DB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134db148b04a8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A8E67A-6F4A-4E1A-AA8F-F302006D7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425EDA-E1F3-441E-8AB4-4B9C1F486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D33562-1D04-4C4B-9463-6CF062375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DA7A13-B4DC-48B2-A8BD-FCCFDE729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ICT Paper 1 Section A original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16779E-5FE5-4692-AA38-7B3B16CDB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4881D2-51C9-4527-956E-74F4BFDDF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3BCDA5-C905-4991-85DB-1D53E26D2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2CD50E-B7C8-4746-8752-4C9E1C4BE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220B74-3055-42E6-994B-D4C1FC501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89EF88-7567-4D11-BBFF-528D414FF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读输入—跟踪状态—列测试—修错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9CEFCE-9555-41AD-B30B-20835B9B7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327B1A-6066-4871-BF8E-7F660759E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6018AB-8EE8-46F4-BE4D-BCE74CD4A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检查：只测正常输入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A0BBBC-9E9D-41C7-A2D5-6F1D37DF9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237854-8877-4B79-85FF-22DF1C291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47F1B6-612E-4E72-ACF1-419CA51C8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F67337-1A2B-411C-8645-019025BD4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9830106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CA6CD42-6C00-405A-8168-473E403E2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F209DF-CFD7-4337-A9AE-CEF8DBB31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cd9940eb0344c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4A04F0-A6CB-44ED-9A81-ED8CF18CB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B0B937-749C-475D-985C-C3CD05E6D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A2A943-ECFD-47AC-8A8C-91CB09DB2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211067-67CE-45E1-BC0B-397FBB04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75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ICT Paper 1 Section A original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from 1 to 5 adds 2*K to TOTAL. A trace table records only K=5 and TOTAL=10.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answer turns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BCA961-A210-4595-8CE1-ADD53CFCA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ICT 2012-2022、Sample Paper 与 Practice Paper｜ICT Paper 1 Section A original MCQ·错项排除·原创模考任务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D625B0-809F-4733-8E17-B5F09CE44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3DC69B-0386-4BF5-82FA-2EC57BD5A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E1ACB5-5366-48BA-B366-36DE891DE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2019EF-86A3-419B-9D4A-906572592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B00A8A-8084-465C-BE49-4A31946CB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F38DFC-6071-4FB0-A607-05B20825A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D5770D-A265-43CD-87A0-5AB104A56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55616B-A2E0-45DC-B7AD-C1F0C1F6F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113C75-5786-4869-91A3-D6C434EE3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F73281-E49C-4AF1-A77E-F4B68DE5A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D1048D-C01D-43B8-ABE3-64149EAFA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34934A-FD40-4A22-97C9-3A89210C8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73EC05-6898-4BA8-A42F-AD06D683D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68996B-E97C-4973-AE3D-A0F1F4F86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69401711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855C9B-5530-4E67-9AD0-F588F6AC9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F11ECF-8F17-4EED-BB6A-912C895DF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dc348413a74ec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AE4655-A0B5-41C0-BAB5-7A23830FD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0BBE70-BBD4-471B-B4F0-99111F3CC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E9307F-5C7D-44F4-A495-F3DA02277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A5D87A-A693-4A87-82AA-9F1A46113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8E84CC-2B2A-479C-8E2F-BC2436C48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ICT Paper 1 Section A original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F8636C-AFCA-4366-A762-03A5A91FA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AF6463-1621-4B4C-B719-03317E44A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E8675E-677D-4BDE-B1A1-D64F9DD71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A73D86-6C75-47C0-A9A4-B6403DC8A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ICT Paper 1 Section A original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E9492C-3CF7-432E-914E-F73DE5A26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71C86B-8744-47CD-BDDB-05806869E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73F899-F47E-422D-B1F8-3F830117B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13F255-F572-4172-BB72-E80585AAF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ICT Paper 1 Section A original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932491-DB77-4F5F-BD12-1D80EC488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267609-8975-4A1E-ADAE-A2B2F9E9C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80E549-D71C-4237-9149-BC9949AAC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5B53CE-CC5B-48CB-8A84-33D040274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39639179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CDA3A1-0C77-44AF-A23B-50D16E862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C0A573-B6D3-43F8-B6B2-6FA98421F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38f4b2220c40d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2B6456-3718-4F67-85EB-D61D4C988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6148AD-FC3A-4553-BD8F-4FE2AB11E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72DF99-7DFF-4FC5-847A-18CC7B81B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886D24-1E33-42D4-A091-7B72092D5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只测正常输入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6A0560-CB20-49CF-98C6-1805664A8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ADE5CC-BD44-46A7-AA47-2ADCC16E0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AA57F1-062B-458D-85A9-2F107A298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7FCFD4-BE23-4060-8441-181034502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The trace is incomplete and the final TOTAL should be 30…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25D069-2C83-47E9-824F-0403F03A4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A750E9-F118-4F6D-8C25-F6E56741D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C454C7-80C3-4559-A3DC-6D89F8B5C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A8476C-900A-44A0-BBEE-EB5D81C98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32841044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7E15C8-8891-464E-B914-0973609A4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DC30CC-DD85-4112-8F5B-0B810DE6C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919d913ca244e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00C5A5-5660-4262-A0CB-14DC761B7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77CEE3-FB49-4130-BFD8-521D70CAB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A19E8C-73CF-4D9C-8DF6-3CD0588F7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45F237-F576-4255-A3A2-4031B07CB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ICT Paper 1 Section A original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from 1 to 5 adds 2*K to TOTAL. A trace table records only K=5 and TOTAL=10.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independent check would most stre…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5029AB-2073-4D0A-9261-F94493561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46B772-C290-480E-B447-9C5193633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08EEF2-E32F-468F-9B95-5BDE860BA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C6456E-2559-4BCB-B8CF-8FE2EC079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F2386A-34A8-4E3D-B1D0-A69225F3C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6AAC68-5A8C-45DD-9CCB-5B0D04218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22C91D-BA83-4E42-9279-020A21C9B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B0CB5A-4E76-4E02-A7C2-3C95858FF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1DB0D3-7254-4010-A64E-0E973D321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00119767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5C82D8-6233-4D67-BA70-5B9026F3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8223F8-20E9-4B58-908B-0F71EE6BD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723f159f1749c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F408B7-9222-4A57-85AA-F7A2E525D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16099F-89DB-4F78-9C2D-2C962A877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3A26DB-4137-45FB-B003-6ABE25A52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2FEA91-7B52-4250-A7B9-949674657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E68C74-E363-4D35-BB17-BEAD5C11F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2A9A6F-378C-4545-BCFC-41D4C851D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026986-E578-4668-9153-5AD279BDE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高频错因：只测正常输入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E5A58B-03BA-48E5-974F-0A557F8B2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C74ADC-3DAA-42B8-A7D7-658EAB455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FE4253-7588-4427-A54A-DC5EEBDD9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BC62F3-1BD9-4F4F-A051-96CB10191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F375A9-C8E2-40A1-93BA-379617393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36A496-359D-40E1-8B8F-FA607AB12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E14E1C-A272-4D49-AC13-2A0CFE23C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97565228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B761E4-93B9-46D2-A24E-E1C5C4D77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C5F58E-77C5-4923-A909-E3B4A4E6C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dd9436c643456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E5B750-170F-4758-93E2-E3A2877EA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2520B1-D57A-44DE-8C1F-926D4C3C8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3D4E93-2950-495A-8A28-FE5CF0082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A8A357-80CE-4959-8CCB-1139581CD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E9F4DB-09A2-489B-8EC2-D40B597D7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读输入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75F0F2-9D29-4075-AD1E-9CD3457FD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DA78B1-6E7E-4FCA-BFD3-B4B6A97C6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跟踪状态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31FF17-5738-4481-B5F5-0C73F71A1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0E3B59-F97A-4C9B-89BE-5BD327A3D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列测试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1FF751-236F-4CDD-8F5D-F4DF853BB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A225FD-004C-4922-BEE9-35EE9F848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CF5E0B-40BF-4F91-AD1F-94067EDFB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FE9E4B-82CE-49C4-8F6D-82B815F05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0B8B7D-89DD-4A2A-8E1F-2FE3AAF25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52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from 1 to 5…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623631-7377-49E9-9B2E-F5C9EA868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F550D1-C1CB-4867-91A3-0775E2073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BAC7AE-F83D-48CD-A5C1-C583C1DA5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正确结论：Revise the claim to: The trace is incomplete and the final TOTAL shou…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6ED0A2-ECBD-4F3E-B746-B6D80C320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900E78-660C-4730-A18A-5BA20B032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4D4526-E362-4A81-B4F2-C50A7E61C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6B20A4-6226-4B05-B218-9E9624E7E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27876352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3F656C-3668-4CAE-B1BB-A9E12EF16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320D4B-55BB-4364-A0F4-3E79712DD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ed07f1740a477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BA5EF9-5737-4D6E-BEF2-109E657C6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C3A640-5DCE-4628-B5E1-0CA4673E5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3D6053-5AD9-4FB4-BA4B-1A5D81D5A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5F70D5-9626-4B35-A48D-6AB5F3746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CCAEBD-610C-4066-B683-151194C6A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1DF37F-CF96-40BC-A8CF-702B8ECE3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059341-BD79-4E4A-848B-34DD667A9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1C7CEC-AD7E-4D3C-AD4D-7559D07E5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CCF858-464E-4BFA-A20C-19E7BBA18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B11614-2150-400E-8DDA-5A7C2D268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83279E-6351-4094-88E5-3EB16E99B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EA06FB-0D9E-4881-B129-036BC8B0F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A2CEE0-DAAE-45B4-99BD-2E8F543C7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只测正常输入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9397AF-FED5-499F-BCF3-6F7463C94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970345-54BE-49A7-9E13-316BF26DE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8E9CAC-882B-47B0-A49A-6A63D9474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AF2404-71F5-4FE8-979A-240611D22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983D9A-1045-4E9A-B52A-F2B11A1DC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CCD077-B6DD-4735-AB6F-92302AC37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01894030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BAD8D1-D7BC-4588-BAC0-2D84602F6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F772E9-6A52-4AC7-ACEC-78EA1CAD3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72328ff44f4ee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AA5279-ECDA-4952-B976-8CA7B0AF6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4D7FA2-81E9-4218-9BF3-FAABC1E2B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D607AB-930C-480A-94DE-678F931C6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16A1C2-8794-44D8-9540-1B8254D3E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算法与程序设计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EFFEAE-2175-4E81-B295-9ACE4843B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CBDC69-D5B8-4B61-B0C6-07673C089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AF5F38-8BAF-4A2F-AD4E-29216DF02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F7E592-B332-4F1F-A06C-79DAE589F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BB9CD6-E401-41C4-B171-01FDA349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8FAC12-10E5-473D-B827-C4C37CF65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读输入—跟踪状态—列测试—修错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A4ECC0-6AC5-48D4-BAC4-F92435A0E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DCB7B4-748B-44F2-857E-F5BE1F7F9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451D81-BFB9-40C0-990B-9FDCA1888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只测正常输入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8887A6-8CA0-41C1-B679-1790004B1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389B06-A70D-46D9-985C-4EAE97A36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703FF6-5219-4B60-9E55-E005FA8D9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62E1BF-792C-4BF3-B622-6F92E882D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72099090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60006A-723A-4BD5-9C28-AA7AFFFD4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D43ACD-2915-404D-B5B5-599033EF9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defe56518a455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3F0B11-1C76-4139-8BC8-C0603AEAC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B499DE-9E4F-42D9-AEA2-7D774A2F8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8A39A0-9E05-4D44-8A76-DB26A6A53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2EAD8E-2001-4379-8208-D0842BE29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ICT Paper 1 Section A original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B4A82B-9652-40FB-B6E5-C102ED1D4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97580A-D253-4C12-82F8-E56217A60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265CAB-00DF-44EF-8421-A00D0B15D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333B71-8868-43AA-B165-AB77F3AA3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AEEB02-8711-4EB2-B1B4-5591C0D15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F3E8A0-248B-4099-B869-F29D640EE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读输入—跟踪状态—列测试—修错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653996-B229-41BC-8A87-D8D7D492E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99986A-F0E4-4EA1-A644-04294A2DE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09A118-EA59-401A-8E21-156C973C8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检查：只测正常输入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E3720A-C3BB-4D29-B668-7F08FF696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1A6363-E27D-44C5-A270-1E93DCC10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1B5709-1FCC-43A3-9258-51FBC3B17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A868BC-EC76-4622-8E0B-C1D321130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59357608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49F1C2-CA92-4956-B5BB-2157122C0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48C819-9C37-4CC2-9EAF-F94BD5CCA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8a1eaf6cde47f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785280-94D6-488A-B487-95BF8ED0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8D5C13-9454-45B1-9457-2497CD27F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6A2E5B-D877-44CC-93FF-F17E1BE3A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AFB09F-F2B9-4DFF-B017-4273D6B76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92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ICT Paper 1 Section A original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from 1 to 5 adds 2*K to TOTAL. A trace table records only K=5 and TOTAL=10.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independent c…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B4B6AC-801D-426F-AE52-2D7C4D897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ICT 2012-2022、Sample Paper 与 Practice Paper｜ICT Paper 1 Section A original MCQ·错项排除·原创模考任务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D3148F-8029-4103-8A70-340FA6CDF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68E769-4A2A-4CB5-9330-304C5BA5B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2C067E-FB86-4050-B59B-50AA9A59D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EACB3F-F45F-45F3-8B46-716F018B2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E21930-098D-4239-B0EC-DC154F9BC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1D0C94-D79B-4A8E-B9C4-39613377C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EE658D-5C68-4EF4-8E77-F08AE2517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5C100D-B8CF-4CFB-9C4F-7273E62F0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F5C8F2-8998-486A-9EBF-6874793FF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821A56-ED2D-4C82-AE37-E0BC28A55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649F78-5C45-4342-ACB9-88DD0AD3B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DFEB56-E092-4141-8968-D0D90A029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48C965-2D4C-474A-9A5F-D94CB69CB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8C3D15-260D-4803-AB89-E4F3BB2C0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75357918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75FE45-43EA-472B-8FB6-1D755F303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018837-C5D1-4483-B497-581600606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7ac00fd863440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191D7C-5F7F-4764-A6FC-7280AD424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CEC4F8-7DB8-4C1D-B01F-9B31B97C0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5CC136-5919-45C2-A04E-9112DCBD7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4A13D5-AB40-46AD-92F9-2F07201AA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ADD3D5-F727-4B40-A580-99516C428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ICT Paper 1 Section A original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9026E1-AF80-47E8-96A4-886B1CBC0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6757F2-6776-4C3B-B212-725526541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65E667-1BD4-4486-83A8-F48F34FCD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E02748-B691-4F57-B84B-6F253F8C3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ICT Paper 1 Section A original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D9ABB6-198C-40D6-B874-7DA308D26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951EC3-2162-4AF1-95EA-49DC39F97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2ED727-F985-47B9-B56B-1E9439C36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966859-C486-4B35-854F-18EA68E3B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ICT Paper 1 Section A original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3480CB-F156-4797-B6BA-21DFD4116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F15125-2937-445A-B65A-CF0B88B60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D0A9A6-181B-435A-91EF-E525B6E86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99710C-8846-4185-BC15-52917905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05939548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212248-AB66-45EC-BE9C-B44A4E204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1A2717-8E17-47D8-A770-EE10BCEC7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6a0f2a5508465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36A85D-CFBD-46FA-80CA-9F24E9380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1B89C5-BD8F-4BF8-982E-B80CFF821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F3D3C6-BF65-4EF8-A15F-477426658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FB665B-E6A1-4E7F-8FF7-6032CC982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只测正常输入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F6D293-07CB-4543-9973-0924A6076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F99DBF-9458-4323-82EA-B9BE92E10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05EA2D-ABE6-477B-82F3-26D55DB0B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6E40D6-C80B-4806-90DD-25A9A36F9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Record TOTAL after every iteration and t…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2FD861-D6B2-417D-AD9A-78822383A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5C07D3-FF77-4FC0-802E-3AA189ED8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E330F5-F6CB-42FD-9D32-056762211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63830B-0661-4E0F-8760-DE738916D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65860937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06D82D-72A6-46CB-9601-616042F17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C4289E-E303-4086-89C1-44F05C185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9c766fcf1e48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AA3C94-8B3D-4141-B10B-5357AC598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CBC4C6-45B4-457E-B99C-D7B88062F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3EC194-3498-4269-885B-FBF9937AD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406891-B8F8-4D7F-ABC3-E9BBBDB41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67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ICT Paper 1 Section A original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from 1 to 5 adds 2*K to TOTAL. A trace table records only K=5 and TOTAL=10.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next action follows most directly…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54F440-97E6-4791-8B8E-E7C30E2AD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8C61DD-1491-4FB6-9288-05A9BA8FE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73A957-8665-4C24-983D-6394B9F75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D4E83B-A856-4AD7-B2BA-1375B7418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07D009-A318-426B-B000-B55B1418D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922786-31F1-4E75-9338-7CD7B3174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3DD59B-6DF0-41E4-9988-B4D346907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015CD4-F9C3-424F-9B80-5A7CE46D6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算法与程序设计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91AA78-A462-485B-9B22-CB8BD248A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9545194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2026-08-19T09:05:54.9530000Z</dcterms:created>
  <dcterms:modified xsi:type="dcterms:W3CDTF">2026-08-19T09:05:54.9530000Z</dcterms:modified>
</coreProperties>
</file>