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f9b6e2adc5346d1" /><Relationship Type="http://schemas.openxmlformats.org/officeDocument/2006/relationships/extended-properties" Target="/docProps/app.xml" Id="R03da2f2e1c254180" /><Relationship Type="http://schemas.openxmlformats.org/officeDocument/2006/relationships/officeDocument" Target="/ppt/presentation.xml" Id="R66558fe06f2343b8" /></Relationships>
</file>

<file path=ppt/presentation.xml><?xml version="1.0" encoding="utf-8"?>
<p:presentation xmlns:p="http://schemas.openxmlformats.org/presentationml/2006/main">
  <p:sldMasterIdLst>
    <p:sldMasterId xmlns:r="http://schemas.openxmlformats.org/officeDocument/2006/relationships" id="2147483648" r:id="R97a55678478f487e"/>
  </p:sldMasterIdLst>
  <p:notesMasterIdLst>
    <p:notesMasterId xmlns:r="http://schemas.openxmlformats.org/officeDocument/2006/relationships" r:id="R3811db178bb34672"/>
  </p:notesMasterIdLst>
  <p:sldIdLst>
    <p:sldId xmlns:r="http://schemas.openxmlformats.org/officeDocument/2006/relationships" id="256" r:id="Rda57eb219d0d4755"/>
    <p:sldId xmlns:r="http://schemas.openxmlformats.org/officeDocument/2006/relationships" id="257" r:id="R3a828164a65f4308"/>
    <p:sldId xmlns:r="http://schemas.openxmlformats.org/officeDocument/2006/relationships" id="258" r:id="Ra34a1480863f4b61"/>
    <p:sldId xmlns:r="http://schemas.openxmlformats.org/officeDocument/2006/relationships" id="259" r:id="Rc8b1ad51e0884987"/>
    <p:sldId xmlns:r="http://schemas.openxmlformats.org/officeDocument/2006/relationships" id="260" r:id="R6bc53e1fb99c4c4d"/>
    <p:sldId xmlns:r="http://schemas.openxmlformats.org/officeDocument/2006/relationships" id="261" r:id="Ra48a30dd63814fa8"/>
    <p:sldId xmlns:r="http://schemas.openxmlformats.org/officeDocument/2006/relationships" id="262" r:id="R201d8a7a57c343da"/>
    <p:sldId xmlns:r="http://schemas.openxmlformats.org/officeDocument/2006/relationships" id="263" r:id="R0005f7ef2ad046e2"/>
    <p:sldId xmlns:r="http://schemas.openxmlformats.org/officeDocument/2006/relationships" id="264" r:id="R6fbef7be497e49a5"/>
    <p:sldId xmlns:r="http://schemas.openxmlformats.org/officeDocument/2006/relationships" id="265" r:id="R483f126a891d445d"/>
    <p:sldId xmlns:r="http://schemas.openxmlformats.org/officeDocument/2006/relationships" id="266" r:id="R6d423bd90e0443ad"/>
    <p:sldId xmlns:r="http://schemas.openxmlformats.org/officeDocument/2006/relationships" id="267" r:id="R2d898909ee5b4e87"/>
    <p:sldId xmlns:r="http://schemas.openxmlformats.org/officeDocument/2006/relationships" id="268" r:id="Rfc49ba7a07a44e70"/>
    <p:sldId xmlns:r="http://schemas.openxmlformats.org/officeDocument/2006/relationships" id="269" r:id="R15b6f6b5e5f24c4d"/>
    <p:sldId xmlns:r="http://schemas.openxmlformats.org/officeDocument/2006/relationships" id="270" r:id="Raa877f9f80544b49"/>
    <p:sldId xmlns:r="http://schemas.openxmlformats.org/officeDocument/2006/relationships" id="271" r:id="R158de8783ae54559"/>
    <p:sldId xmlns:r="http://schemas.openxmlformats.org/officeDocument/2006/relationships" id="272" r:id="Rc6d187e1bc2b4650"/>
    <p:sldId xmlns:r="http://schemas.openxmlformats.org/officeDocument/2006/relationships" id="273" r:id="Rdae11dee19a94961"/>
    <p:sldId xmlns:r="http://schemas.openxmlformats.org/officeDocument/2006/relationships" id="274" r:id="Rd1859bbf67fb4e8a"/>
    <p:sldId xmlns:r="http://schemas.openxmlformats.org/officeDocument/2006/relationships" id="275" r:id="Rcca6801e984d4ac5"/>
    <p:sldId xmlns:r="http://schemas.openxmlformats.org/officeDocument/2006/relationships" id="276" r:id="R6cdbfe84d6754291"/>
    <p:sldId xmlns:r="http://schemas.openxmlformats.org/officeDocument/2006/relationships" id="277" r:id="R502650ae2bb44eca"/>
    <p:sldId xmlns:r="http://schemas.openxmlformats.org/officeDocument/2006/relationships" id="278" r:id="R68b695d175ad4370"/>
    <p:sldId xmlns:r="http://schemas.openxmlformats.org/officeDocument/2006/relationships" id="279" r:id="R9d358ac532ce4989"/>
    <p:sldId xmlns:r="http://schemas.openxmlformats.org/officeDocument/2006/relationships" id="280" r:id="R41afe0ed72554cc4"/>
    <p:sldId xmlns:r="http://schemas.openxmlformats.org/officeDocument/2006/relationships" id="281" r:id="Rd3e60ba025cd4d0a"/>
    <p:sldId xmlns:r="http://schemas.openxmlformats.org/officeDocument/2006/relationships" id="282" r:id="R4fb934877a2d4799"/>
    <p:sldId xmlns:r="http://schemas.openxmlformats.org/officeDocument/2006/relationships" id="283" r:id="Raa46e3de07fb4b8d"/>
    <p:sldId xmlns:r="http://schemas.openxmlformats.org/officeDocument/2006/relationships" id="284" r:id="Re18c47dcc5474c1e"/>
    <p:sldId xmlns:r="http://schemas.openxmlformats.org/officeDocument/2006/relationships" id="285" r:id="Rf87dbd071bf0403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f14a260b0064fd6" /><Relationship Type="http://schemas.openxmlformats.org/officeDocument/2006/relationships/slideMaster" Target="/ppt/slideMasters/slideMaster1.xml" Id="R97a55678478f487e" /><Relationship Type="http://schemas.openxmlformats.org/officeDocument/2006/relationships/notesMaster" Target="/ppt/notesMasters/notesMaster1.xml" Id="R3811db178bb34672" /><Relationship Type="http://schemas.openxmlformats.org/officeDocument/2006/relationships/presProps" Target="/ppt/presProps.xml" Id="R2993cebe45484451" /><Relationship Type="http://schemas.openxmlformats.org/officeDocument/2006/relationships/tableStyles" Target="/ppt/tableStyles.xml" Id="R58b8baf1aba247e0" /><Relationship Type="http://schemas.openxmlformats.org/officeDocument/2006/relationships/slide" Target="/ppt/slides/slide1.xml" Id="Rda57eb219d0d4755" /><Relationship Type="http://schemas.openxmlformats.org/officeDocument/2006/relationships/slide" Target="/ppt/slides/slide2.xml" Id="R3a828164a65f4308" /><Relationship Type="http://schemas.openxmlformats.org/officeDocument/2006/relationships/slide" Target="/ppt/slides/slide3.xml" Id="Ra34a1480863f4b61" /><Relationship Type="http://schemas.openxmlformats.org/officeDocument/2006/relationships/slide" Target="/ppt/slides/slide4.xml" Id="Rc8b1ad51e0884987" /><Relationship Type="http://schemas.openxmlformats.org/officeDocument/2006/relationships/slide" Target="/ppt/slides/slide5.xml" Id="R6bc53e1fb99c4c4d" /><Relationship Type="http://schemas.openxmlformats.org/officeDocument/2006/relationships/slide" Target="/ppt/slides/slide6.xml" Id="Ra48a30dd63814fa8" /><Relationship Type="http://schemas.openxmlformats.org/officeDocument/2006/relationships/slide" Target="/ppt/slides/slide7.xml" Id="R201d8a7a57c343da" /><Relationship Type="http://schemas.openxmlformats.org/officeDocument/2006/relationships/slide" Target="/ppt/slides/slide8.xml" Id="R0005f7ef2ad046e2" /><Relationship Type="http://schemas.openxmlformats.org/officeDocument/2006/relationships/slide" Target="/ppt/slides/slide9.xml" Id="R6fbef7be497e49a5" /><Relationship Type="http://schemas.openxmlformats.org/officeDocument/2006/relationships/slide" Target="/ppt/slides/slide10.xml" Id="R483f126a891d445d" /><Relationship Type="http://schemas.openxmlformats.org/officeDocument/2006/relationships/slide" Target="/ppt/slides/slide11.xml" Id="R6d423bd90e0443ad" /><Relationship Type="http://schemas.openxmlformats.org/officeDocument/2006/relationships/slide" Target="/ppt/slides/slide12.xml" Id="R2d898909ee5b4e87" /><Relationship Type="http://schemas.openxmlformats.org/officeDocument/2006/relationships/slide" Target="/ppt/slides/slide13.xml" Id="Rfc49ba7a07a44e70" /><Relationship Type="http://schemas.openxmlformats.org/officeDocument/2006/relationships/slide" Target="/ppt/slides/slide14.xml" Id="R15b6f6b5e5f24c4d" /><Relationship Type="http://schemas.openxmlformats.org/officeDocument/2006/relationships/slide" Target="/ppt/slides/slide15.xml" Id="Raa877f9f80544b49" /><Relationship Type="http://schemas.openxmlformats.org/officeDocument/2006/relationships/slide" Target="/ppt/slides/slide16.xml" Id="R158de8783ae54559" /><Relationship Type="http://schemas.openxmlformats.org/officeDocument/2006/relationships/slide" Target="/ppt/slides/slide17.xml" Id="Rc6d187e1bc2b4650" /><Relationship Type="http://schemas.openxmlformats.org/officeDocument/2006/relationships/slide" Target="/ppt/slides/slide18.xml" Id="Rdae11dee19a94961" /><Relationship Type="http://schemas.openxmlformats.org/officeDocument/2006/relationships/slide" Target="/ppt/slides/slide19.xml" Id="Rd1859bbf67fb4e8a" /><Relationship Type="http://schemas.openxmlformats.org/officeDocument/2006/relationships/slide" Target="/ppt/slides/slide20.xml" Id="Rcca6801e984d4ac5" /><Relationship Type="http://schemas.openxmlformats.org/officeDocument/2006/relationships/slide" Target="/ppt/slides/slide21.xml" Id="R6cdbfe84d6754291" /><Relationship Type="http://schemas.openxmlformats.org/officeDocument/2006/relationships/slide" Target="/ppt/slides/slide22.xml" Id="R502650ae2bb44eca" /><Relationship Type="http://schemas.openxmlformats.org/officeDocument/2006/relationships/slide" Target="/ppt/slides/slide23.xml" Id="R68b695d175ad4370" /><Relationship Type="http://schemas.openxmlformats.org/officeDocument/2006/relationships/slide" Target="/ppt/slides/slide24.xml" Id="R9d358ac532ce4989" /><Relationship Type="http://schemas.openxmlformats.org/officeDocument/2006/relationships/slide" Target="/ppt/slides/slide25.xml" Id="R41afe0ed72554cc4" /><Relationship Type="http://schemas.openxmlformats.org/officeDocument/2006/relationships/slide" Target="/ppt/slides/slide26.xml" Id="Rd3e60ba025cd4d0a" /><Relationship Type="http://schemas.openxmlformats.org/officeDocument/2006/relationships/slide" Target="/ppt/slides/slide27.xml" Id="R4fb934877a2d4799" /><Relationship Type="http://schemas.openxmlformats.org/officeDocument/2006/relationships/slide" Target="/ppt/slides/slide28.xml" Id="Raa46e3de07fb4b8d" /><Relationship Type="http://schemas.openxmlformats.org/officeDocument/2006/relationships/slide" Target="/ppt/slides/slide29.xml" Id="Re18c47dcc5474c1e" /><Relationship Type="http://schemas.openxmlformats.org/officeDocument/2006/relationships/slide" Target="/ppt/slides/slide30.xml" Id="Rf87dbd071bf0403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9a667e9ac13421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d1cb6154f8e461e" /><Relationship Type="http://schemas.openxmlformats.org/officeDocument/2006/relationships/notesMaster" Target="/ppt/notesMasters/notesMaster1.xml" Id="R8828f200c6ba4940" /></Relationships>
</file>

<file path=ppt/notesSlides/_rels/notesSlide2.xml.rels>&#65279;<?xml version="1.0" encoding="utf-8"?><Relationships xmlns="http://schemas.openxmlformats.org/package/2006/relationships"><Relationship Type="http://schemas.openxmlformats.org/officeDocument/2006/relationships/slide" Target="/ppt/slides/slide2.xml" Id="R64a1d139a22e4b8b" /><Relationship Type="http://schemas.openxmlformats.org/officeDocument/2006/relationships/notesMaster" Target="/ppt/notesMasters/notesMaster1.xml" Id="Rfa13f0a2d8f64265" /></Relationships>
</file>

<file path=ppt/notesSlides/_rels/notesSlide3.xml.rels>&#65279;<?xml version="1.0" encoding="utf-8"?><Relationships xmlns="http://schemas.openxmlformats.org/package/2006/relationships"><Relationship Type="http://schemas.openxmlformats.org/officeDocument/2006/relationships/slide" Target="/ppt/slides/slide3.xml" Id="Rf7ee879f64ed46e6" /><Relationship Type="http://schemas.openxmlformats.org/officeDocument/2006/relationships/notesMaster" Target="/ppt/notesMasters/notesMaster1.xml" Id="R5485ea47eb8b43fb" /></Relationships>
</file>

<file path=ppt/notesSlides/_rels/notesSlide4.xml.rels>&#65279;<?xml version="1.0" encoding="utf-8"?><Relationships xmlns="http://schemas.openxmlformats.org/package/2006/relationships"><Relationship Type="http://schemas.openxmlformats.org/officeDocument/2006/relationships/slide" Target="/ppt/slides/slide4.xml" Id="Rd6640128d50d45ce" /><Relationship Type="http://schemas.openxmlformats.org/officeDocument/2006/relationships/notesMaster" Target="/ppt/notesMasters/notesMaster1.xml" Id="R02f317dc345f4bfb" /></Relationships>
</file>

<file path=ppt/notesSlides/_rels/notesSlide5.xml.rels>&#65279;<?xml version="1.0" encoding="utf-8"?><Relationships xmlns="http://schemas.openxmlformats.org/package/2006/relationships"><Relationship Type="http://schemas.openxmlformats.org/officeDocument/2006/relationships/slide" Target="/ppt/slides/slide5.xml" Id="R461a63dfbed74ca3" /><Relationship Type="http://schemas.openxmlformats.org/officeDocument/2006/relationships/notesMaster" Target="/ppt/notesMasters/notesMaster1.xml" Id="Rb84684a040d145bb" /></Relationships>
</file>

<file path=ppt/notesSlides/_rels/notesSlide6.xml.rels>&#65279;<?xml version="1.0" encoding="utf-8"?><Relationships xmlns="http://schemas.openxmlformats.org/package/2006/relationships"><Relationship Type="http://schemas.openxmlformats.org/officeDocument/2006/relationships/slide" Target="/ppt/slides/slide6.xml" Id="R471da3f9cfe743d7" /><Relationship Type="http://schemas.openxmlformats.org/officeDocument/2006/relationships/notesMaster" Target="/ppt/notesMasters/notesMaster1.xml" Id="Rfa35d74af3e14b20" /></Relationships>
</file>

<file path=ppt/notesSlides/_rels/notesSlide7.xml.rels>&#65279;<?xml version="1.0" encoding="utf-8"?><Relationships xmlns="http://schemas.openxmlformats.org/package/2006/relationships"><Relationship Type="http://schemas.openxmlformats.org/officeDocument/2006/relationships/slide" Target="/ppt/slides/slide7.xml" Id="Rc7d7c489ab4f43c5" /><Relationship Type="http://schemas.openxmlformats.org/officeDocument/2006/relationships/notesMaster" Target="/ppt/notesMasters/notesMaster1.xml" Id="R38903ff451a44c94" /></Relationships>
</file>

<file path=ppt/notesSlides/_rels/notesSlide8.xml.rels>&#65279;<?xml version="1.0" encoding="utf-8"?><Relationships xmlns="http://schemas.openxmlformats.org/package/2006/relationships"><Relationship Type="http://schemas.openxmlformats.org/officeDocument/2006/relationships/slide" Target="/ppt/slides/slide8.xml" Id="Rb31b92bc031b47e6" /><Relationship Type="http://schemas.openxmlformats.org/officeDocument/2006/relationships/notesMaster" Target="/ppt/notesMasters/notesMaster1.xml" Id="Rce1f56a9f69745d6" /></Relationships>
</file>

<file path=ppt/notesSlides/_rels/notesSlide9.xml.rels>&#65279;<?xml version="1.0" encoding="utf-8"?><Relationships xmlns="http://schemas.openxmlformats.org/package/2006/relationships"><Relationship Type="http://schemas.openxmlformats.org/officeDocument/2006/relationships/slide" Target="/ppt/slides/slide9.xml" Id="Ra810b6587414432e" /><Relationship Type="http://schemas.openxmlformats.org/officeDocument/2006/relationships/notesMaster" Target="/ppt/notesMasters/notesMaster1.xml" Id="R1aae55aa4f034af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198e41ae3e644f3" /><Relationship Type="http://schemas.openxmlformats.org/officeDocument/2006/relationships/notesMaster" Target="/ppt/notesMasters/notesMaster1.xml" Id="R5dd4de2b1f6d487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d67e72c987f4783" /><Relationship Type="http://schemas.openxmlformats.org/officeDocument/2006/relationships/notesMaster" Target="/ppt/notesMasters/notesMaster1.xml" Id="R2d8689dbd83247a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d2b555931504878" /><Relationship Type="http://schemas.openxmlformats.org/officeDocument/2006/relationships/notesMaster" Target="/ppt/notesMasters/notesMaster1.xml" Id="R2d6a3ffa0436496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c6ce33119804e97" /><Relationship Type="http://schemas.openxmlformats.org/officeDocument/2006/relationships/notesMaster" Target="/ppt/notesMasters/notesMaster1.xml" Id="Ra10f88bb5e13454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a5c1130feb4473c" /><Relationship Type="http://schemas.openxmlformats.org/officeDocument/2006/relationships/notesMaster" Target="/ppt/notesMasters/notesMaster1.xml" Id="R1c769bd86ffa414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94fe29dd369402d" /><Relationship Type="http://schemas.openxmlformats.org/officeDocument/2006/relationships/notesMaster" Target="/ppt/notesMasters/notesMaster1.xml" Id="Rdeaa9825cf78470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a48666d73174399" /><Relationship Type="http://schemas.openxmlformats.org/officeDocument/2006/relationships/notesMaster" Target="/ppt/notesMasters/notesMaster1.xml" Id="R9fc5ac62ca39423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9d936b79aca4ed4" /><Relationship Type="http://schemas.openxmlformats.org/officeDocument/2006/relationships/notesMaster" Target="/ppt/notesMasters/notesMaster1.xml" Id="R8ad091e3f764493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339be5258124d83" /><Relationship Type="http://schemas.openxmlformats.org/officeDocument/2006/relationships/notesMaster" Target="/ppt/notesMasters/notesMaster1.xml" Id="R56ac513058cb4c1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f916e0f798e41d8" /><Relationship Type="http://schemas.openxmlformats.org/officeDocument/2006/relationships/notesMaster" Target="/ppt/notesMasters/notesMaster1.xml" Id="R0d0081bdc35f4dd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b989eb18bbc46fb" /><Relationship Type="http://schemas.openxmlformats.org/officeDocument/2006/relationships/notesMaster" Target="/ppt/notesMasters/notesMaster1.xml" Id="Ra481da9b76454ab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95bf2289af345cc" /><Relationship Type="http://schemas.openxmlformats.org/officeDocument/2006/relationships/notesMaster" Target="/ppt/notesMasters/notesMaster1.xml" Id="R27ad4f23e732400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1a3bddcc1794469" /><Relationship Type="http://schemas.openxmlformats.org/officeDocument/2006/relationships/notesMaster" Target="/ppt/notesMasters/notesMaster1.xml" Id="Rd1dd3d1012dd481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a465e2056204129" /><Relationship Type="http://schemas.openxmlformats.org/officeDocument/2006/relationships/notesMaster" Target="/ppt/notesMasters/notesMaster1.xml" Id="Ra4dc4b01074349f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336ee3178ec48fd" /><Relationship Type="http://schemas.openxmlformats.org/officeDocument/2006/relationships/notesMaster" Target="/ppt/notesMasters/notesMaster1.xml" Id="R2c0c5bd6480c4e5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75a0cb1f3d44287" /><Relationship Type="http://schemas.openxmlformats.org/officeDocument/2006/relationships/notesMaster" Target="/ppt/notesMasters/notesMaster1.xml" Id="Ra2c3ce26e20748c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321fea50ff746be" /><Relationship Type="http://schemas.openxmlformats.org/officeDocument/2006/relationships/notesMaster" Target="/ppt/notesMasters/notesMaster1.xml" Id="R2c2cd44f09fe4a0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7971ee3c739455b" /><Relationship Type="http://schemas.openxmlformats.org/officeDocument/2006/relationships/notesMaster" Target="/ppt/notesMasters/notesMaster1.xml" Id="Rb9b27518dbbf40c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05ddb84c7154b35" /><Relationship Type="http://schemas.openxmlformats.org/officeDocument/2006/relationships/notesMaster" Target="/ppt/notesMasters/notesMaster1.xml" Id="R1e654b3f0aae4dd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4a1111bc874443a" /><Relationship Type="http://schemas.openxmlformats.org/officeDocument/2006/relationships/notesMaster" Target="/ppt/notesMasters/notesMaster1.xml" Id="R010fa88539f4409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464b4a8662243d3" /><Relationship Type="http://schemas.openxmlformats.org/officeDocument/2006/relationships/notesMaster" Target="/ppt/notesMasters/notesMaster1.xml" Id="Rd3d6cb6a50d441c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资讯及通讯科技 的“网络安全与私隐”学习单元。本套课件共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讲稿】明确告诉学生：本单元只训练“网络安全与私隐”。先解释知识范围，再用一句话建立核心判断，最后示范标准方法。</a:t>
            </a:r>
          </a:p>
          <a:p xmlns:a="http://schemas.openxmlformats.org/drawingml/2006/main">
            <a:r>
              <a:t>【互动提问】请用自己的话复述“安全是机密性、完整性与可用性的平衡”，并举一个会触发“把加密当作防止所有攻击”的错误例子。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ICT Paper 1 Section A original MCQ · 证据定位
指令焦点：先判断题目要求找、解、析、比、评中的哪一种动作。
【原创训练材料｜参数为训练所设】An email uses a familiar display name but a misspelled domain and asks staff to verify payroll details through a shortened link.
Which conclusion is supported by all the stated evidence? 选项为 A.Evidence-led response: The message contains phishing indicators and must not be trusted from appearance alone.；B.Revise the claim to: The message contains phishing indicators and must not be trusted from appearance alone.；C.The message contains phishing indicators and must not be trusted from appearance alone.；D.Do not open the link; report it and verify the request through an independently known channel.。讲解时强调：安全是机密性、完整性与可用性的平衡</a:t>
            </a:r>
          </a:p>
          <a:p xmlns:a="http://schemas.openxmlformats.org/drawingml/2006/main">
            <a:r>
              <a:t>【互动提问】你的第一步是什么？这个步骤依赖哪一个条件？</a:t>
            </a:r>
          </a:p>
          <a:p xmlns:a="http://schemas.openxmlformats.org/drawingml/2006/main">
            <a:r>
              <a:t>【预期回答】学生能说出“识别资产—威胁—控制—残余风险”中的起始动作，并避开“把加密当作防止所有攻击”。</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分步讲评：先重述题目条件，再逐步示范“识别资产—威胁—控制—残余风险”，最后给出正确结论“The message contains phishing indicators and must not be trusted from appearance alone.”。完整解析：The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ICT 2012-2022、Sample Paper 与 Practice Paper｜ICT Paper 1 Section A original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【预期回答】学生能把失分归入“把加密当作防止所有攻击”或更精确的个人错因，并写出可执行检查动作。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讲稿】逐项解释“网络安全与私隐”中的专有名词、符号、对象和单位。特别强调：把加密当作防止所有攻击</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讲稿】用“条件—表示—方法—核验”重建本知识点。示范时逐步引用：识别资产—威胁—控制—残余风险</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讲稿】带学生逐句读取任务，不先求答案。要求指出材料中的有效条件，再按“识别资产—威胁—控制—残余风险”作答。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讲稿】先展示错误路径，再用解析链复原第一失分点。禁止只说“粗心”；必须落到“把加密当作防止所有攻击”或更精确的动作。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ICT Paper 1 Section A original MCQ · 证据定位
指令焦点：先判断题目要求找、解、析、比、评中的哪一种动作。
【原创训练材料｜参数为训练所设】An email uses a familiar display name but a misspelled domain and asks staff to verify payroll details through a shortened link.
Which limitation must remain in the final evaluation? 选项为 A.Repeat the evaluation after this step: Do not open the link; report it and verify the request through an independently known channel.；B.The message contains phishing indicators and must not be trusted from appearance alone.；C.A familiar name or professional layout is not evidence that the sender is genuine.；D.Evidence-led response: The message contains phishing indicators and must not be trusted from appearance alone.。讲解时强调：安全是机密性、完整性与可用性的平衡</a:t>
            </a:r>
          </a:p>
          <a:p xmlns:a="http://schemas.openxmlformats.org/drawingml/2006/main">
            <a:r>
              <a:t>【互动提问】你的第一步是什么？这个步骤依赖哪一个条件？</a:t>
            </a:r>
          </a:p>
          <a:p xmlns:a="http://schemas.openxmlformats.org/drawingml/2006/main">
            <a:r>
              <a:t>【预期回答】学生能说出“识别资产—威胁—控制—残余风险”中的起始动作，并避开“把加密当作防止所有攻击”。</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分步讲评：先重述题目条件，再逐步示范“识别资产—威胁—控制—残余风险”，最后给出正确结论“A familiar name or professional layout is not evidence that the sender is genuine.”。完整解析：The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ICT 2012-2022、Sample Paper 与 Practice Paper｜ICT Paper 1 Section A original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【预期回答】学生能把失分归入“把加密当作防止所有攻击”或更精确的个人错因，并写出可执行检查动作。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讲稿】逐项解释“网络安全与私隐”中的专有名词、符号、对象和单位。特别强调：把加密当作防止所有攻击</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讲稿】用“条件—表示—方法—核验”重建本知识点。示范时逐步引用：识别资产—威胁—控制—残余风险</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讲稿】带学生逐句读取任务，不先求答案。要求指出材料中的有效条件，再按“识别资产—威胁—控制—残余风险”作答。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讲稿】先展示错误路径，再用解析链复原第一失分点。禁止只说“粗心”；必须落到“把加密当作防止所有攻击”或更精确的动作。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ICT Paper 1 Section A original MCQ · 证据定位
指令焦点：先判断题目要求找、解、析、比、评中的哪一种动作。
【原创训练材料｜参数为训练所设】An email uses a familiar display name but a misspelled domain and asks staff to verify payroll details through a shortened link.
A draft makes an absolute claim. Which revision is defensible? 选项为 A.Do not open the link; report it and verify the request through an independently known channel.；B.Revise the claim to: The message contains phishing indicators and must not be trusted from appearance alone.；C.A familiar name or professional layout is not evidence that the sender is genuine.；D.Repeat the evaluation after this step: Do not open the link; report it and verify the request through an independently known channel.。讲解时强调：安全是机密性、完整性与可用性的平衡</a:t>
            </a:r>
          </a:p>
          <a:p xmlns:a="http://schemas.openxmlformats.org/drawingml/2006/main">
            <a:r>
              <a:t>【互动提问】你的第一步是什么？这个步骤依赖哪一个条件？</a:t>
            </a:r>
          </a:p>
          <a:p xmlns:a="http://schemas.openxmlformats.org/drawingml/2006/main">
            <a:r>
              <a:t>【预期回答】学生能说出“识别资产—威胁—控制—残余风险”中的起始动作，并避开“把加密当作防止所有攻击”。</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分步讲评：先重述题目条件，再逐步示范“识别资产—威胁—控制—残余风险”，最后给出正确结论“Revise the claim to: The message contains phishing indicators and must not be trusted from appearance alone.”。完整解析：The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ICT 2012-2022、Sample Paper 与 Practice Paper｜ICT Paper 1 Section A original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【预期回答】学生能把失分归入“把加密当作防止所有攻击”或更精确的个人错因，并写出可执行检查动作。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讲稿】逐项解释“网络安全与私隐”中的专有名词、符号、对象和单位。特别强调：把加密当作防止所有攻击</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讲稿】用“条件—表示—方法—核验”重建本知识点。示范时逐步引用：识别资产—威胁—控制—残余风险</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讲稿】带学生逐句读取任务，不先求答案。要求指出材料中的有效条件，再按“识别资产—威胁—控制—残余风险”作答。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讲稿】先展示错误路径，再用解析链复原第一失分点。禁止只说“粗心”；必须落到“把加密当作防止所有攻击”或更精确的动作。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ICT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ICT 2012-2022、Sample Paper 与 Practice Paper｜ICT Paper 1 Section A original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8d5174fb7d4e6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1a7ceb860794fac" /><Relationship Type="http://schemas.openxmlformats.org/officeDocument/2006/relationships/slideLayout" Target="/ppt/slideLayouts/slideLayout1.xml" Id="R3eaf95081e81499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eaf95081e81499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2a179f0edeb49c4" /><Relationship Type="http://schemas.openxmlformats.org/officeDocument/2006/relationships/image" Target="/ppt/media/image.png" Id="R371d0255220843fb" /><Relationship Type="http://schemas.openxmlformats.org/officeDocument/2006/relationships/notesSlide" Target="/ppt/notesSlides/notesSlide1.xml" Id="R546e48747c4342f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e423b8e4508426d" /><Relationship Type="http://schemas.openxmlformats.org/officeDocument/2006/relationships/image" Target="/ppt/media/image2.png" Id="R173d29d72fd04fba" /><Relationship Type="http://schemas.openxmlformats.org/officeDocument/2006/relationships/notesSlide" Target="/ppt/notesSlides/notesSlide2.xml" Id="Rb6fe9ff04e4e44d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a3a29c57c764ded" /><Relationship Type="http://schemas.openxmlformats.org/officeDocument/2006/relationships/image" Target="/ppt/media/image3.png" Id="Ra3ec7d0890af416d" /><Relationship Type="http://schemas.openxmlformats.org/officeDocument/2006/relationships/notesSlide" Target="/ppt/notesSlides/notesSlide3.xml" Id="R447dadc35c1a442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f261328cede43d5" /><Relationship Type="http://schemas.openxmlformats.org/officeDocument/2006/relationships/image" Target="/ppt/media/image4.png" Id="Ra22923aa56e8490f" /><Relationship Type="http://schemas.openxmlformats.org/officeDocument/2006/relationships/notesSlide" Target="/ppt/notesSlides/notesSlide4.xml" Id="R068e061b1e254a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ce93e89930f49d6" /><Relationship Type="http://schemas.openxmlformats.org/officeDocument/2006/relationships/image" Target="/ppt/media/image5.png" Id="Rdc7d95f974cb45b1" /><Relationship Type="http://schemas.openxmlformats.org/officeDocument/2006/relationships/notesSlide" Target="/ppt/notesSlides/notesSlide5.xml" Id="Re6f2dda8edc94ae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9edd21e8b2d42bc" /><Relationship Type="http://schemas.openxmlformats.org/officeDocument/2006/relationships/image" Target="/ppt/media/image6.png" Id="Ra63430c6eba64622" /><Relationship Type="http://schemas.openxmlformats.org/officeDocument/2006/relationships/notesSlide" Target="/ppt/notesSlides/notesSlide6.xml" Id="Rd6fe7139ea3d437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958a01287a54543" /><Relationship Type="http://schemas.openxmlformats.org/officeDocument/2006/relationships/image" Target="/ppt/media/image7.png" Id="R168ea7e3b3294e43" /><Relationship Type="http://schemas.openxmlformats.org/officeDocument/2006/relationships/notesSlide" Target="/ppt/notesSlides/notesSlide7.xml" Id="R446ccdf3e3ad46f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624b9cea8cf4eee" /><Relationship Type="http://schemas.openxmlformats.org/officeDocument/2006/relationships/image" Target="/ppt/media/image8.png" Id="Rbad04b05a45c4cb9" /><Relationship Type="http://schemas.openxmlformats.org/officeDocument/2006/relationships/notesSlide" Target="/ppt/notesSlides/notesSlide8.xml" Id="Rd4c3a4f6ff3c44d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7fdd757884f4462" /><Relationship Type="http://schemas.openxmlformats.org/officeDocument/2006/relationships/image" Target="/ppt/media/image9.png" Id="R3e395506cede4d51" /><Relationship Type="http://schemas.openxmlformats.org/officeDocument/2006/relationships/notesSlide" Target="/ppt/notesSlides/notesSlide9.xml" Id="Rcb285bc1aeec491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22a730db461427e" /><Relationship Type="http://schemas.openxmlformats.org/officeDocument/2006/relationships/image" Target="/ppt/media/image10.png" Id="Re5f78abd70b84660" /><Relationship Type="http://schemas.openxmlformats.org/officeDocument/2006/relationships/notesSlide" Target="/ppt/notesSlides/notesSlide10.xml" Id="Rd1fa0069ee58459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5f2c1cf7583a409f" /><Relationship Type="http://schemas.openxmlformats.org/officeDocument/2006/relationships/image" Target="/ppt/media/image11.png" Id="Re009971b949e4df9" /><Relationship Type="http://schemas.openxmlformats.org/officeDocument/2006/relationships/notesSlide" Target="/ppt/notesSlides/notesSlide11.xml" Id="R70f67535a0b24b5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183914f55404f15" /><Relationship Type="http://schemas.openxmlformats.org/officeDocument/2006/relationships/image" Target="/ppt/media/image12.png" Id="R11343cb343f04121" /><Relationship Type="http://schemas.openxmlformats.org/officeDocument/2006/relationships/notesSlide" Target="/ppt/notesSlides/notesSlide12.xml" Id="R8437a02e6dfb4b9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7377031846049a8" /><Relationship Type="http://schemas.openxmlformats.org/officeDocument/2006/relationships/image" Target="/ppt/media/image13.png" Id="Rf979912f1f094362" /><Relationship Type="http://schemas.openxmlformats.org/officeDocument/2006/relationships/notesSlide" Target="/ppt/notesSlides/notesSlide13.xml" Id="R3d999b2a36ca4bf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dd54ff75f14b4496" /><Relationship Type="http://schemas.openxmlformats.org/officeDocument/2006/relationships/image" Target="/ppt/media/image14.png" Id="R784546b8672a45c6" /><Relationship Type="http://schemas.openxmlformats.org/officeDocument/2006/relationships/notesSlide" Target="/ppt/notesSlides/notesSlide14.xml" Id="Rb9680f8b8bcb465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1742c613b58249db" /><Relationship Type="http://schemas.openxmlformats.org/officeDocument/2006/relationships/image" Target="/ppt/media/image15.png" Id="R9aaa4ae95cee448a" /><Relationship Type="http://schemas.openxmlformats.org/officeDocument/2006/relationships/notesSlide" Target="/ppt/notesSlides/notesSlide15.xml" Id="R5556dda7c89641d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f8617e211864c88" /><Relationship Type="http://schemas.openxmlformats.org/officeDocument/2006/relationships/image" Target="/ppt/media/image16.png" Id="Rac82f4d50edc4881" /><Relationship Type="http://schemas.openxmlformats.org/officeDocument/2006/relationships/notesSlide" Target="/ppt/notesSlides/notesSlide16.xml" Id="R6b2883c4e51d4d1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52e516d21e245e7" /><Relationship Type="http://schemas.openxmlformats.org/officeDocument/2006/relationships/image" Target="/ppt/media/image17.png" Id="R651c3fa520954fa6" /><Relationship Type="http://schemas.openxmlformats.org/officeDocument/2006/relationships/notesSlide" Target="/ppt/notesSlides/notesSlide17.xml" Id="R154eae5097fb412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dadec3366474a54" /><Relationship Type="http://schemas.openxmlformats.org/officeDocument/2006/relationships/image" Target="/ppt/media/image18.png" Id="R061a42b1eaf64e3e" /><Relationship Type="http://schemas.openxmlformats.org/officeDocument/2006/relationships/notesSlide" Target="/ppt/notesSlides/notesSlide18.xml" Id="R0526060ba5c1486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c44f02d94b6c435f" /><Relationship Type="http://schemas.openxmlformats.org/officeDocument/2006/relationships/image" Target="/ppt/media/image19.png" Id="Rfd0b49c904bf477d" /><Relationship Type="http://schemas.openxmlformats.org/officeDocument/2006/relationships/notesSlide" Target="/ppt/notesSlides/notesSlide19.xml" Id="Rb1aecbfa46534f9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843792c05b704017" /><Relationship Type="http://schemas.openxmlformats.org/officeDocument/2006/relationships/image" Target="/ppt/media/image20.png" Id="R83e719c74c13456c" /><Relationship Type="http://schemas.openxmlformats.org/officeDocument/2006/relationships/notesSlide" Target="/ppt/notesSlides/notesSlide20.xml" Id="R72d17719379a429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c2c47c9b89944fd0" /><Relationship Type="http://schemas.openxmlformats.org/officeDocument/2006/relationships/image" Target="/ppt/media/image21.png" Id="R90198624b74446a5" /><Relationship Type="http://schemas.openxmlformats.org/officeDocument/2006/relationships/notesSlide" Target="/ppt/notesSlides/notesSlide21.xml" Id="Rc3fcc203cf72497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55f6adc3b664d6c" /><Relationship Type="http://schemas.openxmlformats.org/officeDocument/2006/relationships/image" Target="/ppt/media/image22.png" Id="R8cd8f8f45aef4d74" /><Relationship Type="http://schemas.openxmlformats.org/officeDocument/2006/relationships/notesSlide" Target="/ppt/notesSlides/notesSlide22.xml" Id="Rfb5f4808e7024cd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1d15f9e2246d4d6f" /><Relationship Type="http://schemas.openxmlformats.org/officeDocument/2006/relationships/image" Target="/ppt/media/image23.png" Id="R897bc0e1a59e42c9" /><Relationship Type="http://schemas.openxmlformats.org/officeDocument/2006/relationships/notesSlide" Target="/ppt/notesSlides/notesSlide23.xml" Id="R7317faaba6d0424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9f45903bc3434014" /><Relationship Type="http://schemas.openxmlformats.org/officeDocument/2006/relationships/image" Target="/ppt/media/image24.png" Id="R450ca9c0b6a24edf" /><Relationship Type="http://schemas.openxmlformats.org/officeDocument/2006/relationships/notesSlide" Target="/ppt/notesSlides/notesSlide24.xml" Id="Rf9d7744261654b9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88dc24fd23344b56" /><Relationship Type="http://schemas.openxmlformats.org/officeDocument/2006/relationships/image" Target="/ppt/media/image25.png" Id="R56563b28be7c4aef" /><Relationship Type="http://schemas.openxmlformats.org/officeDocument/2006/relationships/notesSlide" Target="/ppt/notesSlides/notesSlide25.xml" Id="R60e5e77b3e28479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5786729e8e854282" /><Relationship Type="http://schemas.openxmlformats.org/officeDocument/2006/relationships/image" Target="/ppt/media/image26.png" Id="Rb5c7987e4940424a" /><Relationship Type="http://schemas.openxmlformats.org/officeDocument/2006/relationships/notesSlide" Target="/ppt/notesSlides/notesSlide26.xml" Id="Red81a64c20444ba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f86c931688594c87" /><Relationship Type="http://schemas.openxmlformats.org/officeDocument/2006/relationships/image" Target="/ppt/media/image27.png" Id="Rbb8cfb9d02ab425c" /><Relationship Type="http://schemas.openxmlformats.org/officeDocument/2006/relationships/notesSlide" Target="/ppt/notesSlides/notesSlide27.xml" Id="Rf2fe761766ef458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a177bbb795294db2" /><Relationship Type="http://schemas.openxmlformats.org/officeDocument/2006/relationships/image" Target="/ppt/media/image28.png" Id="R1dd3c4de271d4427" /><Relationship Type="http://schemas.openxmlformats.org/officeDocument/2006/relationships/notesSlide" Target="/ppt/notesSlides/notesSlide28.xml" Id="Rec73426bf5a6469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5b4dc0c6822241fe" /><Relationship Type="http://schemas.openxmlformats.org/officeDocument/2006/relationships/image" Target="/ppt/media/image29.png" Id="R7d764ac52b6e4ed7" /><Relationship Type="http://schemas.openxmlformats.org/officeDocument/2006/relationships/notesSlide" Target="/ppt/notesSlides/notesSlide29.xml" Id="R7e9e2f68571e4e9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90a2d169d6324584" /><Relationship Type="http://schemas.openxmlformats.org/officeDocument/2006/relationships/image" Target="/ppt/media/image30.png" Id="R9adb7a3084454f80" /><Relationship Type="http://schemas.openxmlformats.org/officeDocument/2006/relationships/notesSlide" Target="/ppt/notesSlides/notesSlide30.xml" Id="R98daf195a8ec4411"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2367FCA-9873-4810-95A1-78CF8D4202D2}"/>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C205BE6-8933-4B82-AAD4-070D9F654BAD}"/>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59D7D662-4B67-47B5-8C3F-AEBC9FD6FFCA}"/>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ICT · KNOWLEDGE POINT</a:t>
            </a:r>
          </a:p>
        </p:txBody>
      </p:sp>
      <p:sp>
        <p:nvSpPr>
          <p:cNvPr id="4" name="">
            <a:extLst xmlns:a="http://schemas.openxmlformats.org/drawingml/2006/main">
              <a:ext uri="{FF2B5EF4-FFF2-40B4-BE49-F238E27FC236}">
                <a16:creationId xmlns:a16="http://schemas.microsoft.com/office/drawing/2014/main" id="{6FFFEEA7-90AA-4E1A-BF31-9635EBCE6321}"/>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网络安全与私隐</a:t>
            </a:r>
          </a:p>
        </p:txBody>
      </p:sp>
      <p:sp>
        <p:nvSpPr>
          <p:cNvPr id="5" name="">
            <a:extLst xmlns:a="http://schemas.openxmlformats.org/drawingml/2006/main">
              <a:ext uri="{FF2B5EF4-FFF2-40B4-BE49-F238E27FC236}">
                <a16:creationId xmlns:a16="http://schemas.microsoft.com/office/drawing/2014/main" id="{5E70AE7E-3AC5-4020-A189-6CA6D04305D6}"/>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认证、加密、攻击、备份和风险管理。</a:t>
            </a:r>
          </a:p>
        </p:txBody>
      </p:sp>
      <p:sp>
        <p:nvSpPr>
          <p:cNvPr id="6" name="">
            <a:extLst xmlns:a="http://schemas.openxmlformats.org/drawingml/2006/main">
              <a:ext uri="{FF2B5EF4-FFF2-40B4-BE49-F238E27FC236}">
                <a16:creationId xmlns:a16="http://schemas.microsoft.com/office/drawing/2014/main" id="{0A8176AB-3161-4C2B-90F1-C477359C0AC2}"/>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0E3567D7-CBF5-4673-9E57-9DB4D9543DFA}"/>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9D30FC7E-FB20-48F5-99E0-7AE739170BB0}"/>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12EE8365-CE58-4517-B667-E4DEB9273EE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371d0255220843f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24AD8A2A-AA01-4BEA-95ED-DCBA0CFDEC22}"/>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D6DA3CD3-BF99-408A-B582-49C16A35EB95}"/>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5183F4A7-4D48-41DA-86DE-9C92DFCF7E0C}"/>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1125E0FC-10C3-4452-9EF8-408205349B2C}"/>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52C1CDE2-E1A0-404D-9A3A-F84300F44E9B}"/>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F90DD4A9-7EB8-4AFD-AD7C-0B4DAA756293}"/>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FD021B8A-381F-472F-A0D5-92052593DF3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80E6924A-5540-425C-8AF7-9E1DF5432C5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19" name="">
            <a:extLst xmlns:a="http://schemas.openxmlformats.org/drawingml/2006/main">
              <a:ext uri="{FF2B5EF4-FFF2-40B4-BE49-F238E27FC236}">
                <a16:creationId xmlns:a16="http://schemas.microsoft.com/office/drawing/2014/main" id="{DD6F61B4-A859-4CE8-A16C-DD2011C8BA8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568673179"/>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084BAA2B-BD94-4532-A0EF-773A55650D4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4F43730A-613B-4AD1-A3D6-65C70133555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173d29d72fd04fb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08097C9-685A-4BF1-9C09-2828A07ECF6A}"/>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F75988EF-F82C-4677-9165-5E6DA3A931B1}"/>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606E337-45F3-48FE-AF3C-73B14DCF2C9E}"/>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BF71B145-217B-43FE-83F9-A8D451B951D4}"/>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E8F2E606-03DF-4559-9C2B-CDAB8B4D523D}"/>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6148309C-6C13-4B25-9314-CA977997EF9C}"/>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ED5FAC1F-A607-40E3-AF8C-E85CC9599D33}"/>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A4014BBE-4F2A-486C-93E0-74F8EDBAC553}"/>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2300AE7B-A202-4AEC-8A98-F3B0F026B5A1}"/>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8B20026E-A2C8-414B-9B7A-D1E683FF3258}"/>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934062A3-0031-4259-BF72-36AC0BF7ECE6}"/>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70BB5B31-B42E-4BF2-B846-8DFB4503BD32}"/>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FBABABF8-20A8-4E6E-B703-9C5110B333FF}"/>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3F1C13D3-360A-4A40-83D3-A29FBC543C76}"/>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BABB7DC6-1EA8-4BC2-929E-25BEBA01F307}"/>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C9B54447-706C-499B-A4ED-F3B6C9490D51}"/>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E7169F57-2C83-48EE-AF56-78828872A06A}"/>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成功标准｜安全是机密性、完整性与可用性的平衡</a:t>
            </a:r>
          </a:p>
        </p:txBody>
      </p:sp>
      <p:sp>
        <p:nvSpPr>
          <p:cNvPr id="21" name="">
            <a:extLst xmlns:a="http://schemas.openxmlformats.org/drawingml/2006/main">
              <a:ext uri="{FF2B5EF4-FFF2-40B4-BE49-F238E27FC236}">
                <a16:creationId xmlns:a16="http://schemas.microsoft.com/office/drawing/2014/main" id="{E328A942-F026-41B7-86D0-E5D0937CFA9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38112484-DF8D-440D-B991-6811D4CAC9B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3" name="">
            <a:extLst xmlns:a="http://schemas.openxmlformats.org/drawingml/2006/main">
              <a:ext uri="{FF2B5EF4-FFF2-40B4-BE49-F238E27FC236}">
                <a16:creationId xmlns:a16="http://schemas.microsoft.com/office/drawing/2014/main" id="{BBBF7E70-06B1-4D66-B107-652C74F9B1F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374560316"/>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98E3D85-BEE5-493A-9865-54C36BC368B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A8F3989D-E307-4CF6-B722-073B876E8C9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3ec7d0890af416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361B4E-4CD7-4781-BD98-85478018B81D}"/>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网络安全与私隐</a:t>
            </a:r>
          </a:p>
        </p:txBody>
      </p:sp>
      <p:sp>
        <p:nvSpPr>
          <p:cNvPr id="5" name="">
            <a:extLst xmlns:a="http://schemas.openxmlformats.org/drawingml/2006/main">
              <a:ext uri="{FF2B5EF4-FFF2-40B4-BE49-F238E27FC236}">
                <a16:creationId xmlns:a16="http://schemas.microsoft.com/office/drawing/2014/main" id="{11D94193-6053-44D9-A2C8-03843A751564}"/>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D3DE8136-ED0F-4B03-A9FB-9B5DD7A4A225}"/>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9A9EBE5-C92A-4630-ABC9-9850892BC0C2}"/>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D2429AE0-933D-433F-BE3A-7E6E04F55722}"/>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安全是机密性、完整性与可用性的平衡</a:t>
            </a:r>
          </a:p>
        </p:txBody>
      </p:sp>
      <p:sp>
        <p:nvSpPr>
          <p:cNvPr id="9" name="">
            <a:extLst xmlns:a="http://schemas.openxmlformats.org/drawingml/2006/main">
              <a:ext uri="{FF2B5EF4-FFF2-40B4-BE49-F238E27FC236}">
                <a16:creationId xmlns:a16="http://schemas.microsoft.com/office/drawing/2014/main" id="{E206D296-0A6A-44CD-B82A-0C815CDED79B}"/>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边界提醒｜把加密当作防止所有攻击</a:t>
            </a:r>
          </a:p>
        </p:txBody>
      </p:sp>
      <p:sp>
        <p:nvSpPr>
          <p:cNvPr id="10" name="">
            <a:extLst xmlns:a="http://schemas.openxmlformats.org/drawingml/2006/main">
              <a:ext uri="{FF2B5EF4-FFF2-40B4-BE49-F238E27FC236}">
                <a16:creationId xmlns:a16="http://schemas.microsoft.com/office/drawing/2014/main" id="{BE794599-2E54-4738-AFD6-D02F651978FA}"/>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EB8E8DF9-33A0-4C72-A1CE-3EDA44455435}"/>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9CFE903B-1537-4FEC-9D4A-89B1465ABBFF}"/>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认证、加密、攻击、备份和风险管理。</a:t>
            </a:r>
          </a:p>
        </p:txBody>
      </p:sp>
      <p:sp>
        <p:nvSpPr>
          <p:cNvPr id="13" name="">
            <a:extLst xmlns:a="http://schemas.openxmlformats.org/drawingml/2006/main">
              <a:ext uri="{FF2B5EF4-FFF2-40B4-BE49-F238E27FC236}">
                <a16:creationId xmlns:a16="http://schemas.microsoft.com/office/drawing/2014/main" id="{A1721E0E-59F2-4CF3-B94C-7F3E5816254B}"/>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5848C3C-9B6B-4A00-B838-042F0B821E3D}"/>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26778E3F-1D04-4952-BB3B-353CC3635EA4}"/>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识别资产—威胁—控制—残余风险</a:t>
            </a:r>
          </a:p>
        </p:txBody>
      </p:sp>
      <p:sp>
        <p:nvSpPr>
          <p:cNvPr id="16" name="">
            <a:extLst xmlns:a="http://schemas.openxmlformats.org/drawingml/2006/main">
              <a:ext uri="{FF2B5EF4-FFF2-40B4-BE49-F238E27FC236}">
                <a16:creationId xmlns:a16="http://schemas.microsoft.com/office/drawing/2014/main" id="{2141E49D-2E5D-49BA-8061-1468A78D65D0}"/>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ICT 2012-2022、Sample Paper 与 Practice Paper｜ICT Paper 1 Section A original MCQ·证据定位·原创模考任务 1</a:t>
            </a:r>
          </a:p>
        </p:txBody>
      </p:sp>
      <p:sp>
        <p:nvSpPr>
          <p:cNvPr id="17" name="">
            <a:extLst xmlns:a="http://schemas.openxmlformats.org/drawingml/2006/main">
              <a:ext uri="{FF2B5EF4-FFF2-40B4-BE49-F238E27FC236}">
                <a16:creationId xmlns:a16="http://schemas.microsoft.com/office/drawing/2014/main" id="{1DFE04DF-9A26-4046-ABD9-2431192DC4DA}"/>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EB6E7F77-0979-44C8-9C75-7FEABF7B9B6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274B1DD-BA4F-4323-A3D5-86A50B63996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0" name="">
            <a:extLst xmlns:a="http://schemas.openxmlformats.org/drawingml/2006/main">
              <a:ext uri="{FF2B5EF4-FFF2-40B4-BE49-F238E27FC236}">
                <a16:creationId xmlns:a16="http://schemas.microsoft.com/office/drawing/2014/main" id="{927B5001-01EC-459D-ADAB-A8157FD6F05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693993533"/>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E535469-5773-4FEF-BD5B-78C8B511551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7748406B-A811-4B20-8AFA-19F069FD982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22923aa56e8490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52A8052-783C-4DC9-944E-3324BF2C2A3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F6107C25-B96B-4DF1-8E3B-0E6ABBD7B794}"/>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418F9B5-5BB2-41B0-8C93-8FCA3E093A4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能解释“安全是机密性、完整性与可用性的平衡”，并识别一个反例或边界。</a:t>
            </a:r>
          </a:p>
        </p:txBody>
      </p:sp>
      <p:sp>
        <p:nvSpPr>
          <p:cNvPr id="7" name="">
            <a:extLst xmlns:a="http://schemas.openxmlformats.org/drawingml/2006/main">
              <a:ext uri="{FF2B5EF4-FFF2-40B4-BE49-F238E27FC236}">
                <a16:creationId xmlns:a16="http://schemas.microsoft.com/office/drawing/2014/main" id="{F237BD29-D06B-4DE8-A257-FBA6DF2D2D8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9CD77376-4BC3-4413-855F-DF4DD939DE12}"/>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3B7274DF-3AAC-4559-AE8B-F3A6D4A4522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email uses a familiar display name but…</a:t>
            </a:r>
          </a:p>
        </p:txBody>
      </p:sp>
      <p:sp>
        <p:nvSpPr>
          <p:cNvPr id="10" name="">
            <a:extLst xmlns:a="http://schemas.openxmlformats.org/drawingml/2006/main">
              <a:ext uri="{FF2B5EF4-FFF2-40B4-BE49-F238E27FC236}">
                <a16:creationId xmlns:a16="http://schemas.microsoft.com/office/drawing/2014/main" id="{ABEE33EE-D909-460E-8C7E-552575EAAB89}"/>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高频错因：把加密当作防止所有攻击</a:t>
            </a:r>
          </a:p>
        </p:txBody>
      </p:sp>
      <p:sp>
        <p:nvSpPr>
          <p:cNvPr id="11" name="">
            <a:extLst xmlns:a="http://schemas.openxmlformats.org/drawingml/2006/main">
              <a:ext uri="{FF2B5EF4-FFF2-40B4-BE49-F238E27FC236}">
                <a16:creationId xmlns:a16="http://schemas.microsoft.com/office/drawing/2014/main" id="{92E7D56D-1234-449F-A115-DB9E2C3A2E74}"/>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176DEEB-AFF8-4AB6-AA55-D73C1093B37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24273DC0-7758-42E8-BAB1-0330110195D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安全是机密性、完整性与可用性的平衡</a:t>
            </a:r>
          </a:p>
        </p:txBody>
      </p:sp>
      <p:sp>
        <p:nvSpPr>
          <p:cNvPr id="14" name="">
            <a:extLst xmlns:a="http://schemas.openxmlformats.org/drawingml/2006/main">
              <a:ext uri="{FF2B5EF4-FFF2-40B4-BE49-F238E27FC236}">
                <a16:creationId xmlns:a16="http://schemas.microsoft.com/office/drawing/2014/main" id="{D2CC2779-36E4-416C-A541-CA4D28568EE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087A6443-D78B-4675-99BA-A1823CCA504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113ADD63-EBD4-466B-A836-71AC2C12AA2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17" name="">
            <a:extLst xmlns:a="http://schemas.openxmlformats.org/drawingml/2006/main">
              <a:ext uri="{FF2B5EF4-FFF2-40B4-BE49-F238E27FC236}">
                <a16:creationId xmlns:a16="http://schemas.microsoft.com/office/drawing/2014/main" id="{BE0316EE-A22F-4459-9E6B-613AA958BC0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33066620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0AA3190E-42EA-4F5B-8719-1FA1BD2BE00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834F0A5F-B477-496F-9B5E-11A3B13119D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dc7d95f974cb45b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865D189-9AA2-4EFB-80C3-9B8DDB418006}"/>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8CA7F074-B138-43AE-88C9-46EB4F2CCCF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33F9B99-B782-4CA0-8A37-A23630F92A69}"/>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56B02D0-C331-4EFA-8C66-55C1665A6CB2}"/>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A7891AD-048C-4CD8-B6E3-034CB979DB4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识别资产</a:t>
            </a:r>
          </a:p>
        </p:txBody>
      </p:sp>
      <p:sp>
        <p:nvSpPr>
          <p:cNvPr id="9" name="">
            <a:extLst xmlns:a="http://schemas.openxmlformats.org/drawingml/2006/main">
              <a:ext uri="{FF2B5EF4-FFF2-40B4-BE49-F238E27FC236}">
                <a16:creationId xmlns:a16="http://schemas.microsoft.com/office/drawing/2014/main" id="{FC9C11F2-F779-4720-B3F5-0B73887DEDED}"/>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627F31D-DD6E-4D5E-98A1-7122AEE97A1D}"/>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威胁</a:t>
            </a:r>
          </a:p>
        </p:txBody>
      </p:sp>
      <p:sp>
        <p:nvSpPr>
          <p:cNvPr id="11" name="">
            <a:extLst xmlns:a="http://schemas.openxmlformats.org/drawingml/2006/main">
              <a:ext uri="{FF2B5EF4-FFF2-40B4-BE49-F238E27FC236}">
                <a16:creationId xmlns:a16="http://schemas.microsoft.com/office/drawing/2014/main" id="{283B0CFD-E371-4EF3-940C-D8FF768AEB9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DF2764B3-84D3-413A-BC60-11065A3A85A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控制</a:t>
            </a:r>
          </a:p>
        </p:txBody>
      </p:sp>
      <p:sp>
        <p:nvSpPr>
          <p:cNvPr id="13" name="">
            <a:extLst xmlns:a="http://schemas.openxmlformats.org/drawingml/2006/main">
              <a:ext uri="{FF2B5EF4-FFF2-40B4-BE49-F238E27FC236}">
                <a16:creationId xmlns:a16="http://schemas.microsoft.com/office/drawing/2014/main" id="{FE86A022-453D-4A7C-B236-3D62EB1E3C22}"/>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32B226D9-D484-4ECD-9979-33EF37EAC507}"/>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残余风险</a:t>
            </a:r>
          </a:p>
        </p:txBody>
      </p:sp>
      <p:sp>
        <p:nvSpPr>
          <p:cNvPr id="15" name="">
            <a:extLst xmlns:a="http://schemas.openxmlformats.org/drawingml/2006/main">
              <a:ext uri="{FF2B5EF4-FFF2-40B4-BE49-F238E27FC236}">
                <a16:creationId xmlns:a16="http://schemas.microsoft.com/office/drawing/2014/main" id="{38C99084-34E7-4C83-887A-B16135D06BA1}"/>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FB9B1D00-3398-4406-928F-BD1F9A276A4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9FB04A67-AAA3-4006-9A5A-2CD280E885C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647"/>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email uses a familiar display name but a misspel…</a:t>
            </a:r>
          </a:p>
        </p:txBody>
      </p:sp>
      <p:sp>
        <p:nvSpPr>
          <p:cNvPr id="18" name="">
            <a:extLst xmlns:a="http://schemas.openxmlformats.org/drawingml/2006/main">
              <a:ext uri="{FF2B5EF4-FFF2-40B4-BE49-F238E27FC236}">
                <a16:creationId xmlns:a16="http://schemas.microsoft.com/office/drawing/2014/main" id="{40AEC1F7-E732-42F6-9DC4-6675077103EC}"/>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A030341-681A-4A17-8C51-B001F60DD0A5}"/>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9AEC0978-A544-49A9-A9B5-7397E63FC204}"/>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message contains phishing indicators and must not be trusted from…</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18EFCC8D-3A4E-47B7-B18C-732174B65C1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3BDF38E0-1D44-4BEE-8A9E-7B1CA9D2F94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41EDDB15-824D-456E-8213-C9045C85150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4" name="">
            <a:extLst xmlns:a="http://schemas.openxmlformats.org/drawingml/2006/main">
              <a:ext uri="{FF2B5EF4-FFF2-40B4-BE49-F238E27FC236}">
                <a16:creationId xmlns:a16="http://schemas.microsoft.com/office/drawing/2014/main" id="{3242CC0D-8FE0-4680-A803-89FB755FD3E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826682798"/>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191D13E-ACED-4AF0-A391-15A75AEBB12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9E4135FD-87BF-46C7-8C53-0F789D9D0F3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63430c6eba6462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0BC8749-DB39-4075-8939-726299A3A125}"/>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00F3EB88-CFBA-4152-A928-2F08906D1099}"/>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D0088FC-F3B1-401B-BBD3-8BB703D24213}"/>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DE55404B-4D19-474B-A244-6F79583F3722}"/>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14710388-8854-4F9E-AD75-5D9426F6E285}"/>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B41B6B1-1A39-49F9-9D59-81F88F2CAED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8F9A75EB-E611-4AD0-893D-6E77B0698A07}"/>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68E7FA99-A7BA-4DA7-A047-00AE5A74272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C8A4502-0DB5-4696-85ED-D829BB61C531}"/>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DD6D78E4-EC46-4D57-B6BF-FCC712A37382}"/>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04E5F55D-28AB-45C5-A75F-A6E00A8CCE7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70F6548-6D0D-41E8-8AF4-45CC2271B667}"/>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670C8A36-D4F8-4167-A12A-89A246E5A741}"/>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把加密当作防止所有攻击</a:t>
            </a:r>
          </a:p>
        </p:txBody>
      </p:sp>
      <p:sp>
        <p:nvSpPr>
          <p:cNvPr id="17" name="">
            <a:extLst xmlns:a="http://schemas.openxmlformats.org/drawingml/2006/main">
              <a:ext uri="{FF2B5EF4-FFF2-40B4-BE49-F238E27FC236}">
                <a16:creationId xmlns:a16="http://schemas.microsoft.com/office/drawing/2014/main" id="{4692C57B-1113-428F-BF10-263CFF5E7F85}"/>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E0BD272-0F25-424F-9604-3069114768F9}"/>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58E60D8B-A486-4488-8AEC-13DC3D92719A}"/>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A37BF46-66E8-42A9-A022-7815D159F3C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6D32D30-CBEC-45E0-978B-6AFB5E0FAA1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2" name="">
            <a:extLst xmlns:a="http://schemas.openxmlformats.org/drawingml/2006/main">
              <a:ext uri="{FF2B5EF4-FFF2-40B4-BE49-F238E27FC236}">
                <a16:creationId xmlns:a16="http://schemas.microsoft.com/office/drawing/2014/main" id="{8C7A9D33-CAE5-4945-BCCE-6C57D4117CB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78018371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DD64ED9-0FCB-4714-BF48-B6716A3A69F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D83DF7FE-551C-40D5-BE65-2BF828585B8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68ea7e3b3294e4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65958D3-6E0C-4C59-B03B-CE122B29DBBE}"/>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3A078B72-677B-4BBB-B9F8-CE36CB3491CB}"/>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28581CC-3B12-4F2B-B551-C8D32762DC1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550762C-B35D-4640-B6E2-8416E23BF38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网络安全与私隐</a:t>
            </a:r>
          </a:p>
        </p:txBody>
      </p:sp>
      <p:sp>
        <p:nvSpPr>
          <p:cNvPr id="8" name="">
            <a:extLst xmlns:a="http://schemas.openxmlformats.org/drawingml/2006/main">
              <a:ext uri="{FF2B5EF4-FFF2-40B4-BE49-F238E27FC236}">
                <a16:creationId xmlns:a16="http://schemas.microsoft.com/office/drawing/2014/main" id="{115B9E8D-A77C-40FA-90A5-DA38EBF251E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D55EE4BE-B3FF-4FD0-8AB2-0DE141FEA9E9}"/>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D57A0820-BA25-4AD4-BE9F-DAE471D77049}"/>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安全是机密性、完整性与可用性的平衡</a:t>
            </a:r>
          </a:p>
        </p:txBody>
      </p:sp>
      <p:sp>
        <p:nvSpPr>
          <p:cNvPr id="11" name="">
            <a:extLst xmlns:a="http://schemas.openxmlformats.org/drawingml/2006/main">
              <a:ext uri="{FF2B5EF4-FFF2-40B4-BE49-F238E27FC236}">
                <a16:creationId xmlns:a16="http://schemas.microsoft.com/office/drawing/2014/main" id="{967F85E3-8B67-4BE5-832E-A74E800FD550}"/>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57C597B9-FEA1-49CC-B92E-E82406B0AFA7}"/>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81796C8F-6937-4CE9-BB25-79162A7F65D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识别资产—威胁—控制—残余风险</a:t>
            </a:r>
          </a:p>
        </p:txBody>
      </p:sp>
      <p:sp>
        <p:nvSpPr>
          <p:cNvPr id="14" name="">
            <a:extLst xmlns:a="http://schemas.openxmlformats.org/drawingml/2006/main">
              <a:ext uri="{FF2B5EF4-FFF2-40B4-BE49-F238E27FC236}">
                <a16:creationId xmlns:a16="http://schemas.microsoft.com/office/drawing/2014/main" id="{32AE0500-6474-4027-89B0-A91FBABF827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12956CE-AD4A-4AA7-9BF8-3C107113695B}"/>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F500C2F-8938-4F8D-AE15-3CC2D58E9CAC}"/>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把加密当作防止所有攻击</a:t>
            </a:r>
          </a:p>
        </p:txBody>
      </p:sp>
      <p:sp>
        <p:nvSpPr>
          <p:cNvPr id="17" name="">
            <a:extLst xmlns:a="http://schemas.openxmlformats.org/drawingml/2006/main">
              <a:ext uri="{FF2B5EF4-FFF2-40B4-BE49-F238E27FC236}">
                <a16:creationId xmlns:a16="http://schemas.microsoft.com/office/drawing/2014/main" id="{98A7FE67-3CB5-43F6-906A-2D5A98E3B56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10EED7D-64FC-4BB4-9AE7-479AB639A34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5E8128D-9901-47ED-A396-7D37C601372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0" name="">
            <a:extLst xmlns:a="http://schemas.openxmlformats.org/drawingml/2006/main">
              <a:ext uri="{FF2B5EF4-FFF2-40B4-BE49-F238E27FC236}">
                <a16:creationId xmlns:a16="http://schemas.microsoft.com/office/drawing/2014/main" id="{14C3118C-5B88-411C-B4A6-DCD23A5A315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1255015081"/>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3A3A406-B426-4C47-905F-1D41F10B592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2E6E3672-A68B-4557-8646-B5F47C06CCB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ad04b05a45c4cb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3F7EDE8-F8B1-46F3-8425-49062FD89F8C}"/>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CE36AED1-5DD4-4D63-9181-03AC9361202C}"/>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D3E86C3-153B-4E12-A586-793B28512E8D}"/>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680703E8-A60C-4C82-83D8-169E839B40AA}"/>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a:t>
            </a:r>
          </a:p>
        </p:txBody>
      </p:sp>
      <p:sp>
        <p:nvSpPr>
          <p:cNvPr id="8" name="">
            <a:extLst xmlns:a="http://schemas.openxmlformats.org/drawingml/2006/main">
              <a:ext uri="{FF2B5EF4-FFF2-40B4-BE49-F238E27FC236}">
                <a16:creationId xmlns:a16="http://schemas.microsoft.com/office/drawing/2014/main" id="{878C4C0C-09B4-4DED-BF32-5F002FA9E21B}"/>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91D048B-AD08-4FAB-96D5-EE78C329A16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A99F53A-D392-4D67-A2FF-F965FA2F9794}"/>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安全是机密性、完整性与可用性的平衡</a:t>
            </a:r>
          </a:p>
        </p:txBody>
      </p:sp>
      <p:sp>
        <p:nvSpPr>
          <p:cNvPr id="11" name="">
            <a:extLst xmlns:a="http://schemas.openxmlformats.org/drawingml/2006/main">
              <a:ext uri="{FF2B5EF4-FFF2-40B4-BE49-F238E27FC236}">
                <a16:creationId xmlns:a16="http://schemas.microsoft.com/office/drawing/2014/main" id="{533741E9-AFBC-4E60-88EC-02A855B85D9A}"/>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73E89B47-8FD9-417A-A326-292009082B94}"/>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5A050999-C715-41D7-B63C-9046E8768DC5}"/>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识别资产—威胁—控制—残余风险</a:t>
            </a:r>
          </a:p>
        </p:txBody>
      </p:sp>
      <p:sp>
        <p:nvSpPr>
          <p:cNvPr id="14" name="">
            <a:extLst xmlns:a="http://schemas.openxmlformats.org/drawingml/2006/main">
              <a:ext uri="{FF2B5EF4-FFF2-40B4-BE49-F238E27FC236}">
                <a16:creationId xmlns:a16="http://schemas.microsoft.com/office/drawing/2014/main" id="{83FA925B-C012-4537-BC92-0DAA84F57D07}"/>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2ECEDA66-AE05-47FF-A595-C6B9194BEE57}"/>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E8F9F44F-29C4-4422-ADB1-16D6ABD39A0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检查：把加密当作防止所有攻击</a:t>
            </a:r>
          </a:p>
        </p:txBody>
      </p:sp>
      <p:sp>
        <p:nvSpPr>
          <p:cNvPr id="17" name="">
            <a:extLst xmlns:a="http://schemas.openxmlformats.org/drawingml/2006/main">
              <a:ext uri="{FF2B5EF4-FFF2-40B4-BE49-F238E27FC236}">
                <a16:creationId xmlns:a16="http://schemas.microsoft.com/office/drawing/2014/main" id="{F81CDC6E-8285-4B7F-A258-55A0752EF184}"/>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15A72A96-7360-497A-BAD9-C35F328E17B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5B216E1-0CF6-440F-90D3-F9040782A2F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0" name="">
            <a:extLst xmlns:a="http://schemas.openxmlformats.org/drawingml/2006/main">
              <a:ext uri="{FF2B5EF4-FFF2-40B4-BE49-F238E27FC236}">
                <a16:creationId xmlns:a16="http://schemas.microsoft.com/office/drawing/2014/main" id="{759AB2FA-AF6B-4802-B76A-016A7C368AC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153469734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684D7D9-1AF4-43EF-ADA7-592E2558528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626B2760-891E-4BA5-B845-C004D3A207E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e395506cede4d5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93C3D76-6C8C-4ECD-AD98-F95765179E5C}"/>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07655947-ACEF-4827-8A4E-EABCF0F737E8}"/>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266775E-678C-4D1D-BAF3-5350AD5CE50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29E52C7C-4965-4365-8AA6-6C91EFF0487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47"/>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email uses a familiar display name but a misspelled domain and asks staff to verify payroll details through a shortened link.</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a:t>
            </a:r>
          </a:p>
        </p:txBody>
      </p:sp>
      <p:sp>
        <p:nvSpPr>
          <p:cNvPr id="8" name="">
            <a:extLst xmlns:a="http://schemas.openxmlformats.org/drawingml/2006/main">
              <a:ext uri="{FF2B5EF4-FFF2-40B4-BE49-F238E27FC236}">
                <a16:creationId xmlns:a16="http://schemas.microsoft.com/office/drawing/2014/main" id="{C24998A2-013C-4BE9-8A97-F65C49061924}"/>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4</a:t>
            </a:r>
          </a:p>
        </p:txBody>
      </p:sp>
      <p:sp>
        <p:nvSpPr>
          <p:cNvPr id="9" name="">
            <a:extLst xmlns:a="http://schemas.openxmlformats.org/drawingml/2006/main">
              <a:ext uri="{FF2B5EF4-FFF2-40B4-BE49-F238E27FC236}">
                <a16:creationId xmlns:a16="http://schemas.microsoft.com/office/drawing/2014/main" id="{4E9496DB-6076-4712-8199-699A946C9CE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7850AF9-0381-46A3-A78B-047407655181}"/>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2905C2E-25C2-4578-8DD3-9F3F1846D896}"/>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29CB5C1-D135-4247-A7C2-ACC15CE610A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AF432B90-9331-448D-A5BB-CF2EE37F9E6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37F3BF44-63B3-4A8E-9C2C-FD6A825EC6F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FB426BA-EB00-465F-8B5F-72286D59193A}"/>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ACBD7664-D530-4E91-AF36-31CB485BB03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CAF23CF-5B0C-4497-80DF-5070828253D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17C5D6B0-5537-4F4B-99EF-7E657DA49795}"/>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1D65519A-01E9-488C-89A4-35CFA38D28D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23829B8-035F-4C36-BC99-96BD67FAA89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2E9A55A-8E67-45ED-99A7-37154115F11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2" name="">
            <a:extLst xmlns:a="http://schemas.openxmlformats.org/drawingml/2006/main">
              <a:ext uri="{FF2B5EF4-FFF2-40B4-BE49-F238E27FC236}">
                <a16:creationId xmlns:a16="http://schemas.microsoft.com/office/drawing/2014/main" id="{60098384-16F7-4AD8-9C63-12D0663144F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097568161"/>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6A7B2C0-71C2-41FF-9F9D-5E1E0C9B724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4A9B63FA-2B05-4026-81EA-4A5D650AE65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5f78abd70b8466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43A086E-9B04-42E0-88E3-CB518F23A33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E78CFCD9-BA41-4A62-A6FA-C380C79D7B50}"/>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91DA0D4-3148-4669-92D8-08021CB24048}"/>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A442D5D-856A-482B-98C9-BFF8B91C7870}"/>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4CAF0C5A-8522-46BA-BBC8-DA569FD6D571}"/>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email uses a famil…</a:t>
            </a:r>
          </a:p>
        </p:txBody>
      </p:sp>
      <p:sp>
        <p:nvSpPr>
          <p:cNvPr id="9" name="">
            <a:extLst xmlns:a="http://schemas.openxmlformats.org/drawingml/2006/main">
              <a:ext uri="{FF2B5EF4-FFF2-40B4-BE49-F238E27FC236}">
                <a16:creationId xmlns:a16="http://schemas.microsoft.com/office/drawing/2014/main" id="{7DA15D65-0218-49B1-8C53-7658B9C1C5B3}"/>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9CA6EDB3-B772-4ECD-A0E3-C2DD0F464C0D}"/>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ACC4633-F591-4C78-9902-9A2575E39BF0}"/>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8048CAC-A0E8-4F66-94BB-7B9A5B0FE66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email uses a familiar displ…</a:t>
            </a:r>
          </a:p>
        </p:txBody>
      </p:sp>
      <p:sp>
        <p:nvSpPr>
          <p:cNvPr id="13" name="">
            <a:extLst xmlns:a="http://schemas.openxmlformats.org/drawingml/2006/main">
              <a:ext uri="{FF2B5EF4-FFF2-40B4-BE49-F238E27FC236}">
                <a16:creationId xmlns:a16="http://schemas.microsoft.com/office/drawing/2014/main" id="{5880EDA2-00F7-4029-BFA8-3F05A699920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1D50D264-848B-4654-B401-DD4513176374}"/>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6783ACC7-6419-4DDF-BD28-F8296EFC306F}"/>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B1E4525B-8421-4C40-81D0-9ADCBCA73C1B}"/>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email uses a familiar displ…</a:t>
            </a:r>
          </a:p>
        </p:txBody>
      </p:sp>
      <p:sp>
        <p:nvSpPr>
          <p:cNvPr id="17" name="">
            <a:extLst xmlns:a="http://schemas.openxmlformats.org/drawingml/2006/main">
              <a:ext uri="{FF2B5EF4-FFF2-40B4-BE49-F238E27FC236}">
                <a16:creationId xmlns:a16="http://schemas.microsoft.com/office/drawing/2014/main" id="{7056EAF9-7214-433C-9AA7-103A4A091ED6}"/>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F2132A1A-8DF7-48AC-B702-D0220A0E055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EA89120-F8B0-4E6C-B52D-917430AD578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0" name="">
            <a:extLst xmlns:a="http://schemas.openxmlformats.org/drawingml/2006/main">
              <a:ext uri="{FF2B5EF4-FFF2-40B4-BE49-F238E27FC236}">
                <a16:creationId xmlns:a16="http://schemas.microsoft.com/office/drawing/2014/main" id="{76406073-9BD7-4256-92F4-EB5AEBF59DA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79171594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9463502-AF40-4B1E-8698-BE5D0412E37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9D414F96-18EA-45E1-B450-DDC64F134F4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009971b949e4df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B938875-6271-4F5B-8235-D70AE8341273}"/>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66208027-FEF1-469B-A90F-F100DC9275AA}"/>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404C86E-0C88-41A8-B1C4-D4291B5C85AD}"/>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B08AFD1-F455-4FC5-9582-9873AE1213E2}"/>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把加密当作防止所有攻击</a:t>
            </a:r>
          </a:p>
        </p:txBody>
      </p:sp>
      <p:sp>
        <p:nvSpPr>
          <p:cNvPr id="8" name="">
            <a:extLst xmlns:a="http://schemas.openxmlformats.org/drawingml/2006/main">
              <a:ext uri="{FF2B5EF4-FFF2-40B4-BE49-F238E27FC236}">
                <a16:creationId xmlns:a16="http://schemas.microsoft.com/office/drawing/2014/main" id="{504DA332-D23F-463C-BA81-117B6F5705C3}"/>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FAB8805B-C3F6-4A46-ABC9-7E60EFE0866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33107BF-C65A-48BD-BD75-1C2BE74D8DFA}"/>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019A6A7-F849-4D73-82EF-D6A73BDB381C}"/>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正确结论：Do not open the link; report it and verify the request through an independently…</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AED87E3-11B0-4CAE-8DEB-64CB10400543}"/>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D1A11C6C-8AB0-44EA-A39F-AEC0396503F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41E361C-1A04-4D73-8E66-70345D4B135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15" name="">
            <a:extLst xmlns:a="http://schemas.openxmlformats.org/drawingml/2006/main">
              <a:ext uri="{FF2B5EF4-FFF2-40B4-BE49-F238E27FC236}">
                <a16:creationId xmlns:a16="http://schemas.microsoft.com/office/drawing/2014/main" id="{0323E6B3-18F8-4FEA-B3F5-2A275BCEF82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596218011"/>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7C2E837-13E7-478F-BDE7-9F59F86167A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A19AF677-584F-4C05-AD04-CC4C178ACBE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1343cb343f0412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5777A08-D97C-4C64-B7FB-4DE794274F3D}"/>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79721F6D-9B51-443B-A1AA-7EFDA7160E41}"/>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C6F5C96-D8A3-4D2A-9086-9052FD37E294}"/>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1E674DBA-036E-416E-BC3A-11A6845B180B}"/>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074"/>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email uses a familiar display name but a misspelled domain and asks staff to verify payroll details through a shortened link.</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answer turns the mat…</a:t>
            </a:r>
          </a:p>
        </p:txBody>
      </p:sp>
      <p:sp>
        <p:nvSpPr>
          <p:cNvPr id="8" name="">
            <a:extLst xmlns:a="http://schemas.openxmlformats.org/drawingml/2006/main">
              <a:ext uri="{FF2B5EF4-FFF2-40B4-BE49-F238E27FC236}">
                <a16:creationId xmlns:a16="http://schemas.microsoft.com/office/drawing/2014/main" id="{1FC198FD-2A59-4319-AE08-43D323D5ACD4}"/>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3433F8F-409A-466B-890C-828617DACCC8}"/>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857F400-BBD4-4F87-82DE-78F5FDB7A81E}"/>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C8982A92-3C94-4EC8-B6E3-E981C4FA158C}"/>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C97D466F-4CED-4AC3-B53B-6542E98A1FD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20D75864-61F8-4D8A-8027-36362A06BD5E}"/>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F984E97-6EAB-4CDB-B385-BEFCDD01075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6770A5B-6769-4994-998E-89D463CFB50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16" name="">
            <a:extLst xmlns:a="http://schemas.openxmlformats.org/drawingml/2006/main">
              <a:ext uri="{FF2B5EF4-FFF2-40B4-BE49-F238E27FC236}">
                <a16:creationId xmlns:a16="http://schemas.microsoft.com/office/drawing/2014/main" id="{C24B70C2-9B11-4E55-AAF6-3E39D2DA835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60159754"/>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B53276C-DE32-4CB1-9871-2EB60A3A49A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A4AB8AEB-1726-4E32-B4C1-20C6E86920E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979912f1f09436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53601F-5BB5-49FC-BC3D-2CC07054608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71803107-A907-4B5F-8300-2AA8F7090CBB}"/>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8FED2745-0581-498E-8D6D-4BD689A57027}"/>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能独立执行“识别资产—威胁—控制—残余风险”，并说明每一步理由。</a:t>
            </a:r>
          </a:p>
        </p:txBody>
      </p:sp>
      <p:sp>
        <p:nvSpPr>
          <p:cNvPr id="7" name="">
            <a:extLst xmlns:a="http://schemas.openxmlformats.org/drawingml/2006/main">
              <a:ext uri="{FF2B5EF4-FFF2-40B4-BE49-F238E27FC236}">
                <a16:creationId xmlns:a16="http://schemas.microsoft.com/office/drawing/2014/main" id="{90066106-6351-4144-A46E-6229F1861FA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2DE041FC-4146-4AE7-B306-21F73404240B}"/>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80F20D1C-8EEA-4F14-996E-BD05261C37D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email uses a familiar display name bu…</a:t>
            </a:r>
          </a:p>
        </p:txBody>
      </p:sp>
      <p:sp>
        <p:nvSpPr>
          <p:cNvPr id="10" name="">
            <a:extLst xmlns:a="http://schemas.openxmlformats.org/drawingml/2006/main">
              <a:ext uri="{FF2B5EF4-FFF2-40B4-BE49-F238E27FC236}">
                <a16:creationId xmlns:a16="http://schemas.microsoft.com/office/drawing/2014/main" id="{2A259300-4561-4CB6-A117-E43DA7220BBA}"/>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高频错因：把加密当作防止所有攻击</a:t>
            </a:r>
          </a:p>
        </p:txBody>
      </p:sp>
      <p:sp>
        <p:nvSpPr>
          <p:cNvPr id="11" name="">
            <a:extLst xmlns:a="http://schemas.openxmlformats.org/drawingml/2006/main">
              <a:ext uri="{FF2B5EF4-FFF2-40B4-BE49-F238E27FC236}">
                <a16:creationId xmlns:a16="http://schemas.microsoft.com/office/drawing/2014/main" id="{23701476-277B-428F-A347-2845D2B7CF05}"/>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C7A0B0E-7126-4149-9FCB-8D5D258E076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8C7F95DC-7C09-4F41-AC50-FA363B80F21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安全是机密性、完整性与可用性的平衡</a:t>
            </a:r>
          </a:p>
        </p:txBody>
      </p:sp>
      <p:sp>
        <p:nvSpPr>
          <p:cNvPr id="14" name="">
            <a:extLst xmlns:a="http://schemas.openxmlformats.org/drawingml/2006/main">
              <a:ext uri="{FF2B5EF4-FFF2-40B4-BE49-F238E27FC236}">
                <a16:creationId xmlns:a16="http://schemas.microsoft.com/office/drawing/2014/main" id="{955D4A1A-7D6B-4D14-88EC-648D5E264F9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2EE9172F-4F23-4119-A3B7-130F37B178C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5BC143C-FAE9-4143-A9EE-7BB09BFFA75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17" name="">
            <a:extLst xmlns:a="http://schemas.openxmlformats.org/drawingml/2006/main">
              <a:ext uri="{FF2B5EF4-FFF2-40B4-BE49-F238E27FC236}">
                <a16:creationId xmlns:a16="http://schemas.microsoft.com/office/drawing/2014/main" id="{CB54E500-35CA-40C9-9D88-301C2A20482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58639024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745D761F-C546-4DEA-90F0-99E61266ACC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AFD4CE7E-FABE-4E06-838E-7993794F459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784546b8672a45c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6576B69-A4B9-4988-8060-D1AA2CB543E5}"/>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4777E72B-562A-4A67-B06E-0178368044D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44FF535-6BD4-4902-B8B4-1F5CDE3CAA3C}"/>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F9184193-3F92-49FF-A501-C799A238E2A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654357D4-703B-4540-A29F-747B8F143A8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识别资产</a:t>
            </a:r>
          </a:p>
        </p:txBody>
      </p:sp>
      <p:sp>
        <p:nvSpPr>
          <p:cNvPr id="9" name="">
            <a:extLst xmlns:a="http://schemas.openxmlformats.org/drawingml/2006/main">
              <a:ext uri="{FF2B5EF4-FFF2-40B4-BE49-F238E27FC236}">
                <a16:creationId xmlns:a16="http://schemas.microsoft.com/office/drawing/2014/main" id="{13005674-C58D-4EB9-9C51-20E7CA6A89B1}"/>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ECD569CD-19C9-426A-AEC5-D9D0FD53690D}"/>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威胁</a:t>
            </a:r>
          </a:p>
        </p:txBody>
      </p:sp>
      <p:sp>
        <p:nvSpPr>
          <p:cNvPr id="11" name="">
            <a:extLst xmlns:a="http://schemas.openxmlformats.org/drawingml/2006/main">
              <a:ext uri="{FF2B5EF4-FFF2-40B4-BE49-F238E27FC236}">
                <a16:creationId xmlns:a16="http://schemas.microsoft.com/office/drawing/2014/main" id="{3EC2AF16-2FFF-4A78-8F00-10D9E679B508}"/>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2C2E4013-1941-4836-A9D1-CFD78DE82A8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控制</a:t>
            </a:r>
          </a:p>
        </p:txBody>
      </p:sp>
      <p:sp>
        <p:nvSpPr>
          <p:cNvPr id="13" name="">
            <a:extLst xmlns:a="http://schemas.openxmlformats.org/drawingml/2006/main">
              <a:ext uri="{FF2B5EF4-FFF2-40B4-BE49-F238E27FC236}">
                <a16:creationId xmlns:a16="http://schemas.microsoft.com/office/drawing/2014/main" id="{2A248AD9-CB7E-48F8-9968-BDB7303E90C2}"/>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8DBE0352-4D63-4F1D-8B3A-39069D5FAEF2}"/>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残余风险</a:t>
            </a:r>
          </a:p>
        </p:txBody>
      </p:sp>
      <p:sp>
        <p:nvSpPr>
          <p:cNvPr id="15" name="">
            <a:extLst xmlns:a="http://schemas.openxmlformats.org/drawingml/2006/main">
              <a:ext uri="{FF2B5EF4-FFF2-40B4-BE49-F238E27FC236}">
                <a16:creationId xmlns:a16="http://schemas.microsoft.com/office/drawing/2014/main" id="{0CD66AFD-B43D-4D3F-92B7-B10C733FF480}"/>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E511C9A8-8DB6-41BB-A175-D66E4C3AC27E}"/>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8EEF0FF8-F316-435E-A5E2-00DAB0F6E3B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519"/>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email uses a familiar display name but a misspe…</a:t>
            </a:r>
          </a:p>
        </p:txBody>
      </p:sp>
      <p:sp>
        <p:nvSpPr>
          <p:cNvPr id="18" name="">
            <a:extLst xmlns:a="http://schemas.openxmlformats.org/drawingml/2006/main">
              <a:ext uri="{FF2B5EF4-FFF2-40B4-BE49-F238E27FC236}">
                <a16:creationId xmlns:a16="http://schemas.microsoft.com/office/drawing/2014/main" id="{640E76A8-DB42-4DFF-8742-42B9A575DE48}"/>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99BF005-A248-49CF-B187-3DEC8318790C}"/>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5DE4F840-BBD0-40D2-8B47-3E1B0335A24F}"/>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正确结论：A familiar name or professional layout is not evidence that the sende…</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9F831727-1C2C-4428-903D-5AFC99B6AC2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0E722B48-0BFA-494F-B9CF-AAD212D1F6F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80C63191-D177-484B-B9C0-7D1FF2AE7CE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4" name="">
            <a:extLst xmlns:a="http://schemas.openxmlformats.org/drawingml/2006/main">
              <a:ext uri="{FF2B5EF4-FFF2-40B4-BE49-F238E27FC236}">
                <a16:creationId xmlns:a16="http://schemas.microsoft.com/office/drawing/2014/main" id="{BCAE8E0D-F938-443A-8BA9-CEE43E3607A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69570746"/>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4A1B138-CE65-4F55-A12D-AF9B9FD91AD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F8CAD6C2-E119-42BD-BC34-62C01FD03E2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aaa4ae95cee448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2DE3B74-C9E7-494F-93EA-3F2F222A9C5D}"/>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B7F1037F-4256-48AB-8CD8-9BC70072D69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A9CBE2B-AF5A-4928-838F-71E73C71003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587BA71-485C-49CB-83ED-013B1CE98964}"/>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D1454E4D-BD01-49BF-9A90-47337A10AC5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EBAEFD85-F5E5-4EF1-85C8-02493830CF43}"/>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C469D46D-DA40-4EE1-B2C4-40EF0B82FE28}"/>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A1C3C979-60C1-4D16-8B23-C611A8898049}"/>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6D569412-3D24-4695-9210-6DE68B84AE4E}"/>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478ED3EA-7923-448E-85BA-B68835C57B32}"/>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8DD08D9-0BE4-4BFB-B2B8-35DE2E4B795F}"/>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495AF2F-9999-4C1B-BB31-7C5C6643AAA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9E7EA153-4B0C-4B6E-91EF-269F0AE26C04}"/>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把加密当作防止所有攻击</a:t>
            </a:r>
          </a:p>
        </p:txBody>
      </p:sp>
      <p:sp>
        <p:nvSpPr>
          <p:cNvPr id="17" name="">
            <a:extLst xmlns:a="http://schemas.openxmlformats.org/drawingml/2006/main">
              <a:ext uri="{FF2B5EF4-FFF2-40B4-BE49-F238E27FC236}">
                <a16:creationId xmlns:a16="http://schemas.microsoft.com/office/drawing/2014/main" id="{7EEA14AF-E18A-45B5-AB76-48146DBF9A0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B0BAA9C4-7E16-4026-AF07-D92C2BEFCAC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20D207FB-520C-4464-B5C7-3445AF94195A}"/>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896766DC-5461-4639-A3D6-B90EC9CF27E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D48359F-4450-4947-B691-68BFEAD4D4D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2" name="">
            <a:extLst xmlns:a="http://schemas.openxmlformats.org/drawingml/2006/main">
              <a:ext uri="{FF2B5EF4-FFF2-40B4-BE49-F238E27FC236}">
                <a16:creationId xmlns:a16="http://schemas.microsoft.com/office/drawing/2014/main" id="{0B9DEC9D-662E-469B-A7EA-C5C5C649439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2129340499"/>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F1533FE-AE62-48BB-AAD8-A9CE01571FC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3FBD3172-4E2E-4541-A196-5AA4BC51FFF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c82f4d50edc488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5C6B3C3-EF32-448A-A2D3-FAF3EDCDBBCF}"/>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CB8FBDF-2B94-4D7F-8F8A-51EC796031DC}"/>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9FB0E21-CA7B-48F6-91CE-EFAE6EFF55B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914A074-ED1C-4A7B-A925-20199625E910}"/>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网络安全与私隐</a:t>
            </a:r>
          </a:p>
        </p:txBody>
      </p:sp>
      <p:sp>
        <p:nvSpPr>
          <p:cNvPr id="8" name="">
            <a:extLst xmlns:a="http://schemas.openxmlformats.org/drawingml/2006/main">
              <a:ext uri="{FF2B5EF4-FFF2-40B4-BE49-F238E27FC236}">
                <a16:creationId xmlns:a16="http://schemas.microsoft.com/office/drawing/2014/main" id="{7A4BA0A9-0933-43C1-BD25-26CDB2591D6B}"/>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EC4D17A-0A46-49A6-B39A-35750325EEB0}"/>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B584945-4328-4F84-B588-FEC7763D7437}"/>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安全是机密性、完整性与可用性的平衡</a:t>
            </a:r>
          </a:p>
        </p:txBody>
      </p:sp>
      <p:sp>
        <p:nvSpPr>
          <p:cNvPr id="11" name="">
            <a:extLst xmlns:a="http://schemas.openxmlformats.org/drawingml/2006/main">
              <a:ext uri="{FF2B5EF4-FFF2-40B4-BE49-F238E27FC236}">
                <a16:creationId xmlns:a16="http://schemas.microsoft.com/office/drawing/2014/main" id="{315AE728-E5BA-40D8-AF53-3A2DE9F1F44D}"/>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541C30C-D819-424B-B17E-814E4DDEBA5A}"/>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6F1FB466-6DFE-4DE4-A81D-17CC7414D3A8}"/>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识别资产—威胁—控制—残余风险</a:t>
            </a:r>
          </a:p>
        </p:txBody>
      </p:sp>
      <p:sp>
        <p:nvSpPr>
          <p:cNvPr id="14" name="">
            <a:extLst xmlns:a="http://schemas.openxmlformats.org/drawingml/2006/main">
              <a:ext uri="{FF2B5EF4-FFF2-40B4-BE49-F238E27FC236}">
                <a16:creationId xmlns:a16="http://schemas.microsoft.com/office/drawing/2014/main" id="{B15A3A07-DB8E-4983-8178-2F70F3EDAB0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F1A56E07-1DC6-408F-AECE-3B67CA5E1382}"/>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7C6FD838-6A32-45BA-AB76-6A715DCD1F2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把加密当作防止所有攻击</a:t>
            </a:r>
          </a:p>
        </p:txBody>
      </p:sp>
      <p:sp>
        <p:nvSpPr>
          <p:cNvPr id="17" name="">
            <a:extLst xmlns:a="http://schemas.openxmlformats.org/drawingml/2006/main">
              <a:ext uri="{FF2B5EF4-FFF2-40B4-BE49-F238E27FC236}">
                <a16:creationId xmlns:a16="http://schemas.microsoft.com/office/drawing/2014/main" id="{2B03D7EA-EA78-4F4D-8560-2AC1FFB0F860}"/>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F4309887-EFC2-45E3-805D-1E20D980B48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1A8B8BB-6D0D-4BF1-80ED-48B036BB7C1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0" name="">
            <a:extLst xmlns:a="http://schemas.openxmlformats.org/drawingml/2006/main">
              <a:ext uri="{FF2B5EF4-FFF2-40B4-BE49-F238E27FC236}">
                <a16:creationId xmlns:a16="http://schemas.microsoft.com/office/drawing/2014/main" id="{23F6D0AD-27D2-467A-AE7A-C84BA7733F8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572025681"/>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BFC5743-6199-44DE-9C1B-71B69278B37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04A81BEA-77B6-4353-AE12-82EE9430928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51c3fa520954fa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082F9BC-8AA5-4BB1-A6B2-48F826D2270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CC85D71-CC6F-43F5-9FEB-56EDD6E6FF3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BDBB052-6DD3-47BC-B841-A3ACD6188977}"/>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EBA7E555-2CF9-4E96-A8D0-7B535139CF7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3755E3F9-9C2A-45F1-9D61-E373F4231B8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97596C8-63DC-4428-931C-C1FF6593A9BE}"/>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5DF1C1C-3E25-4A62-B816-D17A838FBC62}"/>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安全是机密性、完整性与可用性的平衡</a:t>
            </a:r>
          </a:p>
        </p:txBody>
      </p:sp>
      <p:sp>
        <p:nvSpPr>
          <p:cNvPr id="11" name="">
            <a:extLst xmlns:a="http://schemas.openxmlformats.org/drawingml/2006/main">
              <a:ext uri="{FF2B5EF4-FFF2-40B4-BE49-F238E27FC236}">
                <a16:creationId xmlns:a16="http://schemas.microsoft.com/office/drawing/2014/main" id="{1A96BA4E-109A-4AB7-851E-B9443AE8BBD0}"/>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4FD9749F-1392-4430-A316-4C706DD69B0C}"/>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FC87C500-ABAF-446A-9A1C-85A4690AE9DA}"/>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识别资产—威胁—控制—残余风险</a:t>
            </a:r>
          </a:p>
        </p:txBody>
      </p:sp>
      <p:sp>
        <p:nvSpPr>
          <p:cNvPr id="14" name="">
            <a:extLst xmlns:a="http://schemas.openxmlformats.org/drawingml/2006/main">
              <a:ext uri="{FF2B5EF4-FFF2-40B4-BE49-F238E27FC236}">
                <a16:creationId xmlns:a16="http://schemas.microsoft.com/office/drawing/2014/main" id="{5803B552-88D5-4DFB-9A08-BB21C5C0DE46}"/>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97B0A1C5-295A-4B1A-AD4A-70F0C637F5B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95C70B7-2835-4ED4-8553-2FD6C626F1C8}"/>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检查：把加密当作防止所有攻击</a:t>
            </a:r>
          </a:p>
        </p:txBody>
      </p:sp>
      <p:sp>
        <p:nvSpPr>
          <p:cNvPr id="17" name="">
            <a:extLst xmlns:a="http://schemas.openxmlformats.org/drawingml/2006/main">
              <a:ext uri="{FF2B5EF4-FFF2-40B4-BE49-F238E27FC236}">
                <a16:creationId xmlns:a16="http://schemas.microsoft.com/office/drawing/2014/main" id="{51FD7383-1E14-4FD3-B76C-E2EA92E85EB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5DD35F22-220C-475A-ADE5-680F7C3FAB2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A138F88-E280-4634-ADF3-A00DDF4BBFC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0" name="">
            <a:extLst xmlns:a="http://schemas.openxmlformats.org/drawingml/2006/main">
              <a:ext uri="{FF2B5EF4-FFF2-40B4-BE49-F238E27FC236}">
                <a16:creationId xmlns:a16="http://schemas.microsoft.com/office/drawing/2014/main" id="{211F901F-D75D-4BB5-9459-6DF771A8F77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09026631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0519E32-7CE8-4A44-9134-2CB3CC9962C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E142ECB7-F782-41FD-A90B-886F5F5D2F1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61a42b1eaf64e3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F206A17-CC89-4360-B8A9-DA5FC9847294}"/>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6A34B847-D1A2-4E34-A5CB-202CC7126C93}"/>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9EDA5AE-008A-424B-B764-30470DAF0E5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8DBFEBC3-6B4A-4FE8-95AB-431A6803D14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757"/>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email uses a familiar display name but a misspelled domain and asks staff to verify payroll details through a shortened link.</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a:t>
            </a:r>
          </a:p>
        </p:txBody>
      </p:sp>
      <p:sp>
        <p:nvSpPr>
          <p:cNvPr id="8" name="">
            <a:extLst xmlns:a="http://schemas.openxmlformats.org/drawingml/2006/main">
              <a:ext uri="{FF2B5EF4-FFF2-40B4-BE49-F238E27FC236}">
                <a16:creationId xmlns:a16="http://schemas.microsoft.com/office/drawing/2014/main" id="{B99A15D5-577F-4A0C-8189-82EB716D5170}"/>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2</a:t>
            </a:r>
          </a:p>
        </p:txBody>
      </p:sp>
      <p:sp>
        <p:nvSpPr>
          <p:cNvPr id="9" name="">
            <a:extLst xmlns:a="http://schemas.openxmlformats.org/drawingml/2006/main">
              <a:ext uri="{FF2B5EF4-FFF2-40B4-BE49-F238E27FC236}">
                <a16:creationId xmlns:a16="http://schemas.microsoft.com/office/drawing/2014/main" id="{DB148AC6-139A-43F6-A735-55012901675B}"/>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9B0129E-50DE-4696-B1A7-87587EE0D9D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FD1F414-762D-4B8C-8EED-6C51B14CAB08}"/>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6EAAE40-32E7-4C88-92F9-A6423BDCE12C}"/>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C742684-5AC2-48C5-B342-9AF2804E010C}"/>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65C9A2A-C503-4E7D-8D1C-4AA08F6ABF46}"/>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D403D433-079B-474A-9F35-6925D33D534F}"/>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1C9D99B2-543E-46EE-BF1C-133FDA290EBE}"/>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67E55E1-557A-4BE6-93E3-0BF0AB9D2F6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E593C559-66F8-415D-91A4-050CF957EE08}"/>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A9A976BA-D11B-4BFF-82AC-27DBDFEB883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31801FD3-FFDB-4A79-8BFF-79D86CAB5F5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9537ABF-8009-4556-B781-76EDD86401E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2" name="">
            <a:extLst xmlns:a="http://schemas.openxmlformats.org/drawingml/2006/main">
              <a:ext uri="{FF2B5EF4-FFF2-40B4-BE49-F238E27FC236}">
                <a16:creationId xmlns:a16="http://schemas.microsoft.com/office/drawing/2014/main" id="{E0FB36EE-BB23-4712-B0F5-C5A7EAD8BB7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593970051"/>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79F434F-489B-4A6B-A56B-7BEFE3F2093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60578ED7-6C9C-45FD-B9F0-A029F930314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d0b49c904bf477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16AC569-D255-433F-AB31-C6ABBEFF3842}"/>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90E0CF4D-F1F5-4CD6-A371-578803227D01}"/>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F85F241-F685-40C8-8D5F-369A5E134EC8}"/>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30DF19A-EF11-45F4-B2CD-93B603AB870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F078E285-59F8-4D79-A3DA-37E4369AAEA2}"/>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email uses a fami…</a:t>
            </a:r>
          </a:p>
        </p:txBody>
      </p:sp>
      <p:sp>
        <p:nvSpPr>
          <p:cNvPr id="9" name="">
            <a:extLst xmlns:a="http://schemas.openxmlformats.org/drawingml/2006/main">
              <a:ext uri="{FF2B5EF4-FFF2-40B4-BE49-F238E27FC236}">
                <a16:creationId xmlns:a16="http://schemas.microsoft.com/office/drawing/2014/main" id="{8BDFEB6D-C324-4194-9F16-7254DBE44AEB}"/>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56DA614E-1648-4C7E-8CA4-C684704295C1}"/>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D4BB93EA-7D59-46FC-9623-4C3CD6D5C684}"/>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E27596EC-0C4D-4549-AD85-24322A9848E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email uses a familiar disp…</a:t>
            </a:r>
          </a:p>
        </p:txBody>
      </p:sp>
      <p:sp>
        <p:nvSpPr>
          <p:cNvPr id="13" name="">
            <a:extLst xmlns:a="http://schemas.openxmlformats.org/drawingml/2006/main">
              <a:ext uri="{FF2B5EF4-FFF2-40B4-BE49-F238E27FC236}">
                <a16:creationId xmlns:a16="http://schemas.microsoft.com/office/drawing/2014/main" id="{3F3A2922-EBFE-4D2B-8D1A-621FCC0DA10A}"/>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ED2C8F7F-3D04-4BAD-BF65-08D58A064693}"/>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1D61620-8362-4D09-AE4D-0905E53D7F67}"/>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6D2EE63C-E259-4EFE-ADA8-256A987221C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email uses a familiar disp…</a:t>
            </a:r>
          </a:p>
        </p:txBody>
      </p:sp>
      <p:sp>
        <p:nvSpPr>
          <p:cNvPr id="17" name="">
            <a:extLst xmlns:a="http://schemas.openxmlformats.org/drawingml/2006/main">
              <a:ext uri="{FF2B5EF4-FFF2-40B4-BE49-F238E27FC236}">
                <a16:creationId xmlns:a16="http://schemas.microsoft.com/office/drawing/2014/main" id="{C08CD4E7-24F0-4708-8F75-6FD35B86F216}"/>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06AC115D-4812-4576-A3B6-238695B98EE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FD42F80-A8C9-40C3-8F68-11C3E9EC2D2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0" name="">
            <a:extLst xmlns:a="http://schemas.openxmlformats.org/drawingml/2006/main">
              <a:ext uri="{FF2B5EF4-FFF2-40B4-BE49-F238E27FC236}">
                <a16:creationId xmlns:a16="http://schemas.microsoft.com/office/drawing/2014/main" id="{E645C15A-039B-4F1E-B3F9-83283C955EC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475870983"/>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4CF2E0EF-D543-41C1-8DAB-C352E28D47E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05C4E915-522D-43B2-8B29-25A4375432D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3e719c74c13456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BBB6126-0B42-4C10-AA7D-F8849634FEE1}"/>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DA0EED96-F307-44F4-9175-A783B943F184}"/>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295F1D0-1572-4F9F-B0E5-C2E0E1F34DD4}"/>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4C8344E9-88C5-4DAD-8EF2-375A89C78CBE}"/>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把加密当作防止所有攻击</a:t>
            </a:r>
          </a:p>
        </p:txBody>
      </p:sp>
      <p:sp>
        <p:nvSpPr>
          <p:cNvPr id="8" name="">
            <a:extLst xmlns:a="http://schemas.openxmlformats.org/drawingml/2006/main">
              <a:ext uri="{FF2B5EF4-FFF2-40B4-BE49-F238E27FC236}">
                <a16:creationId xmlns:a16="http://schemas.microsoft.com/office/drawing/2014/main" id="{ECECAFF4-7320-4CDE-9281-F660E4CBC049}"/>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919C376-8BAC-4204-B185-E914A69BC952}"/>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1263344-DB9F-4524-ADB2-B65889BEB15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E60EA082-87AE-4C46-A176-25C76792AECC}"/>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message contains phishing indicators and must not be…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1ED5D40B-C784-4E0F-BB33-ECC4F1A1DC81}"/>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0D4CEC1A-F8B4-449F-A8E6-7349D3344D5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02DCC5A-168E-44FB-91C4-81E0DB14B72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15" name="">
            <a:extLst xmlns:a="http://schemas.openxmlformats.org/drawingml/2006/main">
              <a:ext uri="{FF2B5EF4-FFF2-40B4-BE49-F238E27FC236}">
                <a16:creationId xmlns:a16="http://schemas.microsoft.com/office/drawing/2014/main" id="{9BDFF105-AA7A-4258-A3AF-ED0EC4F8047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1258435600"/>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75803C2-772F-42C4-BA1D-449F9A6292F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D22DEC74-F43B-4859-AB61-3E291490AE1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0198624b74446a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B96F98A-C786-4543-BA3D-BEB21A28810A}"/>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58D4DA21-FFC8-4110-ADC8-C1CBCFC8D7A6}"/>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90A893F-A8CC-4C0A-BA13-A4C022AD44F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21EF8D9A-F4FC-4805-BF6E-6F621C206F27}"/>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569"/>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email uses a familiar display name but a misspelled domain and asks staff to verify payroll details through a shortened link.</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independent check w…</a:t>
            </a:r>
          </a:p>
        </p:txBody>
      </p:sp>
      <p:sp>
        <p:nvSpPr>
          <p:cNvPr id="8" name="">
            <a:extLst xmlns:a="http://schemas.openxmlformats.org/drawingml/2006/main">
              <a:ext uri="{FF2B5EF4-FFF2-40B4-BE49-F238E27FC236}">
                <a16:creationId xmlns:a16="http://schemas.microsoft.com/office/drawing/2014/main" id="{E27019EB-90B6-46C5-BC49-CADAF9CBC3DC}"/>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3B2A361A-29B8-4143-AB9A-12331E71C3F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359191C-A862-4812-90BF-C54F64064F56}"/>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724AAC47-E9D5-4B02-801E-837FD3953089}"/>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7E6D8043-C4FC-41FD-B31D-E0391C8AF39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08EFB447-B3D7-480D-89EC-A06CA86FB383}"/>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AABFC3B-24C1-4745-80A7-F8844139433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E8005F0-8CFE-4829-B90D-0468AF3742F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16" name="">
            <a:extLst xmlns:a="http://schemas.openxmlformats.org/drawingml/2006/main">
              <a:ext uri="{FF2B5EF4-FFF2-40B4-BE49-F238E27FC236}">
                <a16:creationId xmlns:a16="http://schemas.microsoft.com/office/drawing/2014/main" id="{8DD77347-AC8D-4529-A4D1-9132833548F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573517844"/>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D31D034-465D-4008-AC56-F59E6CF76DA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18FABD7B-8042-4075-BD49-9CBB286D406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cd8f8f45aef4d7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EA0FE56-9FE2-432F-8D3B-45F1E125484E}"/>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4FFC2F70-B4FC-4A87-A420-9B13B7215B23}"/>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D9A3250-2B88-4CB4-B4A4-C417A04D6FBF}"/>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260200EB-1D00-4EA4-87DD-EAC67BCB7A67}"/>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042DC5AD-7274-4EFF-88F1-1FF09A6A8388}"/>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94CC4FAC-E560-4D7A-80FA-C47B0EA0C2B4}"/>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email uses a familiar display name bu…</a:t>
            </a:r>
          </a:p>
        </p:txBody>
      </p:sp>
      <p:sp>
        <p:nvSpPr>
          <p:cNvPr id="10" name="">
            <a:extLst xmlns:a="http://schemas.openxmlformats.org/drawingml/2006/main">
              <a:ext uri="{FF2B5EF4-FFF2-40B4-BE49-F238E27FC236}">
                <a16:creationId xmlns:a16="http://schemas.microsoft.com/office/drawing/2014/main" id="{ED4707F3-57A3-4E79-B8AF-175E574FCC8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高频错因：把加密当作防止所有攻击</a:t>
            </a:r>
          </a:p>
        </p:txBody>
      </p:sp>
      <p:sp>
        <p:nvSpPr>
          <p:cNvPr id="11" name="">
            <a:extLst xmlns:a="http://schemas.openxmlformats.org/drawingml/2006/main">
              <a:ext uri="{FF2B5EF4-FFF2-40B4-BE49-F238E27FC236}">
                <a16:creationId xmlns:a16="http://schemas.microsoft.com/office/drawing/2014/main" id="{DBC5C6B6-4C1E-4DD3-99C4-D5DB97E88AE4}"/>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C8D5AA7-47EC-41C6-8736-E649A93BF183}"/>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D0A563A4-D52B-4611-8410-C58E46FDDC3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安全是机密性、完整性与可用性的平衡</a:t>
            </a:r>
          </a:p>
        </p:txBody>
      </p:sp>
      <p:sp>
        <p:nvSpPr>
          <p:cNvPr id="14" name="">
            <a:extLst xmlns:a="http://schemas.openxmlformats.org/drawingml/2006/main">
              <a:ext uri="{FF2B5EF4-FFF2-40B4-BE49-F238E27FC236}">
                <a16:creationId xmlns:a16="http://schemas.microsoft.com/office/drawing/2014/main" id="{795A9C71-8EA8-47D1-98D0-CAB7FE5CB1A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FA2FB8F5-BC57-44DB-90C5-664B10457CC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779F25B8-021B-4EDF-9F0B-44EE9568B45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17" name="">
            <a:extLst xmlns:a="http://schemas.openxmlformats.org/drawingml/2006/main">
              <a:ext uri="{FF2B5EF4-FFF2-40B4-BE49-F238E27FC236}">
                <a16:creationId xmlns:a16="http://schemas.microsoft.com/office/drawing/2014/main" id="{15F9086E-5532-4E71-A4EF-4C241DF8469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784439919"/>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99610D25-701B-4C1E-9E7F-383403A0729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B3F00ADD-DAE1-4A32-9605-897CCB81C80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897bc0e1a59e42c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66A3220-FC1C-47C6-9692-603E0184A92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6B879396-69F8-4799-907E-B158D0B713B3}"/>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7D56072-8CCF-4FEB-A572-873D3C44C14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33A3ABC-F035-4538-960D-4EB47E3569C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11173589-C724-485F-8138-475C7E646CEB}"/>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识别资产</a:t>
            </a:r>
          </a:p>
        </p:txBody>
      </p:sp>
      <p:sp>
        <p:nvSpPr>
          <p:cNvPr id="9" name="">
            <a:extLst xmlns:a="http://schemas.openxmlformats.org/drawingml/2006/main">
              <a:ext uri="{FF2B5EF4-FFF2-40B4-BE49-F238E27FC236}">
                <a16:creationId xmlns:a16="http://schemas.microsoft.com/office/drawing/2014/main" id="{3365D462-9039-4574-B55D-7A6D2D3BDED5}"/>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CFAD3C9D-854C-4AB3-B136-6ECD1D2A1FEF}"/>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威胁</a:t>
            </a:r>
          </a:p>
        </p:txBody>
      </p:sp>
      <p:sp>
        <p:nvSpPr>
          <p:cNvPr id="11" name="">
            <a:extLst xmlns:a="http://schemas.openxmlformats.org/drawingml/2006/main">
              <a:ext uri="{FF2B5EF4-FFF2-40B4-BE49-F238E27FC236}">
                <a16:creationId xmlns:a16="http://schemas.microsoft.com/office/drawing/2014/main" id="{49330768-4C1C-4AA0-B3FC-D11E29EB9C98}"/>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8B84118E-8F7B-4236-94B1-449571A96E5C}"/>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控制</a:t>
            </a:r>
          </a:p>
        </p:txBody>
      </p:sp>
      <p:sp>
        <p:nvSpPr>
          <p:cNvPr id="13" name="">
            <a:extLst xmlns:a="http://schemas.openxmlformats.org/drawingml/2006/main">
              <a:ext uri="{FF2B5EF4-FFF2-40B4-BE49-F238E27FC236}">
                <a16:creationId xmlns:a16="http://schemas.microsoft.com/office/drawing/2014/main" id="{BEDE7A57-2AD0-4839-B67A-2E2EF339E301}"/>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D25A5ABC-0864-4905-AD9B-7EA1DB47765E}"/>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残余风险</a:t>
            </a:r>
          </a:p>
        </p:txBody>
      </p:sp>
      <p:sp>
        <p:nvSpPr>
          <p:cNvPr id="15" name="">
            <a:extLst xmlns:a="http://schemas.openxmlformats.org/drawingml/2006/main">
              <a:ext uri="{FF2B5EF4-FFF2-40B4-BE49-F238E27FC236}">
                <a16:creationId xmlns:a16="http://schemas.microsoft.com/office/drawing/2014/main" id="{410AA04E-17E2-419F-B6B9-7983199F8765}"/>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9035966E-0FA4-4422-A4F2-E694DFAE886B}"/>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00B2E253-2CBE-4120-A8A2-4151F4F0F929}"/>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5281"/>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【原创训练材料｜参数为训练所设】An email uses a familiar display name but a misspe…</a:t>
            </a:r>
          </a:p>
        </p:txBody>
      </p:sp>
      <p:sp>
        <p:nvSpPr>
          <p:cNvPr id="18" name="">
            <a:extLst xmlns:a="http://schemas.openxmlformats.org/drawingml/2006/main">
              <a:ext uri="{FF2B5EF4-FFF2-40B4-BE49-F238E27FC236}">
                <a16:creationId xmlns:a16="http://schemas.microsoft.com/office/drawing/2014/main" id="{70EB8BF2-3C4C-4013-AB91-84A4323B7D55}"/>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5D33904-4DB1-450A-AAB0-768F40517AB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3B8EC116-0421-4C63-B76E-3AE5A1617CF0}"/>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message contains phishing indicators and mus…</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81DAB74F-310D-4CA5-A244-7406F1B516F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4140BD5A-1178-470F-BE89-3C95C5E7F74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9F5EEE81-8482-4F3A-9CFC-D5065A8E408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4" name="">
            <a:extLst xmlns:a="http://schemas.openxmlformats.org/drawingml/2006/main">
              <a:ext uri="{FF2B5EF4-FFF2-40B4-BE49-F238E27FC236}">
                <a16:creationId xmlns:a16="http://schemas.microsoft.com/office/drawing/2014/main" id="{D2544FD1-0C3E-4146-B0EA-DDC6F17997C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698457525"/>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DB353FA-7F81-4867-9ABF-69ED999FB84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3189FF2F-7446-469A-A157-DB58360D647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50ca9c0b6a24ed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EF1A7A1-B532-49DB-88D4-4A643CD35703}"/>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14CEEDEE-C2F5-4B0E-B68E-16BFCC42133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ABA6E42-72DA-4D20-B764-460EF06DA588}"/>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68D85604-E6F5-4FAB-9784-E7750CE4C5A1}"/>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AC2346E2-2AA7-4DA2-B563-9A6C9E5E9B40}"/>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6AFED3F0-B0C5-4B1D-BFDE-224B2209764F}"/>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7355E155-12BB-49A9-BCE6-AF6DE4F7EBA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AE356B2-9191-45B4-B7C9-61B23DDD74B9}"/>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293EB7D-BEAF-46C8-8D90-DA87C41BB92C}"/>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4A8931FC-BF2D-4CB3-87B8-46616BCD1DE1}"/>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E0A6109B-2FEE-493C-8647-DD9FBBD3A3E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77556E2-9260-4172-8E24-88041B3D3A0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FCC9552-63E3-43AE-A497-849B1176393E}"/>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把加密当作防止所有攻击</a:t>
            </a:r>
          </a:p>
        </p:txBody>
      </p:sp>
      <p:sp>
        <p:nvSpPr>
          <p:cNvPr id="17" name="">
            <a:extLst xmlns:a="http://schemas.openxmlformats.org/drawingml/2006/main">
              <a:ext uri="{FF2B5EF4-FFF2-40B4-BE49-F238E27FC236}">
                <a16:creationId xmlns:a16="http://schemas.microsoft.com/office/drawing/2014/main" id="{A361C8DC-C212-464A-B831-633F303E2A05}"/>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52DFCBB2-AA23-4A64-A2D6-C5C56AD6CA60}"/>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1DAF639F-001E-47F8-A49E-831B73264EC3}"/>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D2239A9-6BEE-473D-B931-C9392115F79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6A5CEA5-EF5F-4F3D-9C1D-F69BFCF2C9E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2" name="">
            <a:extLst xmlns:a="http://schemas.openxmlformats.org/drawingml/2006/main">
              <a:ext uri="{FF2B5EF4-FFF2-40B4-BE49-F238E27FC236}">
                <a16:creationId xmlns:a16="http://schemas.microsoft.com/office/drawing/2014/main" id="{F61E1F37-2965-4814-A0E7-075CFD1DF1C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712807257"/>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2DF1C87-EF2E-43BB-9C0A-0F750CEA2DA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7B8F4054-F32C-4B4D-AB36-EED8D2EC881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6563b28be7c4ae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A5095CF-BB51-4140-A7E8-120EA5BF7F6C}"/>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054BAE20-1FB4-4F6A-9132-A1E1B71B097B}"/>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BD51F2D-014F-46DA-BD52-CE3708B6CBE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37AD7D75-3FD4-4429-AA0D-8D0AA29411D8}"/>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网络安全与私隐</a:t>
            </a:r>
          </a:p>
        </p:txBody>
      </p:sp>
      <p:sp>
        <p:nvSpPr>
          <p:cNvPr id="8" name="">
            <a:extLst xmlns:a="http://schemas.openxmlformats.org/drawingml/2006/main">
              <a:ext uri="{FF2B5EF4-FFF2-40B4-BE49-F238E27FC236}">
                <a16:creationId xmlns:a16="http://schemas.microsoft.com/office/drawing/2014/main" id="{3F504A5B-1459-42B1-A89A-0AE865058E1E}"/>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B8983974-87F6-4A30-AE0C-63FD295214F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721FBA0F-BAE0-4900-91D3-803E707FC34E}"/>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安全是机密性、完整性与可用性的平衡</a:t>
            </a:r>
          </a:p>
        </p:txBody>
      </p:sp>
      <p:sp>
        <p:nvSpPr>
          <p:cNvPr id="11" name="">
            <a:extLst xmlns:a="http://schemas.openxmlformats.org/drawingml/2006/main">
              <a:ext uri="{FF2B5EF4-FFF2-40B4-BE49-F238E27FC236}">
                <a16:creationId xmlns:a16="http://schemas.microsoft.com/office/drawing/2014/main" id="{4E2B2F1A-F6E2-4023-B38A-60970E01B4D5}"/>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F7882D76-5BC6-432C-81E5-B82ACD205257}"/>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8EB7C3B2-F103-4139-84F0-BCC75B4B8DC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识别资产—威胁—控制—残余风险</a:t>
            </a:r>
          </a:p>
        </p:txBody>
      </p:sp>
      <p:sp>
        <p:nvSpPr>
          <p:cNvPr id="14" name="">
            <a:extLst xmlns:a="http://schemas.openxmlformats.org/drawingml/2006/main">
              <a:ext uri="{FF2B5EF4-FFF2-40B4-BE49-F238E27FC236}">
                <a16:creationId xmlns:a16="http://schemas.microsoft.com/office/drawing/2014/main" id="{649538B5-8969-4ED4-BF23-239F0EAA290C}"/>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EE55D47-8570-4290-A61A-B53AB763D21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A947C9D-1E5D-45FC-9E3A-37A79E44C701}"/>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把加密当作防止所有攻击</a:t>
            </a:r>
          </a:p>
        </p:txBody>
      </p:sp>
      <p:sp>
        <p:nvSpPr>
          <p:cNvPr id="17" name="">
            <a:extLst xmlns:a="http://schemas.openxmlformats.org/drawingml/2006/main">
              <a:ext uri="{FF2B5EF4-FFF2-40B4-BE49-F238E27FC236}">
                <a16:creationId xmlns:a16="http://schemas.microsoft.com/office/drawing/2014/main" id="{565D4248-0FC0-42C7-A92E-0D5B6A1BEF50}"/>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25850259-2EE3-446E-A6B4-7FC7BFA97F4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72ECA7B-97D2-4FC9-A63F-FDB04ECC18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0" name="">
            <a:extLst xmlns:a="http://schemas.openxmlformats.org/drawingml/2006/main">
              <a:ext uri="{FF2B5EF4-FFF2-40B4-BE49-F238E27FC236}">
                <a16:creationId xmlns:a16="http://schemas.microsoft.com/office/drawing/2014/main" id="{43244AE8-60E6-4857-B5EF-1D362462A46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626754245"/>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D6D9A81-91E8-4FBF-B594-D811AA5C6A6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F94E2CA6-68CF-414B-BC84-ABF42004F3E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5c7987e4940424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A82B6C4-D0AE-40AC-A4AE-F7C532BBC911}"/>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5E61900C-7113-4DE7-9EEC-D12D0C65F088}"/>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5FF65E5-F6F9-4EAF-A029-80526EF71600}"/>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539F51A9-8C4C-41A0-8515-390A3B7FA315}"/>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531"/>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ICT Paper 1 Section A original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a:t>
            </a:r>
          </a:p>
        </p:txBody>
      </p:sp>
      <p:sp>
        <p:nvSpPr>
          <p:cNvPr id="8" name="">
            <a:extLst xmlns:a="http://schemas.openxmlformats.org/drawingml/2006/main">
              <a:ext uri="{FF2B5EF4-FFF2-40B4-BE49-F238E27FC236}">
                <a16:creationId xmlns:a16="http://schemas.microsoft.com/office/drawing/2014/main" id="{76846033-11D6-4439-8B28-A84F92276BA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2EF00BD-FFEA-462D-B7DA-E5E2A7B080E0}"/>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2FF16201-A659-459C-B46B-05CD5DE4459E}"/>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安全是机密性、完整性与可用性的平衡</a:t>
            </a:r>
          </a:p>
        </p:txBody>
      </p:sp>
      <p:sp>
        <p:nvSpPr>
          <p:cNvPr id="11" name="">
            <a:extLst xmlns:a="http://schemas.openxmlformats.org/drawingml/2006/main">
              <a:ext uri="{FF2B5EF4-FFF2-40B4-BE49-F238E27FC236}">
                <a16:creationId xmlns:a16="http://schemas.microsoft.com/office/drawing/2014/main" id="{00910494-27E0-44AD-8A0E-D4637AF39DA8}"/>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33AE519-2C28-4F40-A59B-DC87A557C2AC}"/>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68B6DCA-3B6A-4729-AD80-68B775C57BA8}"/>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识别资产—威胁—控制—残余风险</a:t>
            </a:r>
          </a:p>
        </p:txBody>
      </p:sp>
      <p:sp>
        <p:nvSpPr>
          <p:cNvPr id="14" name="">
            <a:extLst xmlns:a="http://schemas.openxmlformats.org/drawingml/2006/main">
              <a:ext uri="{FF2B5EF4-FFF2-40B4-BE49-F238E27FC236}">
                <a16:creationId xmlns:a16="http://schemas.microsoft.com/office/drawing/2014/main" id="{71BAFBFE-1542-4D5F-B8F7-834732CADB36}"/>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27C6E11B-28AF-47D5-BDFB-CBCEC3D4BA3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640064DA-0393-46DB-8663-96AA980F674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检查：把加密当作防止所有攻击</a:t>
            </a:r>
          </a:p>
        </p:txBody>
      </p:sp>
      <p:sp>
        <p:nvSpPr>
          <p:cNvPr id="17" name="">
            <a:extLst xmlns:a="http://schemas.openxmlformats.org/drawingml/2006/main">
              <a:ext uri="{FF2B5EF4-FFF2-40B4-BE49-F238E27FC236}">
                <a16:creationId xmlns:a16="http://schemas.microsoft.com/office/drawing/2014/main" id="{91D4DF25-9B7A-40DE-B601-0F61A012406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85C14DE5-6393-4148-A0C6-DB509CF13F2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1B0BACF-84BD-4026-BCEF-3248969B24E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0" name="">
            <a:extLst xmlns:a="http://schemas.openxmlformats.org/drawingml/2006/main">
              <a:ext uri="{FF2B5EF4-FFF2-40B4-BE49-F238E27FC236}">
                <a16:creationId xmlns:a16="http://schemas.microsoft.com/office/drawing/2014/main" id="{E48F2A1A-1D9F-48B8-B1D7-467C9908E78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931862521"/>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E5539A9-2448-4ED0-A972-54F513E74BD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74C56997-16D5-457B-AF4E-F663E5042DD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b8cfb9d02ab425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6246AB-CD53-47C1-B402-8F9FED6B8E4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C8993363-82C3-4AE3-B3B2-1B4AFA688E5A}"/>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FFF929B-68BE-4A5A-9C81-C741A650242E}"/>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2076587C-9189-481A-B6BC-A770968DB99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922"/>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ICT Paper 1 Section A original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【原创训练材料｜参数为训练所设】An email uses a familiar display name but a misspelled domain and asks staff to verify payroll details through a shortened link.</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a:t>
            </a:r>
          </a:p>
        </p:txBody>
      </p:sp>
      <p:sp>
        <p:nvSpPr>
          <p:cNvPr id="8" name="">
            <a:extLst xmlns:a="http://schemas.openxmlformats.org/drawingml/2006/main">
              <a:ext uri="{FF2B5EF4-FFF2-40B4-BE49-F238E27FC236}">
                <a16:creationId xmlns:a16="http://schemas.microsoft.com/office/drawing/2014/main" id="{27ACE2B5-48FD-4C58-BFE9-48F64F9F8CA4}"/>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ICT 2012-2022、Sample Paper 与 Practice Paper｜ICT Paper 1 Section A original MCQ·错项排除·原创模考任务 6</a:t>
            </a:r>
          </a:p>
        </p:txBody>
      </p:sp>
      <p:sp>
        <p:nvSpPr>
          <p:cNvPr id="9" name="">
            <a:extLst xmlns:a="http://schemas.openxmlformats.org/drawingml/2006/main">
              <a:ext uri="{FF2B5EF4-FFF2-40B4-BE49-F238E27FC236}">
                <a16:creationId xmlns:a16="http://schemas.microsoft.com/office/drawing/2014/main" id="{E266AAB4-6258-4B41-9169-EACB1E85621C}"/>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AD8DC5B-D127-467E-BA60-0DACCB60DEF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A10D2147-E73F-426A-AE58-C95198E8E6E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33F4B55F-D683-4086-AC05-86C6079FCE34}"/>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C7761B1-869A-4AA4-96E1-856D7A288A70}"/>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15E5E51A-0EF8-4458-B922-53F838F14BD0}"/>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4045EF34-5B14-47FC-A9C0-7F47B479A2FA}"/>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9F98BF3-E9E7-4B59-B2EC-33DFF8513AC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F3B0F257-D7CD-4007-A59C-1C0BFE2CF18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D87AC7B4-BCE6-45FC-BDF7-DEE3954F3DA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D5278150-4AE9-49F3-A3F3-46D7444031BA}"/>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8CD0F83-7F67-4338-8F23-A4E23B999C4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AD6B598-8F35-4301-A0CD-68B8BEBA81E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2" name="">
            <a:extLst xmlns:a="http://schemas.openxmlformats.org/drawingml/2006/main">
              <a:ext uri="{FF2B5EF4-FFF2-40B4-BE49-F238E27FC236}">
                <a16:creationId xmlns:a16="http://schemas.microsoft.com/office/drawing/2014/main" id="{90496214-FCCC-42CB-A6BD-99DD329CC35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1973772100"/>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1714BF1-5965-46CA-9AF7-9FF74AE8A42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6B215F2E-76DD-46EF-9D4C-24684A91190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dd3c4de271d442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95E7C59-DAEF-4E8B-A3CB-9F48005EDE5B}"/>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78734A5D-F580-4578-8D90-1EB1EA5F4659}"/>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7321858-4510-4955-9ED7-B04036A651C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AE9891A8-4512-4DD4-A260-01AAE4B6550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7321E20C-9857-48B3-8931-DB10C7403EB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ICT Paper 1 Section A original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email uses a fami…</a:t>
            </a:r>
          </a:p>
        </p:txBody>
      </p:sp>
      <p:sp>
        <p:nvSpPr>
          <p:cNvPr id="9" name="">
            <a:extLst xmlns:a="http://schemas.openxmlformats.org/drawingml/2006/main">
              <a:ext uri="{FF2B5EF4-FFF2-40B4-BE49-F238E27FC236}">
                <a16:creationId xmlns:a16="http://schemas.microsoft.com/office/drawing/2014/main" id="{E89E403A-F120-419F-9CF1-0EA593BFD07A}"/>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B030256B-AC4D-4749-8BD8-11984CB6AB52}"/>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C17DA820-34BC-478F-A2AF-8336C4CAFFE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AB5E312C-AFC6-4C52-B4A6-FBA7DEFCE2A3}"/>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ICT Paper 1 Section A original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【原创训练材料｜参数为训练所设】An email uses a familiar disp…</a:t>
            </a:r>
          </a:p>
        </p:txBody>
      </p:sp>
      <p:sp>
        <p:nvSpPr>
          <p:cNvPr id="13" name="">
            <a:extLst xmlns:a="http://schemas.openxmlformats.org/drawingml/2006/main">
              <a:ext uri="{FF2B5EF4-FFF2-40B4-BE49-F238E27FC236}">
                <a16:creationId xmlns:a16="http://schemas.microsoft.com/office/drawing/2014/main" id="{62C78C01-8E68-4A30-9A8B-360F6938B6E1}"/>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9EA9E662-4265-469A-8E95-5868DD76C13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256E83F-D6B3-4C24-B642-42B9272A0CA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2989482-3D12-4C0E-9897-954141A416B4}"/>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ICT Paper 1 Section A original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email uses a familiar disp…</a:t>
            </a:r>
          </a:p>
        </p:txBody>
      </p:sp>
      <p:sp>
        <p:nvSpPr>
          <p:cNvPr id="17" name="">
            <a:extLst xmlns:a="http://schemas.openxmlformats.org/drawingml/2006/main">
              <a:ext uri="{FF2B5EF4-FFF2-40B4-BE49-F238E27FC236}">
                <a16:creationId xmlns:a16="http://schemas.microsoft.com/office/drawing/2014/main" id="{DA052F24-43A6-41C1-BD93-2E14D24AFE33}"/>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4197BED-B12E-420A-AFD2-F87CAF9A888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C226F11-B450-412C-A999-CCC4AB5E758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20" name="">
            <a:extLst xmlns:a="http://schemas.openxmlformats.org/drawingml/2006/main">
              <a:ext uri="{FF2B5EF4-FFF2-40B4-BE49-F238E27FC236}">
                <a16:creationId xmlns:a16="http://schemas.microsoft.com/office/drawing/2014/main" id="{923B50A6-89E3-47AD-9870-C958721C80E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69697071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F15A36F-CC73-455B-8B7F-4BA059BCF78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A606AFF5-9A80-475A-8434-012B399BD2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d764ac52b6e4ed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B214116-0CEB-40A8-8DAD-6AA36B2D1EFE}"/>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A1972623-0066-46E2-A1F8-578EF383FF7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A64FE4D-F096-4855-BF82-76FC67CDB380}"/>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7F4BC1F1-0E38-48CA-B6DD-0CA8BA47DCD3}"/>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把加密当作防止所有攻击</a:t>
            </a:r>
          </a:p>
        </p:txBody>
      </p:sp>
      <p:sp>
        <p:nvSpPr>
          <p:cNvPr id="8" name="">
            <a:extLst xmlns:a="http://schemas.openxmlformats.org/drawingml/2006/main">
              <a:ext uri="{FF2B5EF4-FFF2-40B4-BE49-F238E27FC236}">
                <a16:creationId xmlns:a16="http://schemas.microsoft.com/office/drawing/2014/main" id="{71A345CE-95A0-43DE-84A3-9F224847DCF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2342892C-2FAC-4F9C-B5CD-7DD4A867A122}"/>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14AFB66-CFED-4187-9433-A0151324E598}"/>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1C33E545-DC75-4E8A-941C-3F29AE6FDE0D}"/>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Do not open the link; report it and veri…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3B00C6A5-0860-4A33-B441-C29EB8E0ADA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C300E69E-2D1F-462E-A275-A58A937C16E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70AD0EF-22E7-4CA6-BF66-73E4B5B9A08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15" name="">
            <a:extLst xmlns:a="http://schemas.openxmlformats.org/drawingml/2006/main">
              <a:ext uri="{FF2B5EF4-FFF2-40B4-BE49-F238E27FC236}">
                <a16:creationId xmlns:a16="http://schemas.microsoft.com/office/drawing/2014/main" id="{011E9E2B-9E9F-4964-B2B6-BED925EE924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2018044231"/>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852AEFB-AA1E-4E90-A3B0-2A36130D7D1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40554718-5E71-4A24-9CA4-03082F44D2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adb7a3084454f8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6826798-4051-4BD2-932D-F67E19A50E45}"/>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92E60A3-792D-4418-9E80-4A1AA29BCF0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8EECEB7-72DA-4EB1-84E8-9C15983ECA7D}"/>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49CE4AA9-EA5D-4D25-B882-5D9FC87EDC8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678"/>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ICT Paper 1 Section A original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【原创训练材料｜参数为训练所设】An email uses a familiar display name but a misspelled domain and asks staff to verify payroll details through a shortened link.</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next action follows…</a:t>
            </a:r>
          </a:p>
        </p:txBody>
      </p:sp>
      <p:sp>
        <p:nvSpPr>
          <p:cNvPr id="8" name="">
            <a:extLst xmlns:a="http://schemas.openxmlformats.org/drawingml/2006/main">
              <a:ext uri="{FF2B5EF4-FFF2-40B4-BE49-F238E27FC236}">
                <a16:creationId xmlns:a16="http://schemas.microsoft.com/office/drawing/2014/main" id="{613141DF-637C-479A-A153-316D85C75A34}"/>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4C29BA3-180C-417D-AD33-FDA5A68787F6}"/>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2BA0AAD-D6DC-4905-AB04-38EFA1D23D19}"/>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569D811-A2AB-4184-B907-8C0B3B61D9D5}"/>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B4F8E597-BACC-4505-B1EE-B07CBB4DDF33}"/>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0F0A3E8D-0AC3-4A85-A702-36A14A52A6C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805FB166-3863-4CB7-812B-5A5AD32E261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C6D0038-59D5-4053-88AE-05592E58E9C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ICT · 网络安全与私隐</a:t>
            </a:r>
          </a:p>
        </p:txBody>
      </p:sp>
      <p:sp>
        <p:nvSpPr>
          <p:cNvPr id="16" name="">
            <a:extLst xmlns:a="http://schemas.openxmlformats.org/drawingml/2006/main">
              <a:ext uri="{FF2B5EF4-FFF2-40B4-BE49-F238E27FC236}">
                <a16:creationId xmlns:a16="http://schemas.microsoft.com/office/drawing/2014/main" id="{87EDE068-614B-4A61-9274-63C721FD220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93822791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2026-08-19T09:05:56.1430000Z</dcterms:created>
  <dcterms:modified xsi:type="dcterms:W3CDTF">2026-08-19T09:05:56.1430000Z</dcterms:modified>
</coreProperties>
</file>