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d84a166b1a4cd9" /><Relationship Type="http://schemas.openxmlformats.org/officeDocument/2006/relationships/extended-properties" Target="/docProps/app.xml" Id="R336c4f5922d248c8" /><Relationship Type="http://schemas.openxmlformats.org/officeDocument/2006/relationships/officeDocument" Target="/ppt/presentation.xml" Id="Ra93558863c7d4049" /></Relationships>
</file>

<file path=ppt/presentation.xml><?xml version="1.0" encoding="utf-8"?>
<p:presentation xmlns:p="http://schemas.openxmlformats.org/presentationml/2006/main">
  <p:sldMasterIdLst>
    <p:sldMasterId xmlns:r="http://schemas.openxmlformats.org/officeDocument/2006/relationships" id="2147483648" r:id="R3bfcfd2581af4def"/>
  </p:sldMasterIdLst>
  <p:notesMasterIdLst>
    <p:notesMasterId xmlns:r="http://schemas.openxmlformats.org/officeDocument/2006/relationships" r:id="Rc51a369bc1a145ab"/>
  </p:notesMasterIdLst>
  <p:sldIdLst>
    <p:sldId xmlns:r="http://schemas.openxmlformats.org/officeDocument/2006/relationships" id="256" r:id="R3e246ae0b3664ad7"/>
    <p:sldId xmlns:r="http://schemas.openxmlformats.org/officeDocument/2006/relationships" id="257" r:id="Rf4ec689a5d9e4db9"/>
    <p:sldId xmlns:r="http://schemas.openxmlformats.org/officeDocument/2006/relationships" id="258" r:id="Re74a350ebc414aeb"/>
    <p:sldId xmlns:r="http://schemas.openxmlformats.org/officeDocument/2006/relationships" id="259" r:id="Rfa2999f8db6d4afa"/>
    <p:sldId xmlns:r="http://schemas.openxmlformats.org/officeDocument/2006/relationships" id="260" r:id="Re6f49a2e089348a1"/>
    <p:sldId xmlns:r="http://schemas.openxmlformats.org/officeDocument/2006/relationships" id="261" r:id="R088892cecd744541"/>
    <p:sldId xmlns:r="http://schemas.openxmlformats.org/officeDocument/2006/relationships" id="262" r:id="R3903e94b5fcc4ce7"/>
    <p:sldId xmlns:r="http://schemas.openxmlformats.org/officeDocument/2006/relationships" id="263" r:id="R507695dfe6294e7a"/>
    <p:sldId xmlns:r="http://schemas.openxmlformats.org/officeDocument/2006/relationships" id="264" r:id="R85d9e65972ba4ce3"/>
    <p:sldId xmlns:r="http://schemas.openxmlformats.org/officeDocument/2006/relationships" id="265" r:id="R624c6a853df54e6c"/>
    <p:sldId xmlns:r="http://schemas.openxmlformats.org/officeDocument/2006/relationships" id="266" r:id="Raad5c06e47f04787"/>
    <p:sldId xmlns:r="http://schemas.openxmlformats.org/officeDocument/2006/relationships" id="267" r:id="R1303f5220f814f56"/>
    <p:sldId xmlns:r="http://schemas.openxmlformats.org/officeDocument/2006/relationships" id="268" r:id="Rb8088b3c18ec44ba"/>
    <p:sldId xmlns:r="http://schemas.openxmlformats.org/officeDocument/2006/relationships" id="269" r:id="R1754dc14b69a45e3"/>
    <p:sldId xmlns:r="http://schemas.openxmlformats.org/officeDocument/2006/relationships" id="270" r:id="R7bc9fa0e4f204f6c"/>
    <p:sldId xmlns:r="http://schemas.openxmlformats.org/officeDocument/2006/relationships" id="271" r:id="R920d7f53362a41a8"/>
    <p:sldId xmlns:r="http://schemas.openxmlformats.org/officeDocument/2006/relationships" id="272" r:id="R57f54e1512ca41e3"/>
    <p:sldId xmlns:r="http://schemas.openxmlformats.org/officeDocument/2006/relationships" id="273" r:id="Rd98c2392b3b84661"/>
    <p:sldId xmlns:r="http://schemas.openxmlformats.org/officeDocument/2006/relationships" id="274" r:id="Rf286007da94744b0"/>
    <p:sldId xmlns:r="http://schemas.openxmlformats.org/officeDocument/2006/relationships" id="275" r:id="R7dbc6d024d374c7b"/>
    <p:sldId xmlns:r="http://schemas.openxmlformats.org/officeDocument/2006/relationships" id="276" r:id="R9a75f739c3264183"/>
    <p:sldId xmlns:r="http://schemas.openxmlformats.org/officeDocument/2006/relationships" id="277" r:id="R2282722171934df0"/>
    <p:sldId xmlns:r="http://schemas.openxmlformats.org/officeDocument/2006/relationships" id="278" r:id="Ra8aec10ab0fa4495"/>
    <p:sldId xmlns:r="http://schemas.openxmlformats.org/officeDocument/2006/relationships" id="279" r:id="R2c3bd3d13e58443c"/>
    <p:sldId xmlns:r="http://schemas.openxmlformats.org/officeDocument/2006/relationships" id="280" r:id="Ra08d8c4749e145a2"/>
    <p:sldId xmlns:r="http://schemas.openxmlformats.org/officeDocument/2006/relationships" id="281" r:id="R940098f5de5c4fa5"/>
    <p:sldId xmlns:r="http://schemas.openxmlformats.org/officeDocument/2006/relationships" id="282" r:id="R1e81066096924b05"/>
    <p:sldId xmlns:r="http://schemas.openxmlformats.org/officeDocument/2006/relationships" id="283" r:id="Rdd56dbbff7dc41ea"/>
    <p:sldId xmlns:r="http://schemas.openxmlformats.org/officeDocument/2006/relationships" id="284" r:id="R4fdce6d49559470e"/>
    <p:sldId xmlns:r="http://schemas.openxmlformats.org/officeDocument/2006/relationships" id="285" r:id="Rfce8a244a5da40c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53e9cc6ffd467b" /><Relationship Type="http://schemas.openxmlformats.org/officeDocument/2006/relationships/slideMaster" Target="/ppt/slideMasters/slideMaster1.xml" Id="R3bfcfd2581af4def" /><Relationship Type="http://schemas.openxmlformats.org/officeDocument/2006/relationships/notesMaster" Target="/ppt/notesMasters/notesMaster1.xml" Id="Rc51a369bc1a145ab" /><Relationship Type="http://schemas.openxmlformats.org/officeDocument/2006/relationships/presProps" Target="/ppt/presProps.xml" Id="R19dbb1c7b8854879" /><Relationship Type="http://schemas.openxmlformats.org/officeDocument/2006/relationships/tableStyles" Target="/ppt/tableStyles.xml" Id="R4d5ac852ed734747" /><Relationship Type="http://schemas.openxmlformats.org/officeDocument/2006/relationships/slide" Target="/ppt/slides/slide1.xml" Id="R3e246ae0b3664ad7" /><Relationship Type="http://schemas.openxmlformats.org/officeDocument/2006/relationships/slide" Target="/ppt/slides/slide2.xml" Id="Rf4ec689a5d9e4db9" /><Relationship Type="http://schemas.openxmlformats.org/officeDocument/2006/relationships/slide" Target="/ppt/slides/slide3.xml" Id="Re74a350ebc414aeb" /><Relationship Type="http://schemas.openxmlformats.org/officeDocument/2006/relationships/slide" Target="/ppt/slides/slide4.xml" Id="Rfa2999f8db6d4afa" /><Relationship Type="http://schemas.openxmlformats.org/officeDocument/2006/relationships/slide" Target="/ppt/slides/slide5.xml" Id="Re6f49a2e089348a1" /><Relationship Type="http://schemas.openxmlformats.org/officeDocument/2006/relationships/slide" Target="/ppt/slides/slide6.xml" Id="R088892cecd744541" /><Relationship Type="http://schemas.openxmlformats.org/officeDocument/2006/relationships/slide" Target="/ppt/slides/slide7.xml" Id="R3903e94b5fcc4ce7" /><Relationship Type="http://schemas.openxmlformats.org/officeDocument/2006/relationships/slide" Target="/ppt/slides/slide8.xml" Id="R507695dfe6294e7a" /><Relationship Type="http://schemas.openxmlformats.org/officeDocument/2006/relationships/slide" Target="/ppt/slides/slide9.xml" Id="R85d9e65972ba4ce3" /><Relationship Type="http://schemas.openxmlformats.org/officeDocument/2006/relationships/slide" Target="/ppt/slides/slide10.xml" Id="R624c6a853df54e6c" /><Relationship Type="http://schemas.openxmlformats.org/officeDocument/2006/relationships/slide" Target="/ppt/slides/slide11.xml" Id="Raad5c06e47f04787" /><Relationship Type="http://schemas.openxmlformats.org/officeDocument/2006/relationships/slide" Target="/ppt/slides/slide12.xml" Id="R1303f5220f814f56" /><Relationship Type="http://schemas.openxmlformats.org/officeDocument/2006/relationships/slide" Target="/ppt/slides/slide13.xml" Id="Rb8088b3c18ec44ba" /><Relationship Type="http://schemas.openxmlformats.org/officeDocument/2006/relationships/slide" Target="/ppt/slides/slide14.xml" Id="R1754dc14b69a45e3" /><Relationship Type="http://schemas.openxmlformats.org/officeDocument/2006/relationships/slide" Target="/ppt/slides/slide15.xml" Id="R7bc9fa0e4f204f6c" /><Relationship Type="http://schemas.openxmlformats.org/officeDocument/2006/relationships/slide" Target="/ppt/slides/slide16.xml" Id="R920d7f53362a41a8" /><Relationship Type="http://schemas.openxmlformats.org/officeDocument/2006/relationships/slide" Target="/ppt/slides/slide17.xml" Id="R57f54e1512ca41e3" /><Relationship Type="http://schemas.openxmlformats.org/officeDocument/2006/relationships/slide" Target="/ppt/slides/slide18.xml" Id="Rd98c2392b3b84661" /><Relationship Type="http://schemas.openxmlformats.org/officeDocument/2006/relationships/slide" Target="/ppt/slides/slide19.xml" Id="Rf286007da94744b0" /><Relationship Type="http://schemas.openxmlformats.org/officeDocument/2006/relationships/slide" Target="/ppt/slides/slide20.xml" Id="R7dbc6d024d374c7b" /><Relationship Type="http://schemas.openxmlformats.org/officeDocument/2006/relationships/slide" Target="/ppt/slides/slide21.xml" Id="R9a75f739c3264183" /><Relationship Type="http://schemas.openxmlformats.org/officeDocument/2006/relationships/slide" Target="/ppt/slides/slide22.xml" Id="R2282722171934df0" /><Relationship Type="http://schemas.openxmlformats.org/officeDocument/2006/relationships/slide" Target="/ppt/slides/slide23.xml" Id="Ra8aec10ab0fa4495" /><Relationship Type="http://schemas.openxmlformats.org/officeDocument/2006/relationships/slide" Target="/ppt/slides/slide24.xml" Id="R2c3bd3d13e58443c" /><Relationship Type="http://schemas.openxmlformats.org/officeDocument/2006/relationships/slide" Target="/ppt/slides/slide25.xml" Id="Ra08d8c4749e145a2" /><Relationship Type="http://schemas.openxmlformats.org/officeDocument/2006/relationships/slide" Target="/ppt/slides/slide26.xml" Id="R940098f5de5c4fa5" /><Relationship Type="http://schemas.openxmlformats.org/officeDocument/2006/relationships/slide" Target="/ppt/slides/slide27.xml" Id="R1e81066096924b05" /><Relationship Type="http://schemas.openxmlformats.org/officeDocument/2006/relationships/slide" Target="/ppt/slides/slide28.xml" Id="Rdd56dbbff7dc41ea" /><Relationship Type="http://schemas.openxmlformats.org/officeDocument/2006/relationships/slide" Target="/ppt/slides/slide29.xml" Id="R4fdce6d49559470e" /><Relationship Type="http://schemas.openxmlformats.org/officeDocument/2006/relationships/slide" Target="/ppt/slides/slide30.xml" Id="Rfce8a244a5da40c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cf25352e59469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5b52928670743e2" /><Relationship Type="http://schemas.openxmlformats.org/officeDocument/2006/relationships/notesMaster" Target="/ppt/notesMasters/notesMaster1.xml" Id="R38868ae5c1984e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b27714e49c4877" /><Relationship Type="http://schemas.openxmlformats.org/officeDocument/2006/relationships/notesMaster" Target="/ppt/notesMasters/notesMaster1.xml" Id="R3fe0d4f98f964d4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0e738b872e4252" /><Relationship Type="http://schemas.openxmlformats.org/officeDocument/2006/relationships/notesMaster" Target="/ppt/notesMasters/notesMaster1.xml" Id="R9a57e57d0c9f42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11bd79af6324f1e" /><Relationship Type="http://schemas.openxmlformats.org/officeDocument/2006/relationships/notesMaster" Target="/ppt/notesMasters/notesMaster1.xml" Id="Rd9f681e7d03243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a02f069cc1c42c1" /><Relationship Type="http://schemas.openxmlformats.org/officeDocument/2006/relationships/notesMaster" Target="/ppt/notesMasters/notesMaster1.xml" Id="R3490096f616b4c73" /></Relationships>
</file>

<file path=ppt/notesSlides/_rels/notesSlide6.xml.rels>&#65279;<?xml version="1.0" encoding="utf-8"?><Relationships xmlns="http://schemas.openxmlformats.org/package/2006/relationships"><Relationship Type="http://schemas.openxmlformats.org/officeDocument/2006/relationships/slide" Target="/ppt/slides/slide6.xml" Id="R007d3cd0c4594dd7" /><Relationship Type="http://schemas.openxmlformats.org/officeDocument/2006/relationships/notesMaster" Target="/ppt/notesMasters/notesMaster1.xml" Id="R56aadd2162834f9e"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3e76dc8bae4f4c" /><Relationship Type="http://schemas.openxmlformats.org/officeDocument/2006/relationships/notesMaster" Target="/ppt/notesMasters/notesMaster1.xml" Id="R1c646d4a452c41de" /></Relationships>
</file>

<file path=ppt/notesSlides/_rels/notesSlide8.xml.rels>&#65279;<?xml version="1.0" encoding="utf-8"?><Relationships xmlns="http://schemas.openxmlformats.org/package/2006/relationships"><Relationship Type="http://schemas.openxmlformats.org/officeDocument/2006/relationships/slide" Target="/ppt/slides/slide8.xml" Id="R4739616d88594b37" /><Relationship Type="http://schemas.openxmlformats.org/officeDocument/2006/relationships/notesMaster" Target="/ppt/notesMasters/notesMaster1.xml" Id="R5cd21abd63e54973" /></Relationships>
</file>

<file path=ppt/notesSlides/_rels/notesSlide9.xml.rels>&#65279;<?xml version="1.0" encoding="utf-8"?><Relationships xmlns="http://schemas.openxmlformats.org/package/2006/relationships"><Relationship Type="http://schemas.openxmlformats.org/officeDocument/2006/relationships/slide" Target="/ppt/slides/slide9.xml" Id="Rfdefb91993154225" /><Relationship Type="http://schemas.openxmlformats.org/officeDocument/2006/relationships/notesMaster" Target="/ppt/notesMasters/notesMaster1.xml" Id="Rfe003d4366364d5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b13654a55b43ed" /><Relationship Type="http://schemas.openxmlformats.org/officeDocument/2006/relationships/notesMaster" Target="/ppt/notesMasters/notesMaster1.xml" Id="R45868479fff3422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bf33f980baa4fd6" /><Relationship Type="http://schemas.openxmlformats.org/officeDocument/2006/relationships/notesMaster" Target="/ppt/notesMasters/notesMaster1.xml" Id="R46e2f45db08a49b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2cd19d9e30b4e4c" /><Relationship Type="http://schemas.openxmlformats.org/officeDocument/2006/relationships/notesMaster" Target="/ppt/notesMasters/notesMaster1.xml" Id="R765777ae51f34af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b637d9d63e4474" /><Relationship Type="http://schemas.openxmlformats.org/officeDocument/2006/relationships/notesMaster" Target="/ppt/notesMasters/notesMaster1.xml" Id="R3b35f18523f448f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685bfd1aa764510" /><Relationship Type="http://schemas.openxmlformats.org/officeDocument/2006/relationships/notesMaster" Target="/ppt/notesMasters/notesMaster1.xml" Id="Ra23799684f8e485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18f69cb29834b39" /><Relationship Type="http://schemas.openxmlformats.org/officeDocument/2006/relationships/notesMaster" Target="/ppt/notesMasters/notesMaster1.xml" Id="R99bfa6ffe33c4b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6bdb4cc8ff748b1" /><Relationship Type="http://schemas.openxmlformats.org/officeDocument/2006/relationships/notesMaster" Target="/ppt/notesMasters/notesMaster1.xml" Id="R882aa232e96841a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6ced29cc51741a5" /><Relationship Type="http://schemas.openxmlformats.org/officeDocument/2006/relationships/notesMaster" Target="/ppt/notesMasters/notesMaster1.xml" Id="Rdcbf91e64fa5476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de8a42517464e40" /><Relationship Type="http://schemas.openxmlformats.org/officeDocument/2006/relationships/notesMaster" Target="/ppt/notesMasters/notesMaster1.xml" Id="Rd34979ca6fd34cb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8d268443e1546fb" /><Relationship Type="http://schemas.openxmlformats.org/officeDocument/2006/relationships/notesMaster" Target="/ppt/notesMasters/notesMaster1.xml" Id="R47b6907255a942f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4df180b1ae84927" /><Relationship Type="http://schemas.openxmlformats.org/officeDocument/2006/relationships/notesMaster" Target="/ppt/notesMasters/notesMaster1.xml" Id="Ra0c640ca7c454bc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73eaf4f09524148" /><Relationship Type="http://schemas.openxmlformats.org/officeDocument/2006/relationships/notesMaster" Target="/ppt/notesMasters/notesMaster1.xml" Id="R97a951431c5d4d0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755461f5626420f" /><Relationship Type="http://schemas.openxmlformats.org/officeDocument/2006/relationships/notesMaster" Target="/ppt/notesMasters/notesMaster1.xml" Id="R1b82457321df40f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2231876cb5a41fb" /><Relationship Type="http://schemas.openxmlformats.org/officeDocument/2006/relationships/notesMaster" Target="/ppt/notesMasters/notesMaster1.xml" Id="R4e0fc7d289034cc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b364b8317a940e1" /><Relationship Type="http://schemas.openxmlformats.org/officeDocument/2006/relationships/notesMaster" Target="/ppt/notesMasters/notesMaster1.xml" Id="R664d5d264304434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46ee79bc6554f40" /><Relationship Type="http://schemas.openxmlformats.org/officeDocument/2006/relationships/notesMaster" Target="/ppt/notesMasters/notesMaster1.xml" Id="Ra1d78629496442c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a9514f0851c45d1" /><Relationship Type="http://schemas.openxmlformats.org/officeDocument/2006/relationships/notesMaster" Target="/ppt/notesMasters/notesMaster1.xml" Id="R01d3665def464ec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59da31616f34f7e" /><Relationship Type="http://schemas.openxmlformats.org/officeDocument/2006/relationships/notesMaster" Target="/ppt/notesMasters/notesMaster1.xml" Id="Rdc0387511f574f4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2cb7664d1974c71" /><Relationship Type="http://schemas.openxmlformats.org/officeDocument/2006/relationships/notesMaster" Target="/ppt/notesMasters/notesMaster1.xml" Id="R53a1b125818f497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14f02b17e804993" /><Relationship Type="http://schemas.openxmlformats.org/officeDocument/2006/relationships/notesMaster" Target="/ppt/notesMasters/notesMaster1.xml" Id="Rc4fe5a45aeea4d3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5f0a99b9a0404c" /><Relationship Type="http://schemas.openxmlformats.org/officeDocument/2006/relationships/notesMaster" Target="/ppt/notesMasters/notesMaster1.xml" Id="R5c4ae3e462ea442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的“数据表示”学习单元。本套课件共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讲稿】明确告诉学生：本单元只训练“数据表示”。先解释知识范围，再用一句话建立核心判断，最后示范标准方法。</a:t>
            </a:r>
          </a:p>
          <a:p xmlns:a="http://schemas.openxmlformats.org/drawingml/2006/main">
            <a:r>
              <a:t>【互动提问】请用自己的话复述“数字化是采样、量化和编码的组合”，并举一个会触发“bit 与 byte 混淆”的错误例子。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【原创训练材料｜参数为训练所设】An uncompressed greyscale image has 96 x 64 pixels at 8 bits per pixel. A second copy is encoded at 4 bits per pixel. Metadata is ignored.
Which conclusion is supported by all the stated evidence? 选项为 A.Evidence-led response: The first copy needs 6,144 bytes and the second needs half that storage.；B.Revise the claim to: The first copy needs 6,144 bytes and the second needs half that storage.；C.Calculate pixels times bits per pixel, then convert bits to bytes before comparing.；D.The first copy needs 6,144 bytes and the second needs half that storage.。讲解时强调：数字化是采样、量化和编码的组合</a:t>
            </a:r>
          </a:p>
          <a:p xmlns:a="http://schemas.openxmlformats.org/drawingml/2006/main">
            <a:r>
              <a:t>【互动提问】你的第一步是什么？这个步骤依赖哪一个条件？</a:t>
            </a:r>
          </a:p>
          <a:p xmlns:a="http://schemas.openxmlformats.org/drawingml/2006/main">
            <a:r>
              <a:t>【预期回答】学生能说出“定单位—换进制—算容量—评质量”中的起始动作，并避开“bit 与 byte 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分步讲评：先重述题目条件，再逐步示范“定单位—换进制—算容量—评质量”，最后给出正确结论“The first copy needs 6,144 bytes and the second needs half that storage.”。完整解析：The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【预期回答】学生能把失分归入“bit 与 byte 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讲稿】逐项解释“数据表示”中的专有名词、符号、对象和单位。特别强调：bit 与 byte 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讲稿】用“条件—表示—方法—核验”重建本知识点。示范时逐步引用：定单位—换进制—算容量—评质量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讲稿】带学生逐句读取任务，不先求答案。要求指出材料中的有效条件，再按“定单位—换进制—算容量—评质量”作答。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讲稿】先展示错误路径，再用解析链复原第一失分点。禁止只说“粗心”；必须落到“bit 与 byte 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【原创训练材料｜参数为训练所设】An uncompressed greyscale image has 96 x 64 pixels at 8 bits per pixel. A second copy is encoded at 4 bits per pixel. Metadata is ignored.
Which limitation must remain in the final evaluation? 选项为 A.Repeat the evaluation after this step: Calculate pixels times bits per pixel, then convert bits to bytes before comparing.；B.The first copy needs 6,144 bytes and the second needs half that storage.；C.Evidence-led response: The first copy needs 6,144 bytes and the second needs half that storage.；D.The calculation excludes metadata and assumes uncompressed storage.。讲解时强调：数字化是采样、量化和编码的组合</a:t>
            </a:r>
          </a:p>
          <a:p xmlns:a="http://schemas.openxmlformats.org/drawingml/2006/main">
            <a:r>
              <a:t>【互动提问】你的第一步是什么？这个步骤依赖哪一个条件？</a:t>
            </a:r>
          </a:p>
          <a:p xmlns:a="http://schemas.openxmlformats.org/drawingml/2006/main">
            <a:r>
              <a:t>【预期回答】学生能说出“定单位—换进制—算容量—评质量”中的起始动作，并避开“bit 与 byte 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分步讲评：先重述题目条件，再逐步示范“定单位—换进制—算容量—评质量”，最后给出正确结论“The calculation excludes metadata and assumes uncompressed storage.”。完整解析：The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【预期回答】学生能把失分归入“bit 与 byte 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讲稿】逐项解释“数据表示”中的专有名词、符号、对象和单位。特别强调：bit 与 byte 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讲稿】用“条件—表示—方法—核验”重建本知识点。示范时逐步引用：定单位—换进制—算容量—评质量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讲稿】带学生逐句读取任务，不先求答案。要求指出材料中的有效条件，再按“定单位—换进制—算容量—评质量”作答。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讲稿】先展示错误路径，再用解析链复原第一失分点。禁止只说“粗心”；必须落到“bit 与 byte 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【原创训练材料｜参数为训练所设】An uncompressed greyscale image has 96 x 64 pixels at 8 bits per pixel. A second copy is encoded at 4 bits per pixel. Metadata is ignored.
A draft makes an absolute claim. Which revision is defensible? 选项为 A.Revise the claim to: The first copy needs 6,144 bytes and the second needs half that storage.；B.Calculate pixels times bits per pixel, then convert bits to bytes before comparing.；C.The calculation excludes metadata and assumes uncompressed storage.；D.Repeat the evaluation after this step: Calculate pixels times bits per pixel, then convert bits to bytes before comparing.。讲解时强调：数字化是采样、量化和编码的组合</a:t>
            </a:r>
          </a:p>
          <a:p xmlns:a="http://schemas.openxmlformats.org/drawingml/2006/main">
            <a:r>
              <a:t>【互动提问】你的第一步是什么？这个步骤依赖哪一个条件？</a:t>
            </a:r>
          </a:p>
          <a:p xmlns:a="http://schemas.openxmlformats.org/drawingml/2006/main">
            <a:r>
              <a:t>【预期回答】学生能说出“定单位—换进制—算容量—评质量”中的起始动作，并避开“bit 与 byte 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分步讲评：先重述题目条件，再逐步示范“定单位—换进制—算容量—评质量”，最后给出正确结论“Revise the claim to: The first copy needs 6,144 bytes and the second needs half that storage.”。完整解析：The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【预期回答】学生能把失分归入“bit 与 byte 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讲稿】逐项解释“数据表示”中的专有名词、符号、对象和单位。特别强调：bit 与 byte 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讲稿】用“条件—表示—方法—核验”重建本知识点。示范时逐步引用：定单位—换进制—算容量—评质量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讲稿】带学生逐句读取任务，不先求答案。要求指出材料中的有效条件，再按“定单位—换进制—算容量—评质量”作答。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讲稿】先展示错误路径，再用解析链复原第一失分点。禁止只说“粗心”；必须落到“bit 与 byte 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12a0057c9b2431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80cb804c634fd7" /><Relationship Type="http://schemas.openxmlformats.org/officeDocument/2006/relationships/slideLayout" Target="/ppt/slideLayouts/slideLayout1.xml" Id="R6b790235fa12400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b790235fa12400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f79ba994abe4a42" /><Relationship Type="http://schemas.openxmlformats.org/officeDocument/2006/relationships/image" Target="/ppt/media/image.png" Id="Rae051656614046d8" /><Relationship Type="http://schemas.openxmlformats.org/officeDocument/2006/relationships/notesSlide" Target="/ppt/notesSlides/notesSlide1.xml" Id="Rbdef0a0883e14b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62a32cb222e4942" /><Relationship Type="http://schemas.openxmlformats.org/officeDocument/2006/relationships/image" Target="/ppt/media/image2.png" Id="Rbff9589e040f422a" /><Relationship Type="http://schemas.openxmlformats.org/officeDocument/2006/relationships/notesSlide" Target="/ppt/notesSlides/notesSlide2.xml" Id="Rddb58ef004d84ca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4517b05d2b54961" /><Relationship Type="http://schemas.openxmlformats.org/officeDocument/2006/relationships/image" Target="/ppt/media/image3.png" Id="R57c6f7fca6734a28" /><Relationship Type="http://schemas.openxmlformats.org/officeDocument/2006/relationships/notesSlide" Target="/ppt/notesSlides/notesSlide3.xml" Id="R7c21112bd7a1456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71056d9337c4d12" /><Relationship Type="http://schemas.openxmlformats.org/officeDocument/2006/relationships/image" Target="/ppt/media/image4.png" Id="R52cf2ac538284128" /><Relationship Type="http://schemas.openxmlformats.org/officeDocument/2006/relationships/notesSlide" Target="/ppt/notesSlides/notesSlide4.xml" Id="Ra9349095083548a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5f7eb8fd28e45a5" /><Relationship Type="http://schemas.openxmlformats.org/officeDocument/2006/relationships/image" Target="/ppt/media/image5.png" Id="Rb8265366fbe34114" /><Relationship Type="http://schemas.openxmlformats.org/officeDocument/2006/relationships/notesSlide" Target="/ppt/notesSlides/notesSlide5.xml" Id="R905229fbe0824f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40a5f8b18dd41e8" /><Relationship Type="http://schemas.openxmlformats.org/officeDocument/2006/relationships/image" Target="/ppt/media/image6.png" Id="R1398731fad894333" /><Relationship Type="http://schemas.openxmlformats.org/officeDocument/2006/relationships/notesSlide" Target="/ppt/notesSlides/notesSlide6.xml" Id="Raef306e003614b4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cb45880a4f94e3d" /><Relationship Type="http://schemas.openxmlformats.org/officeDocument/2006/relationships/image" Target="/ppt/media/image7.png" Id="R26444983323e499d" /><Relationship Type="http://schemas.openxmlformats.org/officeDocument/2006/relationships/notesSlide" Target="/ppt/notesSlides/notesSlide7.xml" Id="R469e4a9816d14c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58fb03a341e494c" /><Relationship Type="http://schemas.openxmlformats.org/officeDocument/2006/relationships/image" Target="/ppt/media/image8.png" Id="Ra894bbf2635e4404" /><Relationship Type="http://schemas.openxmlformats.org/officeDocument/2006/relationships/notesSlide" Target="/ppt/notesSlides/notesSlide8.xml" Id="R08234b5347ce4de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9a27cf3aefa4042" /><Relationship Type="http://schemas.openxmlformats.org/officeDocument/2006/relationships/image" Target="/ppt/media/image9.png" Id="Rfc192cd4702e4381" /><Relationship Type="http://schemas.openxmlformats.org/officeDocument/2006/relationships/notesSlide" Target="/ppt/notesSlides/notesSlide9.xml" Id="Rf2c31f0f0ea149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1b4272c89e24042" /><Relationship Type="http://schemas.openxmlformats.org/officeDocument/2006/relationships/image" Target="/ppt/media/image10.png" Id="Ra287884bcaaf4005" /><Relationship Type="http://schemas.openxmlformats.org/officeDocument/2006/relationships/notesSlide" Target="/ppt/notesSlides/notesSlide10.xml" Id="R3973494cf2d24f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eaa304ec23c4c1f" /><Relationship Type="http://schemas.openxmlformats.org/officeDocument/2006/relationships/image" Target="/ppt/media/image11.png" Id="R2eddcf1a2a414096" /><Relationship Type="http://schemas.openxmlformats.org/officeDocument/2006/relationships/notesSlide" Target="/ppt/notesSlides/notesSlide11.xml" Id="Ref2431bc57054f0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4c91b059f4f44c8" /><Relationship Type="http://schemas.openxmlformats.org/officeDocument/2006/relationships/image" Target="/ppt/media/image12.png" Id="Rd7b42d86dcf04fe0" /><Relationship Type="http://schemas.openxmlformats.org/officeDocument/2006/relationships/notesSlide" Target="/ppt/notesSlides/notesSlide12.xml" Id="R43ea85f5c64b41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448dc3cd72343cc" /><Relationship Type="http://schemas.openxmlformats.org/officeDocument/2006/relationships/image" Target="/ppt/media/image13.png" Id="R37659c556fc64cf8" /><Relationship Type="http://schemas.openxmlformats.org/officeDocument/2006/relationships/notesSlide" Target="/ppt/notesSlides/notesSlide13.xml" Id="Rd9d78e8aa7964cf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ac51502a32c45fc" /><Relationship Type="http://schemas.openxmlformats.org/officeDocument/2006/relationships/image" Target="/ppt/media/image14.png" Id="Rf83f26d2565e4a04" /><Relationship Type="http://schemas.openxmlformats.org/officeDocument/2006/relationships/notesSlide" Target="/ppt/notesSlides/notesSlide14.xml" Id="R8a6652a797924c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43fb9515ea84feb" /><Relationship Type="http://schemas.openxmlformats.org/officeDocument/2006/relationships/image" Target="/ppt/media/image15.png" Id="R182812badeae4c0c" /><Relationship Type="http://schemas.openxmlformats.org/officeDocument/2006/relationships/notesSlide" Target="/ppt/notesSlides/notesSlide15.xml" Id="R86fcd7481c17425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ce5692f479f4dfa" /><Relationship Type="http://schemas.openxmlformats.org/officeDocument/2006/relationships/image" Target="/ppt/media/image16.png" Id="R387f71423ea64c06" /><Relationship Type="http://schemas.openxmlformats.org/officeDocument/2006/relationships/notesSlide" Target="/ppt/notesSlides/notesSlide16.xml" Id="Rdb38e900af16497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5a27ff6123b4ccb" /><Relationship Type="http://schemas.openxmlformats.org/officeDocument/2006/relationships/image" Target="/ppt/media/image17.png" Id="R0e704ef830764a55" /><Relationship Type="http://schemas.openxmlformats.org/officeDocument/2006/relationships/notesSlide" Target="/ppt/notesSlides/notesSlide17.xml" Id="Rb4c6533a08b74e8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84425a63f4e439a" /><Relationship Type="http://schemas.openxmlformats.org/officeDocument/2006/relationships/image" Target="/ppt/media/image18.png" Id="R2f050aa0f36d4127" /><Relationship Type="http://schemas.openxmlformats.org/officeDocument/2006/relationships/notesSlide" Target="/ppt/notesSlides/notesSlide18.xml" Id="Rdccb487244534e0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8a8c6254a29438d" /><Relationship Type="http://schemas.openxmlformats.org/officeDocument/2006/relationships/image" Target="/ppt/media/image19.png" Id="Rff066e18ac824562" /><Relationship Type="http://schemas.openxmlformats.org/officeDocument/2006/relationships/notesSlide" Target="/ppt/notesSlides/notesSlide19.xml" Id="Rf424a4b7d06e48c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098b2bc398b40f7" /><Relationship Type="http://schemas.openxmlformats.org/officeDocument/2006/relationships/image" Target="/ppt/media/image20.png" Id="R185c0b4096024ef0" /><Relationship Type="http://schemas.openxmlformats.org/officeDocument/2006/relationships/notesSlide" Target="/ppt/notesSlides/notesSlide20.xml" Id="Rc3213cfd97c44bf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66ce0cbfda1498e" /><Relationship Type="http://schemas.openxmlformats.org/officeDocument/2006/relationships/image" Target="/ppt/media/image21.png" Id="Rbd77839c13d842c2" /><Relationship Type="http://schemas.openxmlformats.org/officeDocument/2006/relationships/notesSlide" Target="/ppt/notesSlides/notesSlide21.xml" Id="Rcc0b6b5bddc04ab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377fe3837b1443d" /><Relationship Type="http://schemas.openxmlformats.org/officeDocument/2006/relationships/image" Target="/ppt/media/image22.png" Id="R1cb4421afeea482d" /><Relationship Type="http://schemas.openxmlformats.org/officeDocument/2006/relationships/notesSlide" Target="/ppt/notesSlides/notesSlide22.xml" Id="R1594ac16a853484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55a3dea89cd4787" /><Relationship Type="http://schemas.openxmlformats.org/officeDocument/2006/relationships/image" Target="/ppt/media/image23.png" Id="Rcda9c0df456842b7" /><Relationship Type="http://schemas.openxmlformats.org/officeDocument/2006/relationships/notesSlide" Target="/ppt/notesSlides/notesSlide23.xml" Id="Rb4a877f30832489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d6a570f34424de4" /><Relationship Type="http://schemas.openxmlformats.org/officeDocument/2006/relationships/image" Target="/ppt/media/image24.png" Id="Ra762e28af7244939" /><Relationship Type="http://schemas.openxmlformats.org/officeDocument/2006/relationships/notesSlide" Target="/ppt/notesSlides/notesSlide24.xml" Id="R1806931cfccb4fa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9f404e0ff3d4f18" /><Relationship Type="http://schemas.openxmlformats.org/officeDocument/2006/relationships/image" Target="/ppt/media/image25.png" Id="R3d7b15f6fb054a2f" /><Relationship Type="http://schemas.openxmlformats.org/officeDocument/2006/relationships/notesSlide" Target="/ppt/notesSlides/notesSlide25.xml" Id="Ra95117aef11d420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6b9a838a0904988" /><Relationship Type="http://schemas.openxmlformats.org/officeDocument/2006/relationships/image" Target="/ppt/media/image26.png" Id="R532b0642c02d42ce" /><Relationship Type="http://schemas.openxmlformats.org/officeDocument/2006/relationships/notesSlide" Target="/ppt/notesSlides/notesSlide26.xml" Id="Rf6ae052817a047d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50d7fec16594cc5" /><Relationship Type="http://schemas.openxmlformats.org/officeDocument/2006/relationships/image" Target="/ppt/media/image27.png" Id="R5ac70e25d2e84790" /><Relationship Type="http://schemas.openxmlformats.org/officeDocument/2006/relationships/notesSlide" Target="/ppt/notesSlides/notesSlide27.xml" Id="Raec9fa4a5ae945e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cf7d2bf30ab24f88" /><Relationship Type="http://schemas.openxmlformats.org/officeDocument/2006/relationships/image" Target="/ppt/media/image28.png" Id="R82abd79ef75f40ee" /><Relationship Type="http://schemas.openxmlformats.org/officeDocument/2006/relationships/notesSlide" Target="/ppt/notesSlides/notesSlide28.xml" Id="Re4fac0959ca2475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67293cb97c44ff0" /><Relationship Type="http://schemas.openxmlformats.org/officeDocument/2006/relationships/image" Target="/ppt/media/image29.png" Id="R99f2bd41cd6d4257" /><Relationship Type="http://schemas.openxmlformats.org/officeDocument/2006/relationships/notesSlide" Target="/ppt/notesSlides/notesSlide29.xml" Id="R35fd10def38547c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8c0f2ee436e84ff3" /><Relationship Type="http://schemas.openxmlformats.org/officeDocument/2006/relationships/image" Target="/ppt/media/image30.png" Id="R06766f09162048e7" /><Relationship Type="http://schemas.openxmlformats.org/officeDocument/2006/relationships/notesSlide" Target="/ppt/notesSlides/notesSlide30.xml" Id="R3b0039f0151646a6"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5D37DA4-6B7A-40F1-9791-F1D906B99663}"/>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88C038B-19CC-45DF-9664-208D0A0652B2}"/>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10F1AF3-39DA-4BC0-95C1-641BEA8DAC55}"/>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45A79FFB-69DA-4D89-81E3-EB8FCF74811F}"/>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数据表示</a:t>
            </a:r>
          </a:p>
        </p:txBody>
      </p:sp>
      <p:sp>
        <p:nvSpPr>
          <p:cNvPr id="5" name="">
            <a:extLst xmlns:a="http://schemas.openxmlformats.org/drawingml/2006/main">
              <a:ext uri="{FF2B5EF4-FFF2-40B4-BE49-F238E27FC236}">
                <a16:creationId xmlns:a16="http://schemas.microsoft.com/office/drawing/2014/main" id="{DBD48725-D49F-4B68-9D52-D9DC295970E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二进制、编码、图像、声音与压缩。</a:t>
            </a:r>
          </a:p>
        </p:txBody>
      </p:sp>
      <p:sp>
        <p:nvSpPr>
          <p:cNvPr id="6" name="">
            <a:extLst xmlns:a="http://schemas.openxmlformats.org/drawingml/2006/main">
              <a:ext uri="{FF2B5EF4-FFF2-40B4-BE49-F238E27FC236}">
                <a16:creationId xmlns:a16="http://schemas.microsoft.com/office/drawing/2014/main" id="{3A6CFD57-37C8-4376-B932-64458E097316}"/>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F662D8DA-D1E3-4C09-A7C6-76447878CACB}"/>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38579BBC-943B-4B93-9F8F-3A7C1CD72E48}"/>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59B7F8AC-56BC-4DC4-ACAB-63BB5FCAA24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ae051656614046d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1909B79-E58E-48BA-A015-95EDDE6A6835}"/>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53D11E96-AEC0-47D3-839F-47CFECE19FDE}"/>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76F82C78-D341-45AD-A6FD-860208180357}"/>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7A456206-32A6-4585-A06F-F33233C5F89B}"/>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58F2E75B-4849-415D-A718-9F4FB982D955}"/>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CD700A71-AD52-47EF-A10C-3B6EE6BBCE4D}"/>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18F0F2E8-6D4B-472B-939D-8483420A21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3DCDB587-D97C-4130-B197-6F44BA605C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9" name="">
            <a:extLst xmlns:a="http://schemas.openxmlformats.org/drawingml/2006/main">
              <a:ext uri="{FF2B5EF4-FFF2-40B4-BE49-F238E27FC236}">
                <a16:creationId xmlns:a16="http://schemas.microsoft.com/office/drawing/2014/main" id="{CA4FC4EE-54F3-4BF0-8F12-ABCF722963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79868360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2BF84D3-5B57-45F9-8D1A-5D94BE9DA86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1807CB8C-BD0C-458F-B951-37BA2F76AF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bff9589e040f422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8D015B-5926-44A9-9A33-9B052B144092}"/>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AB4A83EE-7D23-4D51-914A-946D26432176}"/>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F45C90B-8E29-42B5-BE74-0DE9F16061C2}"/>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EDBED65F-A313-43DC-85BA-41F14F5A5137}"/>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497DBDCB-6B28-4660-BF35-1980A02971D6}"/>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CAA6A369-8E67-4335-8903-86DBE932105D}"/>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EA11D006-BA45-4E45-BDA1-EF4B9816B66C}"/>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B36C8475-9A02-40B7-A1B2-9A83BA7E70E8}"/>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DD1B76A7-8435-42EF-89E6-563EDBA4B90D}"/>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BE50DF5A-A97C-489F-B9A9-F1CFE390F2B1}"/>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965B5620-5348-406D-8DCA-AF7082116A98}"/>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969A938C-3F52-400C-BA32-C4EF7CE28EF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2666240E-DAEA-4998-8FE6-94432D3BF827}"/>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7DF54946-E94A-47D8-AED3-6BE53AF6AE1F}"/>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A1717B19-F7B8-4CD7-A6CD-EAB20C477401}"/>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0EA98B10-499D-4328-9C89-0AE08DB7324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2F0E18AA-0D1E-472F-AA01-BFC0EFF31A18}"/>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成功标准｜数字化是采样、量化和编码的组合</a:t>
            </a:r>
          </a:p>
        </p:txBody>
      </p:sp>
      <p:sp>
        <p:nvSpPr>
          <p:cNvPr id="21" name="">
            <a:extLst xmlns:a="http://schemas.openxmlformats.org/drawingml/2006/main">
              <a:ext uri="{FF2B5EF4-FFF2-40B4-BE49-F238E27FC236}">
                <a16:creationId xmlns:a16="http://schemas.microsoft.com/office/drawing/2014/main" id="{69AD443A-2EA6-469D-ABBC-FFC02D495FB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8CDDA6D8-FD85-4248-ABB8-A293B0EC07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3" name="">
            <a:extLst xmlns:a="http://schemas.openxmlformats.org/drawingml/2006/main">
              <a:ext uri="{FF2B5EF4-FFF2-40B4-BE49-F238E27FC236}">
                <a16:creationId xmlns:a16="http://schemas.microsoft.com/office/drawing/2014/main" id="{A6A7F31A-45DA-4A36-AA16-BAC8114B3C0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664517287"/>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AFF6315-8C0C-47FD-8A78-CCE450A3D2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C7ED039D-B8D7-4383-A865-A9619E64609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c6f7fca6734a2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013F362-3F84-4E30-B893-1965F65C642B}"/>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数据表示</a:t>
            </a:r>
          </a:p>
        </p:txBody>
      </p:sp>
      <p:sp>
        <p:nvSpPr>
          <p:cNvPr id="5" name="">
            <a:extLst xmlns:a="http://schemas.openxmlformats.org/drawingml/2006/main">
              <a:ext uri="{FF2B5EF4-FFF2-40B4-BE49-F238E27FC236}">
                <a16:creationId xmlns:a16="http://schemas.microsoft.com/office/drawing/2014/main" id="{956B3089-B36B-4E50-83E4-55CE8D3030BE}"/>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045A951F-1CAA-4BF8-BE5E-8E7B5A2B7BE4}"/>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4628382-98FF-4AC1-8E01-20F67B9DA02D}"/>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FAB1526E-4469-40FC-818A-190921350C81}"/>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数字化是采样、量化和编码的组合</a:t>
            </a:r>
          </a:p>
        </p:txBody>
      </p:sp>
      <p:sp>
        <p:nvSpPr>
          <p:cNvPr id="9" name="">
            <a:extLst xmlns:a="http://schemas.openxmlformats.org/drawingml/2006/main">
              <a:ext uri="{FF2B5EF4-FFF2-40B4-BE49-F238E27FC236}">
                <a16:creationId xmlns:a16="http://schemas.microsoft.com/office/drawing/2014/main" id="{C6EA0D94-5B90-4A83-BFFC-7C9755EC03DE}"/>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边界提醒｜bit 与 byte 混淆</a:t>
            </a:r>
          </a:p>
        </p:txBody>
      </p:sp>
      <p:sp>
        <p:nvSpPr>
          <p:cNvPr id="10" name="">
            <a:extLst xmlns:a="http://schemas.openxmlformats.org/drawingml/2006/main">
              <a:ext uri="{FF2B5EF4-FFF2-40B4-BE49-F238E27FC236}">
                <a16:creationId xmlns:a16="http://schemas.microsoft.com/office/drawing/2014/main" id="{87207C8A-8D98-4742-A2ED-D7A90B834462}"/>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05E68E50-5753-4F05-834D-E31A778D279D}"/>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0CF9BA91-8236-4E3C-B60D-26230CAACBFC}"/>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二进制、编码、图像、声音与压缩。</a:t>
            </a:r>
          </a:p>
        </p:txBody>
      </p:sp>
      <p:sp>
        <p:nvSpPr>
          <p:cNvPr id="13" name="">
            <a:extLst xmlns:a="http://schemas.openxmlformats.org/drawingml/2006/main">
              <a:ext uri="{FF2B5EF4-FFF2-40B4-BE49-F238E27FC236}">
                <a16:creationId xmlns:a16="http://schemas.microsoft.com/office/drawing/2014/main" id="{51B5F2C6-8E42-45F4-B8A6-7E9CCF75DE98}"/>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5F27CBD-BCDD-444D-BFFF-054F3A554C34}"/>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B4E98E8F-A780-471B-9EFE-6B2E5D919E79}"/>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定单位—换进制—算容量—评质量</a:t>
            </a:r>
          </a:p>
        </p:txBody>
      </p:sp>
      <p:sp>
        <p:nvSpPr>
          <p:cNvPr id="16" name="">
            <a:extLst xmlns:a="http://schemas.openxmlformats.org/drawingml/2006/main">
              <a:ext uri="{FF2B5EF4-FFF2-40B4-BE49-F238E27FC236}">
                <a16:creationId xmlns:a16="http://schemas.microsoft.com/office/drawing/2014/main" id="{9C20B019-A06E-42E4-8CD8-9AE63BACC22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1E5BCCE2-1785-4EBC-AFC0-D85EAE78E998}"/>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8DA3566D-AD3A-4D5C-9466-5EE6C26705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7C2B34E-081D-40D8-B057-8F958175382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63334339-FF3D-43FC-80B9-9B0DAAF8499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211362313"/>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C205EC4-1A23-4B57-96ED-6EC6CB3620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9F09FE42-D444-4C3D-AC8C-D5232BFF384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2cf2ac53828412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164984-5528-4946-A8D5-BCE656ABDDC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E7390238-A05A-48E0-9185-F338598BB73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D2D61B9-2800-4F11-974F-1F2E439BB95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能解释“数字化是采样、量化和编码的组合”，并识别一个反例或边界。</a:t>
            </a:r>
          </a:p>
        </p:txBody>
      </p:sp>
      <p:sp>
        <p:nvSpPr>
          <p:cNvPr id="7" name="">
            <a:extLst xmlns:a="http://schemas.openxmlformats.org/drawingml/2006/main">
              <a:ext uri="{FF2B5EF4-FFF2-40B4-BE49-F238E27FC236}">
                <a16:creationId xmlns:a16="http://schemas.microsoft.com/office/drawing/2014/main" id="{F68F57F9-15CE-47A2-B40A-9F28268CE87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EFC8240-AD3E-40BC-AD3C-739DCC36D45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69C722EF-0EB7-4CAE-9AD3-DD2B89FFDA8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uncompressed greyscale image has 96 x …</a:t>
            </a:r>
          </a:p>
        </p:txBody>
      </p:sp>
      <p:sp>
        <p:nvSpPr>
          <p:cNvPr id="10" name="">
            <a:extLst xmlns:a="http://schemas.openxmlformats.org/drawingml/2006/main">
              <a:ext uri="{FF2B5EF4-FFF2-40B4-BE49-F238E27FC236}">
                <a16:creationId xmlns:a16="http://schemas.microsoft.com/office/drawing/2014/main" id="{C66DFBAE-619F-4189-9F46-2D62DDDF37A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高频错因：bit 与 byte 混淆</a:t>
            </a:r>
          </a:p>
        </p:txBody>
      </p:sp>
      <p:sp>
        <p:nvSpPr>
          <p:cNvPr id="11" name="">
            <a:extLst xmlns:a="http://schemas.openxmlformats.org/drawingml/2006/main">
              <a:ext uri="{FF2B5EF4-FFF2-40B4-BE49-F238E27FC236}">
                <a16:creationId xmlns:a16="http://schemas.microsoft.com/office/drawing/2014/main" id="{17223393-0B32-4C92-AAC5-65A62BBCE7F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4303438-5CB8-4178-871D-0E8AB5007E6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5BE993C-E692-436F-B764-2CF328403EB1}"/>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数字化是采样、量化和编码的组合</a:t>
            </a:r>
          </a:p>
        </p:txBody>
      </p:sp>
      <p:sp>
        <p:nvSpPr>
          <p:cNvPr id="14" name="">
            <a:extLst xmlns:a="http://schemas.openxmlformats.org/drawingml/2006/main">
              <a:ext uri="{FF2B5EF4-FFF2-40B4-BE49-F238E27FC236}">
                <a16:creationId xmlns:a16="http://schemas.microsoft.com/office/drawing/2014/main" id="{F270ED65-5EFF-4B4D-984E-A01DEEE1331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A2870E4-9875-4A26-B6F0-25AA547A12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220D72F-833C-4C0E-A333-6D18E62437B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7" name="">
            <a:extLst xmlns:a="http://schemas.openxmlformats.org/drawingml/2006/main">
              <a:ext uri="{FF2B5EF4-FFF2-40B4-BE49-F238E27FC236}">
                <a16:creationId xmlns:a16="http://schemas.microsoft.com/office/drawing/2014/main" id="{6A45DECF-D891-4546-BFCD-188A7EC7C1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66200271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AEB192F5-5FEF-42E1-91BA-9D6F7157B53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48E5736-B44C-4955-BC33-D640307D71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8265366fbe3411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E6836AF-8E53-4183-9A04-A4728FAD917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D27CD09-A1FF-4F28-987B-69F07DE4F02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30982ED-1608-4BD6-88EC-06A71519CEC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24FDC69-A50C-4333-9DD3-6AAFA22DF7D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EFB2308-3D82-40DB-B43F-A72343BD078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定单位</a:t>
            </a:r>
          </a:p>
        </p:txBody>
      </p:sp>
      <p:sp>
        <p:nvSpPr>
          <p:cNvPr id="9" name="">
            <a:extLst xmlns:a="http://schemas.openxmlformats.org/drawingml/2006/main">
              <a:ext uri="{FF2B5EF4-FFF2-40B4-BE49-F238E27FC236}">
                <a16:creationId xmlns:a16="http://schemas.microsoft.com/office/drawing/2014/main" id="{2B44EA84-4083-4425-BECC-937A089B9EC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1E29DA6-14AB-4353-8DF1-091732FA06C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换进制</a:t>
            </a:r>
          </a:p>
        </p:txBody>
      </p:sp>
      <p:sp>
        <p:nvSpPr>
          <p:cNvPr id="11" name="">
            <a:extLst xmlns:a="http://schemas.openxmlformats.org/drawingml/2006/main">
              <a:ext uri="{FF2B5EF4-FFF2-40B4-BE49-F238E27FC236}">
                <a16:creationId xmlns:a16="http://schemas.microsoft.com/office/drawing/2014/main" id="{FCD4F141-114A-4791-98C0-51EB3F0ECC9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BB2EDC4-12AF-45BF-94C5-08AECB01350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算容量</a:t>
            </a:r>
          </a:p>
        </p:txBody>
      </p:sp>
      <p:sp>
        <p:nvSpPr>
          <p:cNvPr id="13" name="">
            <a:extLst xmlns:a="http://schemas.openxmlformats.org/drawingml/2006/main">
              <a:ext uri="{FF2B5EF4-FFF2-40B4-BE49-F238E27FC236}">
                <a16:creationId xmlns:a16="http://schemas.microsoft.com/office/drawing/2014/main" id="{36F912C8-59AD-4E32-BFA0-04A480F9A74A}"/>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40BC24F-A362-4272-81A2-42A933B3DC6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评质量</a:t>
            </a:r>
          </a:p>
        </p:txBody>
      </p:sp>
      <p:sp>
        <p:nvSpPr>
          <p:cNvPr id="15" name="">
            <a:extLst xmlns:a="http://schemas.openxmlformats.org/drawingml/2006/main">
              <a:ext uri="{FF2B5EF4-FFF2-40B4-BE49-F238E27FC236}">
                <a16:creationId xmlns:a16="http://schemas.microsoft.com/office/drawing/2014/main" id="{2A278F39-7E2A-441E-8248-E2AA16CBF08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A3F0DAC4-9891-452E-B946-39394FEB09C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B1BC61F1-9CC3-4E7C-8E0C-3807528EC11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uncompressed greyscale image has 96 x 64 pixels …</a:t>
            </a:r>
          </a:p>
        </p:txBody>
      </p:sp>
      <p:sp>
        <p:nvSpPr>
          <p:cNvPr id="18" name="">
            <a:extLst xmlns:a="http://schemas.openxmlformats.org/drawingml/2006/main">
              <a:ext uri="{FF2B5EF4-FFF2-40B4-BE49-F238E27FC236}">
                <a16:creationId xmlns:a16="http://schemas.microsoft.com/office/drawing/2014/main" id="{1A758294-C82C-4AE1-BB44-ED171D47CC6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EE18C6D-9CCD-4386-B0EA-2FB721F15E0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D11FE36-C82E-4D00-BBFD-EDB26104717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first copy needs 6,144 bytes and the second needs half that stora…</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DD26ADEA-8181-403B-BF3A-134481CC74F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9CEB628E-C438-41E7-90D4-EABA2FF0206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0FEC2FFE-FCD8-405E-BC5A-857D0E2656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4" name="">
            <a:extLst xmlns:a="http://schemas.openxmlformats.org/drawingml/2006/main">
              <a:ext uri="{FF2B5EF4-FFF2-40B4-BE49-F238E27FC236}">
                <a16:creationId xmlns:a16="http://schemas.microsoft.com/office/drawing/2014/main" id="{C171E8AB-FF8D-4759-B498-CC18A42F8A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784416778"/>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23EAEBE-3EDD-45BF-A0E0-2670F6B032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FC91B01B-C10E-40DB-8775-01B1E1EC55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398731fad89433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7116D96-6BCD-43FA-A53B-ADCA2AD3D64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71265E3-5B16-465A-A858-549C7960B48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9BB35D2-848D-4B54-B38B-3D40C2828F7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C726958-211E-4F5D-839A-7E17D283C92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F3F9AA07-7B45-4875-A2CE-3C22FAB6743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F78A6BC-7AC5-49AC-ADAD-A4C7CC8F036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96A56BE-6FA1-4F3F-946E-FC1172CF0A5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E0A7E91-007B-4C6D-A730-EF06F1E3768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3B345F69-C828-4F08-BB6B-FB9E33F7FFA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3D384FE-A3A5-42C5-B26D-79AD34DD5BA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D6A2C93-90B0-44BD-B437-592AC3C8B919}"/>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3556975-047C-415C-B3A4-0035CCF30F4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74852C5-109B-4BDC-B634-718E5BA9406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5AB7592C-BE24-41D3-B6EC-62D49A1F976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32B0093-C74C-44F7-9B71-C1B6D2632F5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7DB1FDE5-FD23-46B8-BC8F-B8895925E8A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3B37A66-F24E-4ACE-A4D3-A4F66B81F3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AC64B57-F311-44D3-9D3A-DB79948DFF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2" name="">
            <a:extLst xmlns:a="http://schemas.openxmlformats.org/drawingml/2006/main">
              <a:ext uri="{FF2B5EF4-FFF2-40B4-BE49-F238E27FC236}">
                <a16:creationId xmlns:a16="http://schemas.microsoft.com/office/drawing/2014/main" id="{17C1DF06-4F80-4877-9DE0-DB69000D5E4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63849339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6FC3608-5BFC-41EA-952F-EFA1464E447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8CF75F0F-8F6F-49C0-B98A-0870457A10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6444983323e499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1E9815-EFEE-439C-B943-3EFB8873A4A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40E579F-ED6E-4729-A678-D98C67C6BFAE}"/>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92AD203-D37D-4C3B-8A9C-14007695155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7FDA16A-9B99-4036-9E0C-A4BCC5C1FDE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数据表示</a:t>
            </a:r>
          </a:p>
        </p:txBody>
      </p:sp>
      <p:sp>
        <p:nvSpPr>
          <p:cNvPr id="8" name="">
            <a:extLst xmlns:a="http://schemas.openxmlformats.org/drawingml/2006/main">
              <a:ext uri="{FF2B5EF4-FFF2-40B4-BE49-F238E27FC236}">
                <a16:creationId xmlns:a16="http://schemas.microsoft.com/office/drawing/2014/main" id="{B0D0C227-DA02-4307-B1FA-D100BBFB3341}"/>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DD0DF9A-0CD3-45CD-970F-5B91D5575A9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BABB1E1-423C-47F8-893E-3AC1230FB45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83E5426C-6FEF-46FF-B08E-8355B4B2C94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BC38B25-1CEE-4CFD-91A1-881EBF22126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08FE6BD-9E3C-4C00-933A-4A78CBC78CD1}"/>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C643F3E2-DA11-4FD1-A6CC-D5E2D725A30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C8A1661-D2CC-4D7F-B65E-736C3842FB3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543ACB1-AA2F-4244-84B7-4CEEBDC1A22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16A0FBD4-F183-4DA2-98A6-3602189A2B9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66EA9FD-C922-456C-AB51-533D49B117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B3EC59E-1600-4291-8EE8-C5B1176120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DA3BF832-9CF3-444C-82C9-9B9068642A3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298048820"/>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9397117-007D-40FB-A1A0-A6D4711958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BC7B49A0-03FF-44B8-B4BB-B73096E56AB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94bbf2635e440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BD5EEF-EC08-410D-AC8A-9785EDB29E9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A815749F-9B15-402C-96D2-894CAC36412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F5B7496-66B1-4E0B-BAA1-8E6508B2380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595EA04-B018-43D2-92A1-389561C8FB7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9AF99A55-C65B-4FB0-A93D-B0320D0D55E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BFB00EB-6435-4314-BBE3-D5DA3AE6A4E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FB59C86-2ADC-45CC-8C62-5176288AE0C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B9097933-6505-4B55-B696-2884F306FD0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A36E11A-E9A7-4D98-9381-4F01AC2DE96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6238BE8-400A-44C5-B77A-874DBE9BB9F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7715C98A-DB6F-4D85-BA70-D8BC307F15D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B633698-A812-42C8-99A8-EFAC4E810EB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30FD416-E3F9-4EE1-8525-9251C1D2E50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检查：bit 与 byte 混淆</a:t>
            </a:r>
          </a:p>
        </p:txBody>
      </p:sp>
      <p:sp>
        <p:nvSpPr>
          <p:cNvPr id="17" name="">
            <a:extLst xmlns:a="http://schemas.openxmlformats.org/drawingml/2006/main">
              <a:ext uri="{FF2B5EF4-FFF2-40B4-BE49-F238E27FC236}">
                <a16:creationId xmlns:a16="http://schemas.microsoft.com/office/drawing/2014/main" id="{BC81770C-D2BC-454D-984A-D64B3950FF84}"/>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28C29EE-E9ED-44C2-B072-F37BBB01D53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8FB05B7-92B7-4594-B0B3-F71E6997CA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368A7553-9682-4452-AD6D-B663A83D11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65661008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7E2B9CE-68FB-4D69-AE42-8B6356C0F2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9076916F-4B4C-4C6A-97C8-6A6C1DD4E91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c192cd4702e43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535D72-C982-4159-92BD-C3306C3A9ED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99BC86F-5627-4FD1-BBC2-0BACEB7C307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4C1B53D-69F0-458B-AAB5-D9063534AE3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7E19E55-AA70-4026-8B3D-EE3C8258CD0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uncompressed greyscale image has 96 x 64 pixels at 8 bits per pixel. A second copy is encoded at 4 bits per pixel. Metadata is ignor…</a:t>
            </a:r>
          </a:p>
        </p:txBody>
      </p:sp>
      <p:sp>
        <p:nvSpPr>
          <p:cNvPr id="8" name="">
            <a:extLst xmlns:a="http://schemas.openxmlformats.org/drawingml/2006/main">
              <a:ext uri="{FF2B5EF4-FFF2-40B4-BE49-F238E27FC236}">
                <a16:creationId xmlns:a16="http://schemas.microsoft.com/office/drawing/2014/main" id="{69D36CE7-D6D3-4F3D-AD22-EE522441456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8B5F7AE0-673A-4962-83BC-BA44D39092C4}"/>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E093BE6-B51A-4B13-9B02-1E8A5E85745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F16BD46-1301-4428-A491-818088EF24A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623BFF6-2698-43EB-A696-3E46194350B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3C8A707-3F3A-4D5E-9368-4E46B0BEFBE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E3B4F40-D44A-4A35-9AC9-51DD6A0560A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58B5400-C469-45E4-BB38-76B59BA3635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D609123-C926-4F30-A0C5-FFC9DDF2CACC}"/>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C498617-989B-4A02-A0A9-AA34B8FDA8E5}"/>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1851371-723F-4B26-9838-0CCB6C6D1911}"/>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96935773-A26C-4E6D-B92C-52A279325C5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F4BD47C-F320-4828-9AA2-67CCD6EF589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4619033-BF74-4CC1-92EA-AFEDDAFC80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2" name="">
            <a:extLst xmlns:a="http://schemas.openxmlformats.org/drawingml/2006/main">
              <a:ext uri="{FF2B5EF4-FFF2-40B4-BE49-F238E27FC236}">
                <a16:creationId xmlns:a16="http://schemas.microsoft.com/office/drawing/2014/main" id="{00A5BCFF-6E6D-40BF-9E78-7EAA3B9BDF7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256605042"/>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A875BA9-B705-44A2-8D5B-99E9EDBA27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02E208B8-20C2-4450-B8E9-F86A5ECFCB5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287884bcaaf400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3D4687-B131-4FBE-BE7E-7F3BAE31AE3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EEF7662-EE5F-4B0D-A06D-E26E10387D4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F249782-7A8B-438E-A454-8C45B88C1F3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0090DFF-E245-47F7-80DF-DD5C861C599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A834C19-2A9C-4601-AF2A-C0FD85F3BD2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uncompressed greys…</a:t>
            </a:r>
          </a:p>
        </p:txBody>
      </p:sp>
      <p:sp>
        <p:nvSpPr>
          <p:cNvPr id="9" name="">
            <a:extLst xmlns:a="http://schemas.openxmlformats.org/drawingml/2006/main">
              <a:ext uri="{FF2B5EF4-FFF2-40B4-BE49-F238E27FC236}">
                <a16:creationId xmlns:a16="http://schemas.microsoft.com/office/drawing/2014/main" id="{ED0DF847-0109-4770-BDDE-EEC2E69F65B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BA5197E8-4F48-48D3-B61F-742D7C8C98A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DE1747E-A5A7-44A1-B5B3-6C471ABC60F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EBC7DC4-630D-4F7D-8ABF-05890B0B7C5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uncompressed greyscale imag…</a:t>
            </a:r>
          </a:p>
        </p:txBody>
      </p:sp>
      <p:sp>
        <p:nvSpPr>
          <p:cNvPr id="13" name="">
            <a:extLst xmlns:a="http://schemas.openxmlformats.org/drawingml/2006/main">
              <a:ext uri="{FF2B5EF4-FFF2-40B4-BE49-F238E27FC236}">
                <a16:creationId xmlns:a16="http://schemas.microsoft.com/office/drawing/2014/main" id="{25901515-ECF3-4CA4-87CD-797817BB5F8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EDCCA96-8630-408D-A4D6-82AAE24D5FB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A1FA523-7730-41FF-8EC4-0C636FDA0CC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C023B7E-66BF-45DD-A7BF-C8CA1275216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uncompressed greyscale imag…</a:t>
            </a:r>
          </a:p>
        </p:txBody>
      </p:sp>
      <p:sp>
        <p:nvSpPr>
          <p:cNvPr id="17" name="">
            <a:extLst xmlns:a="http://schemas.openxmlformats.org/drawingml/2006/main">
              <a:ext uri="{FF2B5EF4-FFF2-40B4-BE49-F238E27FC236}">
                <a16:creationId xmlns:a16="http://schemas.microsoft.com/office/drawing/2014/main" id="{209A67BF-F610-4981-A151-AAB8200AAE2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4346239-EA6D-4539-AB2E-6415FA8636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526791-6674-4354-A11D-30ADF979A21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AE2ADD0F-37B7-46D2-BD4B-5A07532520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83869197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0CE0F94-A3BC-4CD3-B24A-A9C57BDFAB7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27F016A2-E940-476C-A038-43DC09E248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eddcf1a2a41409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07F55E-2CD0-4563-BCD3-50DF615568F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2897A73-9B58-46E5-9381-59DD4BE4D04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8EFAAD2-9D87-4ABD-AFE4-1BEBCFA26A5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BBCD6C1-81BB-43CC-95B1-B09C6E87D40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bit 与 byte 混淆</a:t>
            </a:r>
          </a:p>
        </p:txBody>
      </p:sp>
      <p:sp>
        <p:nvSpPr>
          <p:cNvPr id="8" name="">
            <a:extLst xmlns:a="http://schemas.openxmlformats.org/drawingml/2006/main">
              <a:ext uri="{FF2B5EF4-FFF2-40B4-BE49-F238E27FC236}">
                <a16:creationId xmlns:a16="http://schemas.microsoft.com/office/drawing/2014/main" id="{9B197021-C4FF-4BFF-943C-DA8E8FBE3B8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7D72987-916A-4A8D-863A-C6E3CCDDE1A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081D4BE-7D58-4CFE-9B5D-80D17110471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DAC1735-0345-414B-8FF9-A4C42B86D45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正确结论：Calculate pixels times bits per pixel, then convert bits to bytes before compar…</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8F639B7-0280-4F6F-9FAA-7EAD843D1E7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5B7198E-3A98-4452-BE93-5E3BE53D3B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B5BB2D5-8BC3-4A4D-977B-FAAE146990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5" name="">
            <a:extLst xmlns:a="http://schemas.openxmlformats.org/drawingml/2006/main">
              <a:ext uri="{FF2B5EF4-FFF2-40B4-BE49-F238E27FC236}">
                <a16:creationId xmlns:a16="http://schemas.microsoft.com/office/drawing/2014/main" id="{63731F23-6BAE-498F-9B7D-89319FFFB7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846556562"/>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E63B322-8446-4FD2-9E63-7B5FF7426E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23C2C915-DC09-4259-8D75-EE872D5200E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7b42d86dcf04fe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B0811E-7D6F-4D01-8DE5-49E47129578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B9EC3BA-0F82-4485-9C47-B414673F45D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E5871B2-8AD6-4CA6-AA9F-030A514BBE7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1F449FE1-049B-445A-880D-FE9BE041D8D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uncompressed greyscale image has 96 x 64 pixels at 8 bits per pixel. A second copy is encoded at 4 bits per pixel. Metadata is ignored.</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a:t>
            </a:r>
          </a:p>
        </p:txBody>
      </p:sp>
      <p:sp>
        <p:nvSpPr>
          <p:cNvPr id="8" name="">
            <a:extLst xmlns:a="http://schemas.openxmlformats.org/drawingml/2006/main">
              <a:ext uri="{FF2B5EF4-FFF2-40B4-BE49-F238E27FC236}">
                <a16:creationId xmlns:a16="http://schemas.microsoft.com/office/drawing/2014/main" id="{19D19A0C-5C11-49DD-A86B-69B353E92C3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2D15111-5368-4865-BCF0-4B978C63491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BA3F980-CE24-49DB-9E1C-7592C956E88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141A580-34E4-46F9-B43A-965162D25B6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358A2F91-1B35-4207-A0F0-C2B606B2113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0029014-1757-4C51-9F94-1B4BDD52979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E988E49-DE9D-4195-A437-CFCE73E67A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325735B-4CC4-47AE-ADF6-C1DEE22DFD6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6" name="">
            <a:extLst xmlns:a="http://schemas.openxmlformats.org/drawingml/2006/main">
              <a:ext uri="{FF2B5EF4-FFF2-40B4-BE49-F238E27FC236}">
                <a16:creationId xmlns:a16="http://schemas.microsoft.com/office/drawing/2014/main" id="{C9CAFF4E-304E-4FFE-94F7-0CBDDD9F29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41042347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4BB0F5F-2494-464B-AA0C-A9088265F78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2F3C12C7-D2C7-409B-92F4-79B00C0194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7659c556fc64cf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0D8208-9D70-4549-B627-A5D3D9FD295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6BB8CA69-D842-4F7C-8D39-CDD268A42AB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F5E6FC6-E755-4BD9-9033-7BC86BB1274A}"/>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能独立执行“定单位—换进制—算容量—评质量”，并说明每一步理由。</a:t>
            </a:r>
          </a:p>
        </p:txBody>
      </p:sp>
      <p:sp>
        <p:nvSpPr>
          <p:cNvPr id="7" name="">
            <a:extLst xmlns:a="http://schemas.openxmlformats.org/drawingml/2006/main">
              <a:ext uri="{FF2B5EF4-FFF2-40B4-BE49-F238E27FC236}">
                <a16:creationId xmlns:a16="http://schemas.microsoft.com/office/drawing/2014/main" id="{6ECC9DB6-0B67-4925-8783-D4752E20B47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E7A30B6-68E7-4E43-8F6B-79FF2447355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64DBCAF3-E7DF-43F7-AD05-01086C6A8BE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uncompressed greyscale image has 96 x…</a:t>
            </a:r>
          </a:p>
        </p:txBody>
      </p:sp>
      <p:sp>
        <p:nvSpPr>
          <p:cNvPr id="10" name="">
            <a:extLst xmlns:a="http://schemas.openxmlformats.org/drawingml/2006/main">
              <a:ext uri="{FF2B5EF4-FFF2-40B4-BE49-F238E27FC236}">
                <a16:creationId xmlns:a16="http://schemas.microsoft.com/office/drawing/2014/main" id="{E6FD6FF9-87B7-4367-A245-5E19B78B8D3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高频错因：bit 与 byte 混淆</a:t>
            </a:r>
          </a:p>
        </p:txBody>
      </p:sp>
      <p:sp>
        <p:nvSpPr>
          <p:cNvPr id="11" name="">
            <a:extLst xmlns:a="http://schemas.openxmlformats.org/drawingml/2006/main">
              <a:ext uri="{FF2B5EF4-FFF2-40B4-BE49-F238E27FC236}">
                <a16:creationId xmlns:a16="http://schemas.microsoft.com/office/drawing/2014/main" id="{88287BF0-B2E0-4F4A-B0DC-4DEFFA76BB0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94103A2-25EF-492D-864F-1B8AC2EB017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0B15154-11BE-43E7-9A9E-5F9C3E437EA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数字化是采样、量化和编码的组合</a:t>
            </a:r>
          </a:p>
        </p:txBody>
      </p:sp>
      <p:sp>
        <p:nvSpPr>
          <p:cNvPr id="14" name="">
            <a:extLst xmlns:a="http://schemas.openxmlformats.org/drawingml/2006/main">
              <a:ext uri="{FF2B5EF4-FFF2-40B4-BE49-F238E27FC236}">
                <a16:creationId xmlns:a16="http://schemas.microsoft.com/office/drawing/2014/main" id="{942E8DD5-ADC0-40A5-9A59-6741FB7FE87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573EBF6-AD3E-4B82-A0CD-71FE41457D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3662AA1-F7D2-45B8-9939-B3831B1A06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7" name="">
            <a:extLst xmlns:a="http://schemas.openxmlformats.org/drawingml/2006/main">
              <a:ext uri="{FF2B5EF4-FFF2-40B4-BE49-F238E27FC236}">
                <a16:creationId xmlns:a16="http://schemas.microsoft.com/office/drawing/2014/main" id="{681404E9-E9CD-4E4D-9ABB-5E389F0A1F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56816916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29D3C378-0554-4928-A8F2-6C765E917A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1B46484-EE7C-4ACD-874B-93559A83C9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f83f26d2565e4a0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E92A168-7FA6-40A0-B25E-C64211429ADB}"/>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BD3CB8B-FA64-42AB-9A7A-12E03C2008E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2DBB652-64DA-47D8-AE9D-621AE882AE8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C88F7D6-25CE-43C5-B883-7D6F7ADA855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95E5A83-8AC9-48F9-BE2A-2FCD2CB1E9B2}"/>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定单位</a:t>
            </a:r>
          </a:p>
        </p:txBody>
      </p:sp>
      <p:sp>
        <p:nvSpPr>
          <p:cNvPr id="9" name="">
            <a:extLst xmlns:a="http://schemas.openxmlformats.org/drawingml/2006/main">
              <a:ext uri="{FF2B5EF4-FFF2-40B4-BE49-F238E27FC236}">
                <a16:creationId xmlns:a16="http://schemas.microsoft.com/office/drawing/2014/main" id="{AA25A60D-BA84-4C79-B661-CA82A7A5D01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A4B2464-6E38-4BF2-805B-35158C03A85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换进制</a:t>
            </a:r>
          </a:p>
        </p:txBody>
      </p:sp>
      <p:sp>
        <p:nvSpPr>
          <p:cNvPr id="11" name="">
            <a:extLst xmlns:a="http://schemas.openxmlformats.org/drawingml/2006/main">
              <a:ext uri="{FF2B5EF4-FFF2-40B4-BE49-F238E27FC236}">
                <a16:creationId xmlns:a16="http://schemas.microsoft.com/office/drawing/2014/main" id="{37302281-0843-4951-A33F-0220F82602B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3271AE8-6005-44CF-8254-C31A18EEBE0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算容量</a:t>
            </a:r>
          </a:p>
        </p:txBody>
      </p:sp>
      <p:sp>
        <p:nvSpPr>
          <p:cNvPr id="13" name="">
            <a:extLst xmlns:a="http://schemas.openxmlformats.org/drawingml/2006/main">
              <a:ext uri="{FF2B5EF4-FFF2-40B4-BE49-F238E27FC236}">
                <a16:creationId xmlns:a16="http://schemas.microsoft.com/office/drawing/2014/main" id="{7BB621DE-7863-4173-8B5C-95E98C10B6E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BF85013F-79E4-4A32-980D-A3874A824EFF}"/>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评质量</a:t>
            </a:r>
          </a:p>
        </p:txBody>
      </p:sp>
      <p:sp>
        <p:nvSpPr>
          <p:cNvPr id="15" name="">
            <a:extLst xmlns:a="http://schemas.openxmlformats.org/drawingml/2006/main">
              <a:ext uri="{FF2B5EF4-FFF2-40B4-BE49-F238E27FC236}">
                <a16:creationId xmlns:a16="http://schemas.microsoft.com/office/drawing/2014/main" id="{A3010373-F438-4820-9693-759E3E81E7C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49B57152-0114-47C1-88D7-E95A3837A30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989CBBE4-1F59-4578-94C5-794D7FF1FA7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uncompressed greyscale image has 96 x 64 pixels…</a:t>
            </a:r>
          </a:p>
        </p:txBody>
      </p:sp>
      <p:sp>
        <p:nvSpPr>
          <p:cNvPr id="18" name="">
            <a:extLst xmlns:a="http://schemas.openxmlformats.org/drawingml/2006/main">
              <a:ext uri="{FF2B5EF4-FFF2-40B4-BE49-F238E27FC236}">
                <a16:creationId xmlns:a16="http://schemas.microsoft.com/office/drawing/2014/main" id="{46439384-00A5-4249-859C-72D439BFC90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CF42CB9-C2BA-4756-ABD5-47E5599280E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D9A950A2-6BF5-4FDE-B31E-530E2DF59EE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calculation excludes metadata and assumes uncompressed storage.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7211F2F8-4447-43D1-ADC5-3C7D47E060B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280A4E7F-51FC-44C7-AC64-ED789379D4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F6BDAA3-D0AA-4DE3-B9C2-DA7D7ACB4B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4" name="">
            <a:extLst xmlns:a="http://schemas.openxmlformats.org/drawingml/2006/main">
              <a:ext uri="{FF2B5EF4-FFF2-40B4-BE49-F238E27FC236}">
                <a16:creationId xmlns:a16="http://schemas.microsoft.com/office/drawing/2014/main" id="{ED29439B-11FF-4348-8BEE-AC9D3DBC87F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551292755"/>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334A5E9-F83E-4C15-AFAF-50592A37B6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36986A27-90F9-41C2-B27B-38D04FDAA1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82812badeae4c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407C2C-9498-4E9C-A17B-88B24C44EA2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41A1859-0573-4D67-A371-E47416A0481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00CDA37-4E6F-4B0A-A447-F1D52913328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DAA4C4F-DC8F-4B2D-91E6-1BB84152332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75E92AF4-10B1-4360-BEDD-CF808B89BDF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8BA04DA-6716-4305-9CED-BF91414B688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EBC8195-CB03-45A2-978D-2FA84252057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8CD9FC1-F3F5-4D07-83CD-AEEFECA291A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A7D3B35-542B-4B06-A744-5A5D9D039A8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9F106FA-05D2-4A5D-9F3A-FFE47C5F6C7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4D339B2-374E-4727-9994-94EDED65C88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C6BAE9D-5463-456F-A337-49571B2074A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A169D507-F77C-4D56-AAEE-32BBEBE91AB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ED05E8AF-B305-42E7-8A92-A035F09666A8}"/>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F8E603B-43C8-4099-AB9D-C5BB905A731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A69C1DCD-DF96-4B90-9CF6-8BB544FCFE5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5698A04-7729-4C4A-99B5-D4F6B7AB4B0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6B16388-8DBF-4CC4-9C98-BCD43F26B27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2" name="">
            <a:extLst xmlns:a="http://schemas.openxmlformats.org/drawingml/2006/main">
              <a:ext uri="{FF2B5EF4-FFF2-40B4-BE49-F238E27FC236}">
                <a16:creationId xmlns:a16="http://schemas.microsoft.com/office/drawing/2014/main" id="{388120EC-120F-4159-8F1F-8F7E9EF365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66990546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E116187-CB38-43BA-A7C1-3227788783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CC616846-9D0C-4007-9CF1-C31A34FDB16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87f71423ea64c0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8678C4-782F-497B-9E3B-59074411E01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A685CE39-1B06-432F-9FE9-8CD207481AB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E789341-FE41-4401-9B2C-EB6CDFDD9BA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75CCBBB-9AF7-462C-8D98-3B8006629E66}"/>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数据表示</a:t>
            </a:r>
          </a:p>
        </p:txBody>
      </p:sp>
      <p:sp>
        <p:nvSpPr>
          <p:cNvPr id="8" name="">
            <a:extLst xmlns:a="http://schemas.openxmlformats.org/drawingml/2006/main">
              <a:ext uri="{FF2B5EF4-FFF2-40B4-BE49-F238E27FC236}">
                <a16:creationId xmlns:a16="http://schemas.microsoft.com/office/drawing/2014/main" id="{34578508-04CA-4BFF-9870-2F5CD3D83A6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676F81F-23C8-4BC5-8DFE-B387E79FC20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90F6037-BF56-4CEB-B369-4B0458F1149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0EC8C07F-4ACF-4788-9DD5-E39D595E847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DF47C7E-5AE4-4CCE-BFF7-585340D66ED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6D26258-6843-4577-897E-A11CAA3CE30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28828401-D20A-4A71-A271-6C080BB07D4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E3C2919-F9C4-41EF-BF0E-B8AA6C9B4BF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6A69A21-96FE-443E-86F2-124E2988B9B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6F498152-B12E-4E35-B87D-3D964CAF4DF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8E1EDB0-37CB-413F-8ED6-124D0E8BF93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3F48039-A1DE-4C9C-BA17-94B93C84BA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436B1DDA-25C8-4068-B03C-9BA09BB8488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672698070"/>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F11D36C-F671-44EA-84B3-ED889DB35C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74D7F9B1-0D75-4E50-ADCC-C0DE7E436B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e704ef830764a5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E58BFFF-5DBD-4BF1-9384-50B475ED241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8127A74-5670-4C25-9FD2-0B87F185B6A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A77F989-E902-4715-80FF-76417135871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922737D-E75B-4457-93DF-F566A9CE096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4A95BE8E-EC41-4E76-8864-2DBA88B3EDD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600976C-49A7-4546-A634-8EA52D46EAD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EB34B45-5C3F-44C5-AB34-9D8DD2CAAD9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50240347-7C4D-406D-B4F0-0E9C72D7FBD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5262414-4A51-48B7-9A1B-D37CA079F99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71A573D-6B3A-4174-ADB3-6B98A6EED01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5C838DE8-F745-4EBD-A593-4717065EB3A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1129C345-89CC-49EE-BFFD-BAEB2ABCD41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8AFE704-7658-4D57-9BB7-34AA4A0EED0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检查：bit 与 byte 混淆</a:t>
            </a:r>
          </a:p>
        </p:txBody>
      </p:sp>
      <p:sp>
        <p:nvSpPr>
          <p:cNvPr id="17" name="">
            <a:extLst xmlns:a="http://schemas.openxmlformats.org/drawingml/2006/main">
              <a:ext uri="{FF2B5EF4-FFF2-40B4-BE49-F238E27FC236}">
                <a16:creationId xmlns:a16="http://schemas.microsoft.com/office/drawing/2014/main" id="{5E599937-F8F0-4C02-A769-40C52D42366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4DC826F-8EBB-44C7-8188-1084A361C36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ACD5CA2-55ED-4758-BE1B-AFC6BFA8F9B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94265053-D116-471B-BD07-4BAFF6FE7C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32678750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584412F-67FE-4859-AA79-AD8C0E5E97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14338854-0C2C-490B-9D2B-8BB5AAA97A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f050aa0f36d412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B952E43-BEBE-4CC6-9513-DCF7E490B69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6980689A-11C8-48C5-AA11-F9E451C8AA3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DE7FB50-C845-4A7F-8776-B1B612491C2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113B16AA-A021-4AE0-8FEB-C3D1CD805E4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uncompressed greyscale image has 96 x 64 pixels at 8 bits per pixel. A second copy is encoded at 4 bits per pixel. Metadata is igno…</a:t>
            </a:r>
          </a:p>
        </p:txBody>
      </p:sp>
      <p:sp>
        <p:nvSpPr>
          <p:cNvPr id="8" name="">
            <a:extLst xmlns:a="http://schemas.openxmlformats.org/drawingml/2006/main">
              <a:ext uri="{FF2B5EF4-FFF2-40B4-BE49-F238E27FC236}">
                <a16:creationId xmlns:a16="http://schemas.microsoft.com/office/drawing/2014/main" id="{FBA9A283-6C4C-46BB-BBAE-D8EE7A578C2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5F101882-7392-4C4F-B6A4-D793E29966F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DE391FF-718A-4F8A-BF59-8DAC82BF9C3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C7B9CBE-9A3F-4496-B81B-3B073B534A5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B38B783-C986-48EA-B164-30EB63BC05D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96CC722-949B-4130-A296-6130D9A20A6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C6CF4D1E-E97D-4F5D-8800-BBE47C874BD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FCB2CC5-C12E-4728-8B2C-6930CC26B15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28FCC2A-9327-4EE3-A896-8D35EBF4CDF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60963B3-5E16-4039-B675-F5166AD63BD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931D5D5-864D-4CB2-84A9-2D08DD56F53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188A4CF-9B74-40CC-B2B7-B487A32B594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F876E33-8A0D-48DA-8F62-8C1B5A9A6CC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1750134-1188-4ECD-A832-18D70D4C70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2" name="">
            <a:extLst xmlns:a="http://schemas.openxmlformats.org/drawingml/2006/main">
              <a:ext uri="{FF2B5EF4-FFF2-40B4-BE49-F238E27FC236}">
                <a16:creationId xmlns:a16="http://schemas.microsoft.com/office/drawing/2014/main" id="{E61AF30C-9AFB-4EF3-B358-C6EC2AD36B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566744779"/>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0EC84BD-EE85-4132-B938-5B083D205D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C2495057-D929-415F-94D5-3D92FB3708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f066e18ac82456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F2F87C-0080-444B-8298-E05339470AF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FEDBF02-9574-48FB-9498-A2CDD11B356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3F37FF9-6055-4457-8032-1D409DE0356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471FDB8-B59D-4288-9B08-B2F55AB5E9B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675DD70-3A48-4D2B-A350-3513E376836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uncompressed grey…</a:t>
            </a:r>
          </a:p>
        </p:txBody>
      </p:sp>
      <p:sp>
        <p:nvSpPr>
          <p:cNvPr id="9" name="">
            <a:extLst xmlns:a="http://schemas.openxmlformats.org/drawingml/2006/main">
              <a:ext uri="{FF2B5EF4-FFF2-40B4-BE49-F238E27FC236}">
                <a16:creationId xmlns:a16="http://schemas.microsoft.com/office/drawing/2014/main" id="{580BCC6C-A309-4DFE-B9B8-128C6861963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16A4CFC-092C-4425-86AB-807AD1DC322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FB55F15-9200-4993-BEB1-DA27CBA448B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30B6D52-9AE8-4D8C-BF33-3D17657E95B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uncompressed greyscale ima…</a:t>
            </a:r>
          </a:p>
        </p:txBody>
      </p:sp>
      <p:sp>
        <p:nvSpPr>
          <p:cNvPr id="13" name="">
            <a:extLst xmlns:a="http://schemas.openxmlformats.org/drawingml/2006/main">
              <a:ext uri="{FF2B5EF4-FFF2-40B4-BE49-F238E27FC236}">
                <a16:creationId xmlns:a16="http://schemas.microsoft.com/office/drawing/2014/main" id="{2A46F34D-013A-4120-A2ED-911D16F9377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7DB00E8-5A96-4636-936F-43576E46D5F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0511F37-18A9-4A65-8E4C-893118EFA27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FCF1685-AE67-47EF-9128-EFCDC92645C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uncompressed greyscale ima…</a:t>
            </a:r>
          </a:p>
        </p:txBody>
      </p:sp>
      <p:sp>
        <p:nvSpPr>
          <p:cNvPr id="17" name="">
            <a:extLst xmlns:a="http://schemas.openxmlformats.org/drawingml/2006/main">
              <a:ext uri="{FF2B5EF4-FFF2-40B4-BE49-F238E27FC236}">
                <a16:creationId xmlns:a16="http://schemas.microsoft.com/office/drawing/2014/main" id="{C0862531-C5B7-4721-9C3E-2169882EB57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3AE93FD-5319-492A-9F19-09FFB5E9E7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394DF1F-6DEE-4581-8E41-E8A17A2EA61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810836BC-7C69-483D-B799-03295219F9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83952570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F2EA21-FB40-412E-932B-F70E3936DF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B2392DC2-C663-4950-837C-18C3699933E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85c0b4096024ef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2E00127-4F77-4307-9F7E-AE788663436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293E74C-CA81-49BA-9AF5-95AE9EAEE63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03738D8-C21C-4B76-839D-05FB542AD53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EE5C284-68CC-4753-948E-E79560937A2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bit 与 byte 混淆</a:t>
            </a:r>
          </a:p>
        </p:txBody>
      </p:sp>
      <p:sp>
        <p:nvSpPr>
          <p:cNvPr id="8" name="">
            <a:extLst xmlns:a="http://schemas.openxmlformats.org/drawingml/2006/main">
              <a:ext uri="{FF2B5EF4-FFF2-40B4-BE49-F238E27FC236}">
                <a16:creationId xmlns:a16="http://schemas.microsoft.com/office/drawing/2014/main" id="{26487DFC-98AE-496C-9141-03A133449EE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C63EBF4-03AC-4181-9259-454FE3CD806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5262D62-8597-4634-A15F-995F700F549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54D25C5-869B-4862-B074-03C6676A535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first copy needs 6,144 bytes and the second needs ha…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6C4FACC-1784-4433-99D2-EC11977519E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45C1258-9AC9-44A5-91F1-5CE7E6A421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A45AA3E-5AC3-4A0A-89E2-EB0CAB13A2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5" name="">
            <a:extLst xmlns:a="http://schemas.openxmlformats.org/drawingml/2006/main">
              <a:ext uri="{FF2B5EF4-FFF2-40B4-BE49-F238E27FC236}">
                <a16:creationId xmlns:a16="http://schemas.microsoft.com/office/drawing/2014/main" id="{94215EC3-5254-4FF8-86B2-3AB91FCED3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17154148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2798CE6-0FD2-4BF1-8260-15DFD32A04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B179BE70-447B-4578-948E-A0D4A2A1E59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d77839c13d842c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707A46-0A49-4E5E-B129-856A6B01BF6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7B64C29-A6F6-4062-8C4A-E43098A95A1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7B57A0D-78A1-4EDD-BB0B-F5C89D1F6B4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214F49ED-3F4C-45CA-BCC2-4D377643E15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uncompressed greyscale image has 96 x 64 pixels at 8 bits per pixel. A second copy is encoded at 4 bits per pixel. Metadata is ignored.</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a:t>
            </a:r>
          </a:p>
        </p:txBody>
      </p:sp>
      <p:sp>
        <p:nvSpPr>
          <p:cNvPr id="8" name="">
            <a:extLst xmlns:a="http://schemas.openxmlformats.org/drawingml/2006/main">
              <a:ext uri="{FF2B5EF4-FFF2-40B4-BE49-F238E27FC236}">
                <a16:creationId xmlns:a16="http://schemas.microsoft.com/office/drawing/2014/main" id="{F44FE947-AC9E-4BD7-9E8C-C171932EC36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6BA2983-82B4-42A9-9FE6-48388A156C2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C3A6CBD-60B9-4C3A-8880-21D242C920D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D789762-A721-410C-BB3D-736302D5FDA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D3899CB-9CB6-4305-B034-73B69D2B56E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2F12F78-47F7-48E6-B395-57CD8B40438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207CBE8-2989-45DE-B99E-7B82E87D3FA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79D2140-42A6-4FC3-90E7-3DE0FD8703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6" name="">
            <a:extLst xmlns:a="http://schemas.openxmlformats.org/drawingml/2006/main">
              <a:ext uri="{FF2B5EF4-FFF2-40B4-BE49-F238E27FC236}">
                <a16:creationId xmlns:a16="http://schemas.microsoft.com/office/drawing/2014/main" id="{DFC8FD64-F7DE-4818-9F36-F81329D0B7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652864796"/>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D5DF182-BA42-4426-B54C-050725043F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4FA682D-752E-4F25-A942-EC514801E5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cb4421afeea482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313D0F-6E19-4723-BA80-F8DF307DA5D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CDA2911A-F5B4-4678-A96C-6350E31D883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7A58D17-3240-4787-80E4-5B465628425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6A9D66F6-F2B8-42D7-A7E0-A8834A4B6D9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FB074D23-90CD-4B2B-A6D2-25999464ECB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C60CED5C-C21F-48B2-99D3-13E9486E98E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uncompressed greyscale image has 96 x…</a:t>
            </a:r>
          </a:p>
        </p:txBody>
      </p:sp>
      <p:sp>
        <p:nvSpPr>
          <p:cNvPr id="10" name="">
            <a:extLst xmlns:a="http://schemas.openxmlformats.org/drawingml/2006/main">
              <a:ext uri="{FF2B5EF4-FFF2-40B4-BE49-F238E27FC236}">
                <a16:creationId xmlns:a16="http://schemas.microsoft.com/office/drawing/2014/main" id="{D95E3921-7CA4-4455-8D96-C2393953BAE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高频错因：bit 与 byte 混淆</a:t>
            </a:r>
          </a:p>
        </p:txBody>
      </p:sp>
      <p:sp>
        <p:nvSpPr>
          <p:cNvPr id="11" name="">
            <a:extLst xmlns:a="http://schemas.openxmlformats.org/drawingml/2006/main">
              <a:ext uri="{FF2B5EF4-FFF2-40B4-BE49-F238E27FC236}">
                <a16:creationId xmlns:a16="http://schemas.microsoft.com/office/drawing/2014/main" id="{9244C9F1-547B-480D-8362-B0B23AC9912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FA1D151-E2AC-4233-93F7-A8641FF1F1C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9AC5244-413B-492B-A819-0A51E30C689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数字化是采样、量化和编码的组合</a:t>
            </a:r>
          </a:p>
        </p:txBody>
      </p:sp>
      <p:sp>
        <p:nvSpPr>
          <p:cNvPr id="14" name="">
            <a:extLst xmlns:a="http://schemas.openxmlformats.org/drawingml/2006/main">
              <a:ext uri="{FF2B5EF4-FFF2-40B4-BE49-F238E27FC236}">
                <a16:creationId xmlns:a16="http://schemas.microsoft.com/office/drawing/2014/main" id="{80189FD9-0359-46BB-B192-B78C26091E6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DBDE9BF-69CA-486E-A3B7-4BE478DBFF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6E4A564-292E-40D6-84B9-85A043F66C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7" name="">
            <a:extLst xmlns:a="http://schemas.openxmlformats.org/drawingml/2006/main">
              <a:ext uri="{FF2B5EF4-FFF2-40B4-BE49-F238E27FC236}">
                <a16:creationId xmlns:a16="http://schemas.microsoft.com/office/drawing/2014/main" id="{E770A01F-AAF3-4CD0-906B-9DC88283C87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31667285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CA0B99F3-7843-4F28-8826-DCD221EE96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0E5F10F6-F52A-4520-ADC3-A7412F6ACC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da9c0df456842b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15B7A4-4893-4C6F-A23E-277B055013B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EB9603F-4286-4AB3-894D-740F34F6079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1408893-5F48-47FE-A354-DF935C44850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837A0A3-33A4-4E6C-BFDC-8CECD77DE8A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E38A22C-C096-45C1-B10C-5F8A1272CB8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定单位</a:t>
            </a:r>
          </a:p>
        </p:txBody>
      </p:sp>
      <p:sp>
        <p:nvSpPr>
          <p:cNvPr id="9" name="">
            <a:extLst xmlns:a="http://schemas.openxmlformats.org/drawingml/2006/main">
              <a:ext uri="{FF2B5EF4-FFF2-40B4-BE49-F238E27FC236}">
                <a16:creationId xmlns:a16="http://schemas.microsoft.com/office/drawing/2014/main" id="{73309391-7C83-4B7A-B2D1-E88F2A88344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06E3364-5176-4C15-869F-93A2ED20C8E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换进制</a:t>
            </a:r>
          </a:p>
        </p:txBody>
      </p:sp>
      <p:sp>
        <p:nvSpPr>
          <p:cNvPr id="11" name="">
            <a:extLst xmlns:a="http://schemas.openxmlformats.org/drawingml/2006/main">
              <a:ext uri="{FF2B5EF4-FFF2-40B4-BE49-F238E27FC236}">
                <a16:creationId xmlns:a16="http://schemas.microsoft.com/office/drawing/2014/main" id="{78CF4408-ADB3-41BD-A869-F94A3F98212B}"/>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2B12E48-7F94-48CE-A39A-4CBAFBD1C8C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算容量</a:t>
            </a:r>
          </a:p>
        </p:txBody>
      </p:sp>
      <p:sp>
        <p:nvSpPr>
          <p:cNvPr id="13" name="">
            <a:extLst xmlns:a="http://schemas.openxmlformats.org/drawingml/2006/main">
              <a:ext uri="{FF2B5EF4-FFF2-40B4-BE49-F238E27FC236}">
                <a16:creationId xmlns:a16="http://schemas.microsoft.com/office/drawing/2014/main" id="{7152841E-94F5-4DEB-9B99-E1E6978369C5}"/>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CCF30B45-B0C7-4C7D-9D3C-4B241384B82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评质量</a:t>
            </a:r>
          </a:p>
        </p:txBody>
      </p:sp>
      <p:sp>
        <p:nvSpPr>
          <p:cNvPr id="15" name="">
            <a:extLst xmlns:a="http://schemas.openxmlformats.org/drawingml/2006/main">
              <a:ext uri="{FF2B5EF4-FFF2-40B4-BE49-F238E27FC236}">
                <a16:creationId xmlns:a16="http://schemas.microsoft.com/office/drawing/2014/main" id="{DFD9655A-7D3B-4615-B2A7-BDD1F05FC09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2D6E5C13-65B1-4881-9281-FEE8CF23642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4BB9ACD8-F974-4C09-BC29-8FF951D1A55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uncompressed greyscale image has 96 x 64 pixels…</a:t>
            </a:r>
          </a:p>
        </p:txBody>
      </p:sp>
      <p:sp>
        <p:nvSpPr>
          <p:cNvPr id="18" name="">
            <a:extLst xmlns:a="http://schemas.openxmlformats.org/drawingml/2006/main">
              <a:ext uri="{FF2B5EF4-FFF2-40B4-BE49-F238E27FC236}">
                <a16:creationId xmlns:a16="http://schemas.microsoft.com/office/drawing/2014/main" id="{71A136F3-C390-4D93-929C-34FF74840BD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6CD1E9C-6AAF-49C7-B537-F614379176F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CFB7DC6-5758-4893-8C84-44F603AA18C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first copy needs 6,144 bytes and the second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FD7002CF-9400-4D97-AC90-75E3DE61C4A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282DEB1-65FF-4654-A25B-78CF85951C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E8C4AAE5-6389-4AD7-A2A2-2DBF057F35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4" name="">
            <a:extLst xmlns:a="http://schemas.openxmlformats.org/drawingml/2006/main">
              <a:ext uri="{FF2B5EF4-FFF2-40B4-BE49-F238E27FC236}">
                <a16:creationId xmlns:a16="http://schemas.microsoft.com/office/drawing/2014/main" id="{73581E0E-D203-49E2-A66A-7ABBBDDCF1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957753068"/>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B0BA8A0-3F2F-4F74-9AE7-4CC5FBA2A0F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00110BF0-CCC6-4560-9C24-14730EAB881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762e28af724493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869650-6EDB-4069-8908-B6E9C91D53C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5CD7D2D-3970-483D-8121-65B08BFEA03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403380F-649E-4E3C-B362-CDDC6D31F25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0B401DD-018A-4A1D-85EF-98AA533F400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45BA7510-0F21-4F15-8F14-584B74991D1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A78EB4B-515A-46D6-B120-7170039D0DE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33CC7C5-9A5A-4FF0-AE95-AF98F410B71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1942435-B0DC-4AAE-A8B9-2B0FBE6BA1E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8AEDB60-5085-4840-B4DB-C787CF9BAB2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D51F26C-3ED5-464E-9438-BC2946D816C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4E7EF1A-1A35-418C-91B9-53C1534DE82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222906B-BC88-4AEF-BCFA-3811ACE6C70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A8A54F60-1B3A-4A98-B950-9C5C4FBC7F2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774FA2B9-5259-4A5F-B26C-474BAEC67FD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BF0FA2D-BA96-455C-8FD3-A35D33EDE38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BC2A05D1-1000-4437-83CD-75EBEF09583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F923BBD-8D73-4440-ABC5-93063D0EDC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D30E724-A6E4-4AB4-BE90-07D1FB84C5D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2" name="">
            <a:extLst xmlns:a="http://schemas.openxmlformats.org/drawingml/2006/main">
              <a:ext uri="{FF2B5EF4-FFF2-40B4-BE49-F238E27FC236}">
                <a16:creationId xmlns:a16="http://schemas.microsoft.com/office/drawing/2014/main" id="{44274EF4-36EB-4124-882B-A7B53F30AEF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7336244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BCC080A-AD60-4C17-AFD7-50F425B487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20FFEDE2-3A6D-410A-AEF4-3A3D38AA9B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d7b15f6fb054a2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F83BCA-EECE-4F07-A63B-B5F351BCD28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774133B-D7F8-4FA8-9199-54C095C15BB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33F7999-0348-4584-B655-BD3F34670DB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35FD8CA-1A80-40EE-84C9-65E0911BA2A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数据表示</a:t>
            </a:r>
          </a:p>
        </p:txBody>
      </p:sp>
      <p:sp>
        <p:nvSpPr>
          <p:cNvPr id="8" name="">
            <a:extLst xmlns:a="http://schemas.openxmlformats.org/drawingml/2006/main">
              <a:ext uri="{FF2B5EF4-FFF2-40B4-BE49-F238E27FC236}">
                <a16:creationId xmlns:a16="http://schemas.microsoft.com/office/drawing/2014/main" id="{AEE6DAAF-E5CB-471E-939D-78A95C455B6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E79F041-5DE7-4A00-97F5-9988CFD7876D}"/>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1FA9E19-8CE9-4A32-BC87-30D5B95D0A1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A1D56D61-46A4-4F95-9C82-6147EA4923E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0F053A79-8D25-4796-A478-F4AF96EC664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1455DAC-4BD2-4365-9F6D-563EE3D63BB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5FD137E5-E99F-4A71-AECA-E4D368EBDBD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B848AD3-60D1-4A7E-8A0B-CC19CD5E7D9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ADA90E9-28C2-44F9-9DD3-E80D7F6F42A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5AB244D1-7424-41FE-AA51-FFEA56927992}"/>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29D1332-9323-437A-A2BE-4392D54C295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4F0B3B8-F5FD-469D-9078-8264A9E917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83161630-1C77-4DB7-8676-632DBB2211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411296974"/>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71A906D-1B20-4294-A327-B237532DDF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E7B0C2A8-2496-4CE5-AB65-B95A713415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32b0642c02d42c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29FB1B-F09A-4935-877E-3B7C82AF7E4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E01EC16-AB58-4F32-8C92-052AABD7637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A478DE5-2348-4478-AA7C-FD513B49B24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1C13FE6-7477-41CE-B4D9-39A7E780AC4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76B82B22-123A-4263-8828-CAB0390F9B3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1534BA2-D84A-4AA3-9FED-90E637E466A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5FB68A4-BA71-4F75-99C4-D4FB94F2E35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253795E2-3AF1-4FCC-A284-EA06AAB9546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87B3AA5-1443-4993-9675-1C506BCBB5C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CDD2090-05D2-4BEC-BE33-73123915405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1A1D3894-D022-4711-A045-FF54561BFEA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2B452DC-07BB-4B74-9B84-5160BB3D81A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644BD1B-8F5E-44A2-BFB3-CE21F9D6EF7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检查：bit 与 byte 混淆</a:t>
            </a:r>
          </a:p>
        </p:txBody>
      </p:sp>
      <p:sp>
        <p:nvSpPr>
          <p:cNvPr id="17" name="">
            <a:extLst xmlns:a="http://schemas.openxmlformats.org/drawingml/2006/main">
              <a:ext uri="{FF2B5EF4-FFF2-40B4-BE49-F238E27FC236}">
                <a16:creationId xmlns:a16="http://schemas.microsoft.com/office/drawing/2014/main" id="{49BE0E29-5189-4E59-ADF6-FB15FBE06B8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0D47F76-403C-4B3C-BB25-0758DB2BD1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6662BFD-626B-4468-907F-1D35245775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FCAEA5BF-76FC-4C0E-ABC3-7D3D3164CC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09021087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C4A61A8-A5C5-4ED7-A8D6-38604C00325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45000EAD-B733-49AC-90DB-D7D1470C28F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ac70e25d2e8479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2A1E33-EF2C-4B92-A6F3-69C1E5C0036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4EAD773-A94F-4031-9B6E-28D028B3DE1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0136BBF-150A-427A-AA5D-ABE209FC7C7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B33BDDA1-67DD-433A-AE4E-B06630AEB3C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uncompressed greyscale image has 96 x 64 pixels at 8 bits per pixel. A second copy is encoded at 4 bits per pixel. Metadata is igno…</a:t>
            </a:r>
          </a:p>
        </p:txBody>
      </p:sp>
      <p:sp>
        <p:nvSpPr>
          <p:cNvPr id="8" name="">
            <a:extLst xmlns:a="http://schemas.openxmlformats.org/drawingml/2006/main">
              <a:ext uri="{FF2B5EF4-FFF2-40B4-BE49-F238E27FC236}">
                <a16:creationId xmlns:a16="http://schemas.microsoft.com/office/drawing/2014/main" id="{B5E90F0F-D98F-4587-BD16-5FEF03598C8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0C131858-6BE8-499F-A199-B93880A9ACF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FB70297-3788-4499-8E6F-0AE0D2C06D0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36B33A0-0BFB-4A02-A426-604079047A5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05B578D-6E44-45AE-B959-D672771895F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739D207-2009-44AA-9F85-5BB5E6C7001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9C2D4D3-92CE-487F-98BE-DB0FECB71DE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D76C099-76F3-4640-8849-DAA7D08ED52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19FDB16-3775-4A9E-A582-F50A60F73C9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D255200-58E8-45F6-9428-71737E2770B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A7CC0F0-D69A-4E81-859B-94277F59BB4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06BB2B0-BAEE-4B67-BCC0-BCB7F52C55B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9E12BFC-499F-4AD0-BE87-909732B46F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CF047C4-6FF9-4CE1-B477-3202AADEDE7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2" name="">
            <a:extLst xmlns:a="http://schemas.openxmlformats.org/drawingml/2006/main">
              <a:ext uri="{FF2B5EF4-FFF2-40B4-BE49-F238E27FC236}">
                <a16:creationId xmlns:a16="http://schemas.microsoft.com/office/drawing/2014/main" id="{FA90303F-7E45-46A3-9F35-61D9A12E87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475732241"/>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F4231C3-76E4-4C77-8EA8-FD814494C09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C77B655-CAAA-4F51-97D4-060C8261D4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2abd79ef75f40e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792513-28A5-4B99-8E82-D9749FAA8316}"/>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9E52915-27D9-4A71-B359-3E68C8C88E9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81006FE-5A42-48CA-A2B8-128270D81B3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430D950-76F9-45B3-9CDA-64CDE9FC902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0E78FE9-7465-4F9E-9B7C-A4C191427EB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uncompressed grey…</a:t>
            </a:r>
          </a:p>
        </p:txBody>
      </p:sp>
      <p:sp>
        <p:nvSpPr>
          <p:cNvPr id="9" name="">
            <a:extLst xmlns:a="http://schemas.openxmlformats.org/drawingml/2006/main">
              <a:ext uri="{FF2B5EF4-FFF2-40B4-BE49-F238E27FC236}">
                <a16:creationId xmlns:a16="http://schemas.microsoft.com/office/drawing/2014/main" id="{CAC7AF37-C3B6-47DB-92A9-FE1AB572FF3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8B11233E-41C2-4E71-A381-674D5B85648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9CC90EB-84F8-4E8B-9D83-374C682F845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95D051E-1423-4CCE-A992-141886A5AAB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uncompressed greyscale ima…</a:t>
            </a:r>
          </a:p>
        </p:txBody>
      </p:sp>
      <p:sp>
        <p:nvSpPr>
          <p:cNvPr id="13" name="">
            <a:extLst xmlns:a="http://schemas.openxmlformats.org/drawingml/2006/main">
              <a:ext uri="{FF2B5EF4-FFF2-40B4-BE49-F238E27FC236}">
                <a16:creationId xmlns:a16="http://schemas.microsoft.com/office/drawing/2014/main" id="{DBC78BFB-F4B3-49D8-8D95-4103E35DE00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3A5DDE2-6CE9-4DD5-B83E-3F6CAC36278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25647EB-8795-4A5F-B954-8D7DD08BF5B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D1B2C7B-FEFE-4960-ADE2-D595369DCF3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uncompressed greyscale ima…</a:t>
            </a:r>
          </a:p>
        </p:txBody>
      </p:sp>
      <p:sp>
        <p:nvSpPr>
          <p:cNvPr id="17" name="">
            <a:extLst xmlns:a="http://schemas.openxmlformats.org/drawingml/2006/main">
              <a:ext uri="{FF2B5EF4-FFF2-40B4-BE49-F238E27FC236}">
                <a16:creationId xmlns:a16="http://schemas.microsoft.com/office/drawing/2014/main" id="{43A4787D-D931-44EA-9224-5AD2D22C5AB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824605E-6F85-4A12-9182-AC966A2FE5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9A8A015-BBF9-413F-BA80-B775AFEF14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20" name="">
            <a:extLst xmlns:a="http://schemas.openxmlformats.org/drawingml/2006/main">
              <a:ext uri="{FF2B5EF4-FFF2-40B4-BE49-F238E27FC236}">
                <a16:creationId xmlns:a16="http://schemas.microsoft.com/office/drawing/2014/main" id="{B21CE758-6F66-4010-A8D2-4A19ABFACA3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87001289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BA94468-6FC3-4231-873D-8144C9C4D3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827AFD9D-AE61-4B7D-BD55-A66C40266D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9f2bd41cd6d425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91F4CD-B5EF-40F1-ABA5-A6B4EE2CEA7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E5DA4E4-9D19-4C80-BE87-3D640B6DC80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952A3C3-C96B-44EC-AEE8-263FB8BC4EC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8406011-042C-422B-833C-85E7125255D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bit 与 byte 混淆</a:t>
            </a:r>
          </a:p>
        </p:txBody>
      </p:sp>
      <p:sp>
        <p:nvSpPr>
          <p:cNvPr id="8" name="">
            <a:extLst xmlns:a="http://schemas.openxmlformats.org/drawingml/2006/main">
              <a:ext uri="{FF2B5EF4-FFF2-40B4-BE49-F238E27FC236}">
                <a16:creationId xmlns:a16="http://schemas.microsoft.com/office/drawing/2014/main" id="{DBCE67B5-356F-4E2B-B587-9C2930C51AA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2292411-844D-4D5E-9667-BC6AB9D1818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2B3F869-76DF-4A9A-BB19-488E2B37A28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4481928-ED6D-4413-8DA9-570AD8CAFE5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Calculate pixels times bits per pixel,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877772F-9098-43D6-B570-6ABD04C63821}"/>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43F13EF-DA13-41AD-8DD5-11F7F40426B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99B9D92-0644-482B-B9F6-AD34DAE9E2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5" name="">
            <a:extLst xmlns:a="http://schemas.openxmlformats.org/drawingml/2006/main">
              <a:ext uri="{FF2B5EF4-FFF2-40B4-BE49-F238E27FC236}">
                <a16:creationId xmlns:a16="http://schemas.microsoft.com/office/drawing/2014/main" id="{08169804-27C9-4E64-A292-D0542B01E1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724307465"/>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99A10D0-5006-4165-91D8-5957AAC4CB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C10BBA52-33FA-4ADE-AAB7-7BCB80FE426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6766f09162048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2C4088-DC0F-4342-B8ED-A8912DFE1EB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FFDF45A-600B-42E1-90CE-5DB3C7163DC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F6DE7AA-D820-4775-83BA-416FF6D28E8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3C557B4F-1A35-4480-B38C-8998041ABF7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uncompressed greyscale image has 96 x 64 pixels at 8 bits per pixel. A second copy is encoded at 4 bits per pixel. Metadata is ignored.</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a:t>
            </a:r>
          </a:p>
        </p:txBody>
      </p:sp>
      <p:sp>
        <p:nvSpPr>
          <p:cNvPr id="8" name="">
            <a:extLst xmlns:a="http://schemas.openxmlformats.org/drawingml/2006/main">
              <a:ext uri="{FF2B5EF4-FFF2-40B4-BE49-F238E27FC236}">
                <a16:creationId xmlns:a16="http://schemas.microsoft.com/office/drawing/2014/main" id="{11B55531-F477-404B-83A3-7E30B02CA26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241A9DE-30AB-419C-A51B-EFC5D9E4474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6E2E5ED-0AFD-4FFD-B69C-11D2558036C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DA24D22-E1B1-44A2-8EA9-B11C5A1FD2C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EB9E2D01-B483-4F9D-B05D-3900BDE37A0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98832D3-C6BC-4700-B376-F19DDCABB9C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B0A1BBC-A0C5-49E5-BF1B-5ADCF1DBF4A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F46FA87-B509-45A9-B430-7F34EC9174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数据表示</a:t>
            </a:r>
          </a:p>
        </p:txBody>
      </p:sp>
      <p:sp>
        <p:nvSpPr>
          <p:cNvPr id="16" name="">
            <a:extLst xmlns:a="http://schemas.openxmlformats.org/drawingml/2006/main">
              <a:ext uri="{FF2B5EF4-FFF2-40B4-BE49-F238E27FC236}">
                <a16:creationId xmlns:a16="http://schemas.microsoft.com/office/drawing/2014/main" id="{A62EA443-680F-47B0-9259-4A30FE461D1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6211436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2026-08-19T09:05:27.3270000Z</dcterms:created>
  <dcterms:modified xsi:type="dcterms:W3CDTF">2026-08-19T09:05:27.3270000Z</dcterms:modified>
</coreProperties>
</file>