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36e87d468749a3" /><Relationship Type="http://schemas.openxmlformats.org/officeDocument/2006/relationships/extended-properties" Target="/docProps/app.xml" Id="R44e89d7a940046c5" /><Relationship Type="http://schemas.openxmlformats.org/officeDocument/2006/relationships/officeDocument" Target="/ppt/presentation.xml" Id="R62fcfb56b0424d3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350c48c389947e0"/>
  </p:sldMasterIdLst>
  <p:notesMasterIdLst>
    <p:notesMasterId xmlns:r="http://schemas.openxmlformats.org/officeDocument/2006/relationships" r:id="Rcbaef29395d24a07"/>
  </p:notesMasterIdLst>
  <p:sldIdLst>
    <p:sldId xmlns:r="http://schemas.openxmlformats.org/officeDocument/2006/relationships" id="256" r:id="R293f27c0c03540d2"/>
    <p:sldId xmlns:r="http://schemas.openxmlformats.org/officeDocument/2006/relationships" id="257" r:id="R0ae4cecd034343c6"/>
    <p:sldId xmlns:r="http://schemas.openxmlformats.org/officeDocument/2006/relationships" id="258" r:id="R3ba59c64754d47d9"/>
    <p:sldId xmlns:r="http://schemas.openxmlformats.org/officeDocument/2006/relationships" id="259" r:id="R564e30484f4e4be5"/>
    <p:sldId xmlns:r="http://schemas.openxmlformats.org/officeDocument/2006/relationships" id="260" r:id="R36ab0525201042d7"/>
    <p:sldId xmlns:r="http://schemas.openxmlformats.org/officeDocument/2006/relationships" id="261" r:id="R3420ab97c30e4570"/>
    <p:sldId xmlns:r="http://schemas.openxmlformats.org/officeDocument/2006/relationships" id="262" r:id="Rc27a3cd10d374d23"/>
    <p:sldId xmlns:r="http://schemas.openxmlformats.org/officeDocument/2006/relationships" id="263" r:id="R4a5e25dae35e440d"/>
    <p:sldId xmlns:r="http://schemas.openxmlformats.org/officeDocument/2006/relationships" id="264" r:id="R2949bb2bff134d2c"/>
    <p:sldId xmlns:r="http://schemas.openxmlformats.org/officeDocument/2006/relationships" id="265" r:id="R031bcebcd7aa48e6"/>
    <p:sldId xmlns:r="http://schemas.openxmlformats.org/officeDocument/2006/relationships" id="266" r:id="R8d38adb55e8f4ad4"/>
    <p:sldId xmlns:r="http://schemas.openxmlformats.org/officeDocument/2006/relationships" id="267" r:id="Rf358d131803f4172"/>
    <p:sldId xmlns:r="http://schemas.openxmlformats.org/officeDocument/2006/relationships" id="268" r:id="Rd0da6e7e5ce34a4d"/>
    <p:sldId xmlns:r="http://schemas.openxmlformats.org/officeDocument/2006/relationships" id="269" r:id="R33ed95cd95544376"/>
    <p:sldId xmlns:r="http://schemas.openxmlformats.org/officeDocument/2006/relationships" id="270" r:id="Rca1ab42279854992"/>
    <p:sldId xmlns:r="http://schemas.openxmlformats.org/officeDocument/2006/relationships" id="271" r:id="Re22995762c10488e"/>
    <p:sldId xmlns:r="http://schemas.openxmlformats.org/officeDocument/2006/relationships" id="272" r:id="R04fb9d08ebf84904"/>
    <p:sldId xmlns:r="http://schemas.openxmlformats.org/officeDocument/2006/relationships" id="273" r:id="R406c9988cae1404f"/>
    <p:sldId xmlns:r="http://schemas.openxmlformats.org/officeDocument/2006/relationships" id="274" r:id="R632fbb9a094048d1"/>
    <p:sldId xmlns:r="http://schemas.openxmlformats.org/officeDocument/2006/relationships" id="275" r:id="R45fcbde876194d39"/>
    <p:sldId xmlns:r="http://schemas.openxmlformats.org/officeDocument/2006/relationships" id="276" r:id="R17fb91ada53f407d"/>
    <p:sldId xmlns:r="http://schemas.openxmlformats.org/officeDocument/2006/relationships" id="277" r:id="Re36e9d5cf44149a5"/>
    <p:sldId xmlns:r="http://schemas.openxmlformats.org/officeDocument/2006/relationships" id="278" r:id="R0962026ed2f54005"/>
    <p:sldId xmlns:r="http://schemas.openxmlformats.org/officeDocument/2006/relationships" id="279" r:id="R7052c59a95744324"/>
    <p:sldId xmlns:r="http://schemas.openxmlformats.org/officeDocument/2006/relationships" id="280" r:id="Re45af879004343a0"/>
    <p:sldId xmlns:r="http://schemas.openxmlformats.org/officeDocument/2006/relationships" id="281" r:id="R05c007a390ed4d8f"/>
    <p:sldId xmlns:r="http://schemas.openxmlformats.org/officeDocument/2006/relationships" id="282" r:id="R61e694d60f4f4e5a"/>
    <p:sldId xmlns:r="http://schemas.openxmlformats.org/officeDocument/2006/relationships" id="283" r:id="Radd6d04a98d24019"/>
    <p:sldId xmlns:r="http://schemas.openxmlformats.org/officeDocument/2006/relationships" id="284" r:id="R07e01b3dc5db4de0"/>
    <p:sldId xmlns:r="http://schemas.openxmlformats.org/officeDocument/2006/relationships" id="285" r:id="Re6f66159e043499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34c6c478c14b87" /><Relationship Type="http://schemas.openxmlformats.org/officeDocument/2006/relationships/slideMaster" Target="/ppt/slideMasters/slideMaster1.xml" Id="R8350c48c389947e0" /><Relationship Type="http://schemas.openxmlformats.org/officeDocument/2006/relationships/notesMaster" Target="/ppt/notesMasters/notesMaster1.xml" Id="Rcbaef29395d24a07" /><Relationship Type="http://schemas.openxmlformats.org/officeDocument/2006/relationships/presProps" Target="/ppt/presProps.xml" Id="R08156b5767f74b6d" /><Relationship Type="http://schemas.openxmlformats.org/officeDocument/2006/relationships/tableStyles" Target="/ppt/tableStyles.xml" Id="R13eece22b53e40e3" /><Relationship Type="http://schemas.openxmlformats.org/officeDocument/2006/relationships/slide" Target="/ppt/slides/slide1.xml" Id="R293f27c0c03540d2" /><Relationship Type="http://schemas.openxmlformats.org/officeDocument/2006/relationships/slide" Target="/ppt/slides/slide2.xml" Id="R0ae4cecd034343c6" /><Relationship Type="http://schemas.openxmlformats.org/officeDocument/2006/relationships/slide" Target="/ppt/slides/slide3.xml" Id="R3ba59c64754d47d9" /><Relationship Type="http://schemas.openxmlformats.org/officeDocument/2006/relationships/slide" Target="/ppt/slides/slide4.xml" Id="R564e30484f4e4be5" /><Relationship Type="http://schemas.openxmlformats.org/officeDocument/2006/relationships/slide" Target="/ppt/slides/slide5.xml" Id="R36ab0525201042d7" /><Relationship Type="http://schemas.openxmlformats.org/officeDocument/2006/relationships/slide" Target="/ppt/slides/slide6.xml" Id="R3420ab97c30e4570" /><Relationship Type="http://schemas.openxmlformats.org/officeDocument/2006/relationships/slide" Target="/ppt/slides/slide7.xml" Id="Rc27a3cd10d374d23" /><Relationship Type="http://schemas.openxmlformats.org/officeDocument/2006/relationships/slide" Target="/ppt/slides/slide8.xml" Id="R4a5e25dae35e440d" /><Relationship Type="http://schemas.openxmlformats.org/officeDocument/2006/relationships/slide" Target="/ppt/slides/slide9.xml" Id="R2949bb2bff134d2c" /><Relationship Type="http://schemas.openxmlformats.org/officeDocument/2006/relationships/slide" Target="/ppt/slides/slide10.xml" Id="R031bcebcd7aa48e6" /><Relationship Type="http://schemas.openxmlformats.org/officeDocument/2006/relationships/slide" Target="/ppt/slides/slide11.xml" Id="R8d38adb55e8f4ad4" /><Relationship Type="http://schemas.openxmlformats.org/officeDocument/2006/relationships/slide" Target="/ppt/slides/slide12.xml" Id="Rf358d131803f4172" /><Relationship Type="http://schemas.openxmlformats.org/officeDocument/2006/relationships/slide" Target="/ppt/slides/slide13.xml" Id="Rd0da6e7e5ce34a4d" /><Relationship Type="http://schemas.openxmlformats.org/officeDocument/2006/relationships/slide" Target="/ppt/slides/slide14.xml" Id="R33ed95cd95544376" /><Relationship Type="http://schemas.openxmlformats.org/officeDocument/2006/relationships/slide" Target="/ppt/slides/slide15.xml" Id="Rca1ab42279854992" /><Relationship Type="http://schemas.openxmlformats.org/officeDocument/2006/relationships/slide" Target="/ppt/slides/slide16.xml" Id="Re22995762c10488e" /><Relationship Type="http://schemas.openxmlformats.org/officeDocument/2006/relationships/slide" Target="/ppt/slides/slide17.xml" Id="R04fb9d08ebf84904" /><Relationship Type="http://schemas.openxmlformats.org/officeDocument/2006/relationships/slide" Target="/ppt/slides/slide18.xml" Id="R406c9988cae1404f" /><Relationship Type="http://schemas.openxmlformats.org/officeDocument/2006/relationships/slide" Target="/ppt/slides/slide19.xml" Id="R632fbb9a094048d1" /><Relationship Type="http://schemas.openxmlformats.org/officeDocument/2006/relationships/slide" Target="/ppt/slides/slide20.xml" Id="R45fcbde876194d39" /><Relationship Type="http://schemas.openxmlformats.org/officeDocument/2006/relationships/slide" Target="/ppt/slides/slide21.xml" Id="R17fb91ada53f407d" /><Relationship Type="http://schemas.openxmlformats.org/officeDocument/2006/relationships/slide" Target="/ppt/slides/slide22.xml" Id="Re36e9d5cf44149a5" /><Relationship Type="http://schemas.openxmlformats.org/officeDocument/2006/relationships/slide" Target="/ppt/slides/slide23.xml" Id="R0962026ed2f54005" /><Relationship Type="http://schemas.openxmlformats.org/officeDocument/2006/relationships/slide" Target="/ppt/slides/slide24.xml" Id="R7052c59a95744324" /><Relationship Type="http://schemas.openxmlformats.org/officeDocument/2006/relationships/slide" Target="/ppt/slides/slide25.xml" Id="Re45af879004343a0" /><Relationship Type="http://schemas.openxmlformats.org/officeDocument/2006/relationships/slide" Target="/ppt/slides/slide26.xml" Id="R05c007a390ed4d8f" /><Relationship Type="http://schemas.openxmlformats.org/officeDocument/2006/relationships/slide" Target="/ppt/slides/slide27.xml" Id="R61e694d60f4f4e5a" /><Relationship Type="http://schemas.openxmlformats.org/officeDocument/2006/relationships/slide" Target="/ppt/slides/slide28.xml" Id="Radd6d04a98d24019" /><Relationship Type="http://schemas.openxmlformats.org/officeDocument/2006/relationships/slide" Target="/ppt/slides/slide29.xml" Id="R07e01b3dc5db4de0" /><Relationship Type="http://schemas.openxmlformats.org/officeDocument/2006/relationships/slide" Target="/ppt/slides/slide30.xml" Id="Re6f66159e04349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2cd8b3644345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c8b7bac2c04213" /><Relationship Type="http://schemas.openxmlformats.org/officeDocument/2006/relationships/notesMaster" Target="/ppt/notesMasters/notesMaster1.xml" Id="Re7f03720cf6940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2b98b5f1c594586" /><Relationship Type="http://schemas.openxmlformats.org/officeDocument/2006/relationships/notesMaster" Target="/ppt/notesMasters/notesMaster1.xml" Id="R0c29476082fa454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62d1ece10e44ad" /><Relationship Type="http://schemas.openxmlformats.org/officeDocument/2006/relationships/notesMaster" Target="/ppt/notesMasters/notesMaster1.xml" Id="R3e27ebed79e1441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6f9b7ab5b04b2c" /><Relationship Type="http://schemas.openxmlformats.org/officeDocument/2006/relationships/notesMaster" Target="/ppt/notesMasters/notesMaster1.xml" Id="Rc21044dcf53a465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ef18bfd6af3431e" /><Relationship Type="http://schemas.openxmlformats.org/officeDocument/2006/relationships/notesMaster" Target="/ppt/notesMasters/notesMaster1.xml" Id="R31b0abdf3b164c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b50ded04e304e84" /><Relationship Type="http://schemas.openxmlformats.org/officeDocument/2006/relationships/notesMaster" Target="/ppt/notesMasters/notesMaster1.xml" Id="R0b05b3d41d88488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80497a08eac411b" /><Relationship Type="http://schemas.openxmlformats.org/officeDocument/2006/relationships/notesMaster" Target="/ppt/notesMasters/notesMaster1.xml" Id="R0dd39d4461ad491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f45f3f3d4dc465a" /><Relationship Type="http://schemas.openxmlformats.org/officeDocument/2006/relationships/notesMaster" Target="/ppt/notesMasters/notesMaster1.xml" Id="R91fded619616433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ea9c635353448e6" /><Relationship Type="http://schemas.openxmlformats.org/officeDocument/2006/relationships/notesMaster" Target="/ppt/notesMasters/notesMaster1.xml" Id="Rf391113ef15f4bc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9c5f435af5046e5" /><Relationship Type="http://schemas.openxmlformats.org/officeDocument/2006/relationships/notesMaster" Target="/ppt/notesMasters/notesMaster1.xml" Id="Rb1ceb9a6ee434f7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2c91a075f114000" /><Relationship Type="http://schemas.openxmlformats.org/officeDocument/2006/relationships/notesMaster" Target="/ppt/notesMasters/notesMaster1.xml" Id="R26e388f6a5664fb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8267436f09d4d82" /><Relationship Type="http://schemas.openxmlformats.org/officeDocument/2006/relationships/notesMaster" Target="/ppt/notesMasters/notesMaster1.xml" Id="Rcbc8f589e4d94a3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80cee1a5f3e4082" /><Relationship Type="http://schemas.openxmlformats.org/officeDocument/2006/relationships/notesMaster" Target="/ppt/notesMasters/notesMaster1.xml" Id="R3aa991cd4c6f4f0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b522cf398144cf2" /><Relationship Type="http://schemas.openxmlformats.org/officeDocument/2006/relationships/notesMaster" Target="/ppt/notesMasters/notesMaster1.xml" Id="R3374ea06f9c54e2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4a2f8ff42364021" /><Relationship Type="http://schemas.openxmlformats.org/officeDocument/2006/relationships/notesMaster" Target="/ppt/notesMasters/notesMaster1.xml" Id="R7f41d44be602440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08d279bb9344ec6" /><Relationship Type="http://schemas.openxmlformats.org/officeDocument/2006/relationships/notesMaster" Target="/ppt/notesMasters/notesMaster1.xml" Id="R5a45c7bd502e4a3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0c72c3c5c674551" /><Relationship Type="http://schemas.openxmlformats.org/officeDocument/2006/relationships/notesMaster" Target="/ppt/notesMasters/notesMaster1.xml" Id="R64c69ed62b734c7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5a3beaa527446dc" /><Relationship Type="http://schemas.openxmlformats.org/officeDocument/2006/relationships/notesMaster" Target="/ppt/notesMasters/notesMaster1.xml" Id="Re1fb5ad334e24aa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aee381d277f41ad" /><Relationship Type="http://schemas.openxmlformats.org/officeDocument/2006/relationships/notesMaster" Target="/ppt/notesMasters/notesMaster1.xml" Id="Rd0498ede83614b7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bc2374b983441e3" /><Relationship Type="http://schemas.openxmlformats.org/officeDocument/2006/relationships/notesMaster" Target="/ppt/notesMasters/notesMaster1.xml" Id="R5074f0a0e0bd4de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fac45f1284c4b8d" /><Relationship Type="http://schemas.openxmlformats.org/officeDocument/2006/relationships/notesMaster" Target="/ppt/notesMasters/notesMaster1.xml" Id="R8978517bef8243e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3e77e70dfa0449c" /><Relationship Type="http://schemas.openxmlformats.org/officeDocument/2006/relationships/notesMaster" Target="/ppt/notesMasters/notesMaster1.xml" Id="Rd63a4e9935a7460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20da21a1b574583" /><Relationship Type="http://schemas.openxmlformats.org/officeDocument/2006/relationships/notesMaster" Target="/ppt/notesMasters/notesMaster1.xml" Id="R572d32e26fde4ef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211581f1f4d435b" /><Relationship Type="http://schemas.openxmlformats.org/officeDocument/2006/relationships/notesMaster" Target="/ppt/notesMasters/notesMaster1.xml" Id="R778b04516e7040d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88d90529aca4250" /><Relationship Type="http://schemas.openxmlformats.org/officeDocument/2006/relationships/notesMaster" Target="/ppt/notesMasters/notesMaster1.xml" Id="Rbed2cb714203480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faf926086b84301" /><Relationship Type="http://schemas.openxmlformats.org/officeDocument/2006/relationships/notesMaster" Target="/ppt/notesMasters/notesMaster1.xml" Id="Ree63a96ee538406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30b9b7f62414ff6" /><Relationship Type="http://schemas.openxmlformats.org/officeDocument/2006/relationships/notesMaster" Target="/ppt/notesMasters/notesMaster1.xml" Id="R75d0c449f77e4fc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82e1520b3c94125" /><Relationship Type="http://schemas.openxmlformats.org/officeDocument/2006/relationships/notesMaster" Target="/ppt/notesMasters/notesMaster1.xml" Id="R64887e9df2964dc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fc76a72528541c0" /><Relationship Type="http://schemas.openxmlformats.org/officeDocument/2006/relationships/notesMaster" Target="/ppt/notesMasters/notesMaster1.xml" Id="Rd4adb2a6f0c04a1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5f4652534b14785" /><Relationship Type="http://schemas.openxmlformats.org/officeDocument/2006/relationships/notesMaster" Target="/ppt/notesMasters/notesMaster1.xml" Id="R5e2dd5b706e04e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资讯及通讯科技 的“计算机系统”学习单元。本套课件共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讲稿】明确告诉学生：本单元只训练“计算机系统”。先解释知识范围，再用一句话建立核心判断，最后示范标准方法。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【互动提问】请用自己的话复述“性能由瓶颈共同决定而非单一频率”，并举一个会触发“把容量与速度等同”的错误例子。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ICT Paper 1 Section A original MCQ · 证据定位
指令焦点：先判断题目要求找、解、析、比、评中的哪一种动作。
【原创训练材料｜参数为训练所设】A video workstation has a fast CPU but only 4 GB RAM. While editing, the disk is continuously used for virtual memory and the preview freezes.
Which conclusion is supported by all the stated evidence? 选项为 A.Evidence-led response: Insufficient RAM is the bottleneck indicated by repeated virtual-memory access.；B.Revise the claim to: Insufficient RAM is the bottleneck indicated by repeated virtual-memory access.；C.Increase RAM and compare paging activity and preview performance under the same project.；D.Insufficient RAM is the bottleneck indicated by repeated virtual-memory access.。讲解时强调：性能由瓶颈共同决定而非单一频率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【预期回答】学生能说出“追数据流—比较规格—解释瓶颈”中的起始动作，并避开“把容量与速度等同”。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分步讲评：先重述题目条件，再逐步示范“追数据流—比较规格—解释瓶颈”，最后给出正确结论“Insufficient RAM is the bottleneck indicated by repeated virtual-memory access.”。完整解析：The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ICT 2012-2022、Sample Paper 与 Practice Paper｜ICT Paper 1 Section A original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【预期回答】学生能把失分归入“把容量与速度等同”或更精确的个人错因，并写出可执行检查动作。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讲稿】逐项解释“计算机系统”中的专有名词、符号、对象和单位。特别强调：把容量与速度等同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讲稿】用“条件—表示—方法—核验”重建本知识点。示范时逐步引用：追数据流—比较规格—解释瓶颈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讲稿】带学生逐句读取任务，不先求答案。要求指出材料中的有效条件，再按“追数据流—比较规格—解释瓶颈”作答。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讲稿】先展示错误路径，再用解析链复原第一失分点。禁止只说“粗心”；必须落到“把容量与速度等同”或更精确的动作。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ICT Paper 1 Section A original MCQ · 证据定位
指令焦点：先判断题目要求找、解、析、比、评中的哪一种动作。
【原创训练材料｜参数为训练所设】A video workstation has a fast CPU but only 4 GB RAM. While editing, the disk is continuously used for virtual memory and the preview freezes.
Which limitation must remain in the final evaluation? 选项为 A.Repeat the evaluation after this step: Increase RAM and compare paging activity and preview performance under the same project.；B.Insufficient RAM is the bottleneck indicated by repeated virtual-memory access.；C.Evidence-led response: Insufficient RAM is the bottleneck indicated by repeated virtual-memory access.；D.A faster CPU alone does not address the observed paging symptom.。讲解时强调：性能由瓶颈共同决定而非单一频率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【预期回答】学生能说出“追数据流—比较规格—解释瓶颈”中的起始动作，并避开“把容量与速度等同”。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分步讲评：先重述题目条件，再逐步示范“追数据流—比较规格—解释瓶颈”，最后给出正确结论“A faster CPU alone does not address the observed paging symptom.”。完整解析：The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ICT 2012-2022、Sample Paper 与 Practice Paper｜ICT Paper 1 Section A original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【预期回答】学生能把失分归入“把容量与速度等同”或更精确的个人错因，并写出可执行检查动作。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讲稿】逐项解释“计算机系统”中的专有名词、符号、对象和单位。特别强调：把容量与速度等同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讲稿】用“条件—表示—方法—核验”重建本知识点。示范时逐步引用：追数据流—比较规格—解释瓶颈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讲稿】带学生逐句读取任务，不先求答案。要求指出材料中的有效条件，再按“追数据流—比较规格—解释瓶颈”作答。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讲稿】先展示错误路径，再用解析链复原第一失分点。禁止只说“粗心”；必须落到“把容量与速度等同”或更精确的动作。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ICT Paper 1 Section A original MCQ · 证据定位
指令焦点：先判断题目要求找、解、析、比、评中的哪一种动作。
【原创训练材料｜参数为训练所设】A video workstation has a fast CPU but only 4 GB RAM. While editing, the disk is continuously used for virtual memory and the preview freezes.
A draft makes an absolute claim. Which revision is defensible? 选项为 A.Revise the claim to: Insufficient RAM is the bottleneck indicated by repeated virtual-memory access.；B.Increase RAM and compare paging activity and preview performance under the same project.；C.A faster CPU alone does not address the observed paging symptom.；D.Repeat the evaluation after this step: Increase RAM and compare paging activity and preview performance under the same project.。讲解时强调：性能由瓶颈共同决定而非单一频率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【预期回答】学生能说出“追数据流—比较规格—解释瓶颈”中的起始动作，并避开“把容量与速度等同”。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分步讲评：先重述题目条件，再逐步示范“追数据流—比较规格—解释瓶颈”，最后给出正确结论“Revise the claim to: Insufficient RAM is the bottleneck indicated by repeated virtual-memory access.”。完整解析：The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ICT 2012-2022、Sample Paper 与 Practice Paper｜ICT Paper 1 Section A original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【预期回答】学生能把失分归入“把容量与速度等同”或更精确的个人错因，并写出可执行检查动作。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讲稿】逐项解释“计算机系统”中的专有名词、符号、对象和单位。特别强调：把容量与速度等同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讲稿】用“条件—表示—方法—核验”重建本知识点。示范时逐步引用：追数据流—比较规格—解释瓶颈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讲稿】带学生逐句读取任务，不先求答案。要求指出材料中的有效条件，再按“追数据流—比较规格—解释瓶颈”作答。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讲稿】先展示错误路径，再用解析链复原第一失分点。禁止只说“粗心”；必须落到“把容量与速度等同”或更精确的动作。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1 Section A original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aa728c17884cb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5494ba41814f7e" /><Relationship Type="http://schemas.openxmlformats.org/officeDocument/2006/relationships/slideLayout" Target="/ppt/slideLayouts/slideLayout1.xml" Id="R3adb3cab562442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adb3cab562442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a85d23a5434d9f" /><Relationship Type="http://schemas.openxmlformats.org/officeDocument/2006/relationships/image" Target="/ppt/media/image.png" Id="Rd51d3ffeb01e43cc" /><Relationship Type="http://schemas.openxmlformats.org/officeDocument/2006/relationships/notesSlide" Target="/ppt/notesSlides/notesSlide1.xml" Id="R5665022aabb34c2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8343adad2b42d2" /><Relationship Type="http://schemas.openxmlformats.org/officeDocument/2006/relationships/image" Target="/ppt/media/image2.png" Id="Ra7c7f1e9027f44c6" /><Relationship Type="http://schemas.openxmlformats.org/officeDocument/2006/relationships/notesSlide" Target="/ppt/notesSlides/notesSlide2.xml" Id="Rb2484382f86c484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9e78823b2546dd" /><Relationship Type="http://schemas.openxmlformats.org/officeDocument/2006/relationships/image" Target="/ppt/media/image3.png" Id="R5bfdc027045f44bf" /><Relationship Type="http://schemas.openxmlformats.org/officeDocument/2006/relationships/notesSlide" Target="/ppt/notesSlides/notesSlide3.xml" Id="Rf0c8266f1e1041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76e145b8714592" /><Relationship Type="http://schemas.openxmlformats.org/officeDocument/2006/relationships/image" Target="/ppt/media/image4.png" Id="R273fd519e9674a76" /><Relationship Type="http://schemas.openxmlformats.org/officeDocument/2006/relationships/notesSlide" Target="/ppt/notesSlides/notesSlide4.xml" Id="Rf0a2fc50a2f34e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4507f65bda482b" /><Relationship Type="http://schemas.openxmlformats.org/officeDocument/2006/relationships/image" Target="/ppt/media/image5.png" Id="Rc6bf64bf9fef4abb" /><Relationship Type="http://schemas.openxmlformats.org/officeDocument/2006/relationships/notesSlide" Target="/ppt/notesSlides/notesSlide5.xml" Id="Ra96408693f8c49f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313c43f5cb4d69" /><Relationship Type="http://schemas.openxmlformats.org/officeDocument/2006/relationships/image" Target="/ppt/media/image6.png" Id="Rb0934c5d86dd4d4d" /><Relationship Type="http://schemas.openxmlformats.org/officeDocument/2006/relationships/notesSlide" Target="/ppt/notesSlides/notesSlide6.xml" Id="R4adcffb816734b9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ed6e24ba6e4d63" /><Relationship Type="http://schemas.openxmlformats.org/officeDocument/2006/relationships/image" Target="/ppt/media/image7.png" Id="R56ca32a0355e498a" /><Relationship Type="http://schemas.openxmlformats.org/officeDocument/2006/relationships/notesSlide" Target="/ppt/notesSlides/notesSlide7.xml" Id="R17da4c110f4b4a5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e9ffa6bec04b2d" /><Relationship Type="http://schemas.openxmlformats.org/officeDocument/2006/relationships/image" Target="/ppt/media/image8.png" Id="R10869e8428ee46eb" /><Relationship Type="http://schemas.openxmlformats.org/officeDocument/2006/relationships/notesSlide" Target="/ppt/notesSlides/notesSlide8.xml" Id="R330970d0a9484e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216659da1f4a06" /><Relationship Type="http://schemas.openxmlformats.org/officeDocument/2006/relationships/image" Target="/ppt/media/image9.png" Id="R2ab2137f96744189" /><Relationship Type="http://schemas.openxmlformats.org/officeDocument/2006/relationships/notesSlide" Target="/ppt/notesSlides/notesSlide9.xml" Id="R533fcd15741d420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b1a7c43f0c4986" /><Relationship Type="http://schemas.openxmlformats.org/officeDocument/2006/relationships/image" Target="/ppt/media/image10.png" Id="R2ef6d221ed484eba" /><Relationship Type="http://schemas.openxmlformats.org/officeDocument/2006/relationships/notesSlide" Target="/ppt/notesSlides/notesSlide10.xml" Id="R07abc0e5d3344f2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00a91900084c50" /><Relationship Type="http://schemas.openxmlformats.org/officeDocument/2006/relationships/image" Target="/ppt/media/image11.png" Id="Re5e55b807fe64b84" /><Relationship Type="http://schemas.openxmlformats.org/officeDocument/2006/relationships/notesSlide" Target="/ppt/notesSlides/notesSlide11.xml" Id="R763f66090291482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ac5c40317740a4" /><Relationship Type="http://schemas.openxmlformats.org/officeDocument/2006/relationships/image" Target="/ppt/media/image12.png" Id="R08b3d2e8d7a74183" /><Relationship Type="http://schemas.openxmlformats.org/officeDocument/2006/relationships/notesSlide" Target="/ppt/notesSlides/notesSlide12.xml" Id="Ra7c6fa90fe504b7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d8017e0c134f1c" /><Relationship Type="http://schemas.openxmlformats.org/officeDocument/2006/relationships/image" Target="/ppt/media/image13.png" Id="R6c00311fb6494718" /><Relationship Type="http://schemas.openxmlformats.org/officeDocument/2006/relationships/notesSlide" Target="/ppt/notesSlides/notesSlide13.xml" Id="R9961740bb9b7453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5225d5223545e1" /><Relationship Type="http://schemas.openxmlformats.org/officeDocument/2006/relationships/image" Target="/ppt/media/image14.png" Id="R9e5cdac1320448c5" /><Relationship Type="http://schemas.openxmlformats.org/officeDocument/2006/relationships/notesSlide" Target="/ppt/notesSlides/notesSlide14.xml" Id="R0e37098526b6499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1fc38a70c441b3" /><Relationship Type="http://schemas.openxmlformats.org/officeDocument/2006/relationships/image" Target="/ppt/media/image15.png" Id="R9c382efdad724cde" /><Relationship Type="http://schemas.openxmlformats.org/officeDocument/2006/relationships/notesSlide" Target="/ppt/notesSlides/notesSlide15.xml" Id="R104cf69ad4a1401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319f02a70d454b" /><Relationship Type="http://schemas.openxmlformats.org/officeDocument/2006/relationships/image" Target="/ppt/media/image16.png" Id="Rba8f3b013b3c4630" /><Relationship Type="http://schemas.openxmlformats.org/officeDocument/2006/relationships/notesSlide" Target="/ppt/notesSlides/notesSlide16.xml" Id="Rb01de4e42d79406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37aa8eb8a14e51" /><Relationship Type="http://schemas.openxmlformats.org/officeDocument/2006/relationships/image" Target="/ppt/media/image17.png" Id="Rc1cdc3fa2679416a" /><Relationship Type="http://schemas.openxmlformats.org/officeDocument/2006/relationships/notesSlide" Target="/ppt/notesSlides/notesSlide17.xml" Id="Ree1833d6d997407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f8d607076b4129" /><Relationship Type="http://schemas.openxmlformats.org/officeDocument/2006/relationships/image" Target="/ppt/media/image18.png" Id="R63e2e6bb66b6444f" /><Relationship Type="http://schemas.openxmlformats.org/officeDocument/2006/relationships/notesSlide" Target="/ppt/notesSlides/notesSlide18.xml" Id="R5f66ebf753f849f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3b21214f7041fc" /><Relationship Type="http://schemas.openxmlformats.org/officeDocument/2006/relationships/image" Target="/ppt/media/image19.png" Id="R93a33f28252c4d34" /><Relationship Type="http://schemas.openxmlformats.org/officeDocument/2006/relationships/notesSlide" Target="/ppt/notesSlides/notesSlide19.xml" Id="Rc1cc08a8125b40e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8b7957f9a647a6" /><Relationship Type="http://schemas.openxmlformats.org/officeDocument/2006/relationships/image" Target="/ppt/media/image20.png" Id="R8f71f256f30944c9" /><Relationship Type="http://schemas.openxmlformats.org/officeDocument/2006/relationships/notesSlide" Target="/ppt/notesSlides/notesSlide20.xml" Id="Rde696fc8a162470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7c89a843ce4b7b" /><Relationship Type="http://schemas.openxmlformats.org/officeDocument/2006/relationships/image" Target="/ppt/media/image21.png" Id="R965da6869a6c4b59" /><Relationship Type="http://schemas.openxmlformats.org/officeDocument/2006/relationships/notesSlide" Target="/ppt/notesSlides/notesSlide21.xml" Id="R8fc97ee668434f2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ed0eba2f694102" /><Relationship Type="http://schemas.openxmlformats.org/officeDocument/2006/relationships/image" Target="/ppt/media/image22.png" Id="R8700c16ff0ec4966" /><Relationship Type="http://schemas.openxmlformats.org/officeDocument/2006/relationships/notesSlide" Target="/ppt/notesSlides/notesSlide22.xml" Id="R1bfe1a03f8aa4d3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d1d63a1d524492" /><Relationship Type="http://schemas.openxmlformats.org/officeDocument/2006/relationships/image" Target="/ppt/media/image23.png" Id="R785a639de65c48ed" /><Relationship Type="http://schemas.openxmlformats.org/officeDocument/2006/relationships/notesSlide" Target="/ppt/notesSlides/notesSlide23.xml" Id="R660ac00c469b4cc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ffed3225164a9f" /><Relationship Type="http://schemas.openxmlformats.org/officeDocument/2006/relationships/image" Target="/ppt/media/image24.png" Id="Rbf0ad467a4394253" /><Relationship Type="http://schemas.openxmlformats.org/officeDocument/2006/relationships/notesSlide" Target="/ppt/notesSlides/notesSlide24.xml" Id="Rc975ac4a3c1c41b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c31df5bdb0429a" /><Relationship Type="http://schemas.openxmlformats.org/officeDocument/2006/relationships/image" Target="/ppt/media/image25.png" Id="R2bf85d5c63a64d75" /><Relationship Type="http://schemas.openxmlformats.org/officeDocument/2006/relationships/notesSlide" Target="/ppt/notesSlides/notesSlide25.xml" Id="R16ed2ba6c680425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26ad4e9249411b" /><Relationship Type="http://schemas.openxmlformats.org/officeDocument/2006/relationships/image" Target="/ppt/media/image26.png" Id="R280115bc72b74f35" /><Relationship Type="http://schemas.openxmlformats.org/officeDocument/2006/relationships/notesSlide" Target="/ppt/notesSlides/notesSlide26.xml" Id="Rb31df464bb8e43b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e3982c619a4443" /><Relationship Type="http://schemas.openxmlformats.org/officeDocument/2006/relationships/image" Target="/ppt/media/image27.png" Id="Ra424f4cdd2e34c10" /><Relationship Type="http://schemas.openxmlformats.org/officeDocument/2006/relationships/notesSlide" Target="/ppt/notesSlides/notesSlide27.xml" Id="R1427beb19767492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89bb2b6f7b44fd" /><Relationship Type="http://schemas.openxmlformats.org/officeDocument/2006/relationships/image" Target="/ppt/media/image28.png" Id="R1d9df3283ec7483d" /><Relationship Type="http://schemas.openxmlformats.org/officeDocument/2006/relationships/notesSlide" Target="/ppt/notesSlides/notesSlide28.xml" Id="R99e15b24d912401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90ce46260f42fa" /><Relationship Type="http://schemas.openxmlformats.org/officeDocument/2006/relationships/image" Target="/ppt/media/image29.png" Id="R4adbf03b4b4b40b7" /><Relationship Type="http://schemas.openxmlformats.org/officeDocument/2006/relationships/notesSlide" Target="/ppt/notesSlides/notesSlide29.xml" Id="R127abf23ba7145b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f384635c6e4cc5" /><Relationship Type="http://schemas.openxmlformats.org/officeDocument/2006/relationships/image" Target="/ppt/media/image30.png" Id="R594544690b504bad" /><Relationship Type="http://schemas.openxmlformats.org/officeDocument/2006/relationships/notesSlide" Target="/ppt/notesSlides/notesSlide30.xml" Id="R366aad8877254b8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6E78A6-66CB-428A-BF9C-0AF43794C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313A51-39BF-4CA7-85B2-915FEB643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7AFE68-B273-48E2-8A7F-CF4435546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ICT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83499C-B2B6-4C3E-816E-10333BEA9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计算机系统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A47096-D232-4DD8-B522-D3F9509EB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CPU、存储、输入输出和系统性能。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1AF483-74BD-449B-84A2-0886C6355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339EE5-2857-49C1-BEBB-27CA087A8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F83CDB-2AEC-4E20-A50B-86303DB14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5B7B67-B146-447D-9429-4A572AB51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1d3ffeb01e43c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A17084-9BFC-4D45-9592-456651B7B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B91FFA-C3AB-40C4-B30A-CE0B0D210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C9251D-96BE-4809-9874-792634EFD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7C9899-DB18-430A-BA8E-EA0C8F2A4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AEA3C5-2D14-4FBE-A563-C0E72F122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79CE33-1D6B-44FE-A057-4CB9B9A3F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03D848-A63E-4247-9B3A-C04AC398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171F7E-5733-405D-9F80-E65D3EE75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DA5426-88B1-462B-983E-7C47B935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4241824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C924DD-2B48-4C25-B77E-D516D14A7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6B38E6-63EA-408D-AA4B-5B4442227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c7f1e9027f44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4364FF-FBCE-49AE-B388-ADDD6A0AB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2F7F7B-B66F-485C-9387-A3FEA99A8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B9AAD3-D5AB-4B8E-B34B-468D461BA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1BF5DF-E1FE-4261-9014-9B72FB259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80B9C6-FFA3-45CE-BEA4-52457B89B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F93DCD-6DC5-4D26-A0E4-A27AD3BA9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6A5D9B-E2B0-4DC7-A28E-E8FF81B3B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41A02B-3A3F-4816-B03A-EA269D03E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13DF70-C92C-4FC3-8999-5AFC00E2F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513DC1-34CF-47DD-A6FD-14A85C350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F57FB2-AC2E-4EBD-8400-5D66B3E12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BDFDA9-2E98-42C8-8EA2-675819E68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E90583-5F03-407F-BC89-A7B9A4BE1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97256C-1D83-4C82-A746-757063A05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76D4B6-A42F-4809-AB8F-4D6AD94E0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C9208E-7118-425E-A742-EABCD526A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42E757-547A-4029-A19B-1328108FF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成功标准｜性能由瓶颈共同决定而非单一频率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C7EF3C-97AD-4DDA-877A-C69CD8907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AA2BFC-5E80-488A-96F9-5E0ACB708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A84BCE-93D6-42B7-BD97-D5E8BD72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7608570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41A73C-FE5D-4FBF-88B6-711F66481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790A58-D4EE-4EFC-846D-FB42EF157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fdc027045f44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81AED4-2811-4071-9365-599A4A8AF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计算机系统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A0123-B01E-418E-968E-BE4ACB1DF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F86C90-4E30-40A0-8723-D0216CD92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43981C-7B27-4C90-BF72-6D9278B1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207DE0-D724-4027-B8B6-771BF4912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6F84B1-FDD5-4ACC-ADD3-A11A95A3F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边界提醒｜把容量与速度等同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33B233-202F-4E03-B8F9-BB81E7D1E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81FB1A-5792-4FFE-9392-083CB99A3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2BE053-4B7D-40F2-AD36-D2AF6A684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CPU、存储、输入输出和系统性能。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8F8C54-28B4-48DF-AFFD-D0C80BC64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F3FFC6-1ED5-434F-9D47-0A2A15CC4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276CAD-2675-41B3-A3F2-3EE76CDC7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追数据流—比较规格—解释瓶颈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1C4F5B-25F9-4F95-9F11-87BBD05C1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ICT 2012-2022、Sample Paper 与 Practice Paper｜ICT Paper 1 Section A original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0CEE09-08F1-4317-AA77-950188FF4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980FB3-D0F2-40D4-8DD8-BA63BCD72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48DC51-6CD4-4C0A-B9CA-7420AB2A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F37F88-049A-4FC5-ACB9-360751A34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9797645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97A013-0A45-4410-B5D0-B299181D7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D4B106-C508-4FD0-9432-44C091A49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3fd519e9674a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F8EFBA-12D0-41A7-9A9D-3F5F5EF5B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85AB19-F3C4-4C2D-9F67-BE80A4A55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C4BC1D-44BF-4CEB-B533-F1A06ED6D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能解释“性能由瓶颈共同决定而非单一频率”，并识别一个反例或边界。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D7C103-E728-43B9-8277-AA2ABDF15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901DEC-A70D-4675-A4E9-77B9F840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E6DF1D-C680-45A6-813E-BC10F0389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3E84E5-D310-479B-B4FF-4868C2E43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高频错因：把容量与速度等同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07D1C0-7561-4232-A8BA-3965F74FC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0541E7-79BB-4184-896A-90D4395BE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85B213-A162-4114-A952-44A41F97D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67ED0B-77B5-4F23-BCEF-5D3BCBEC4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CBCEA8-C727-4093-9BA5-E3512A956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B3D13A-73CB-4286-9E45-2BE94D61A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0C919C-A009-4CF3-80F5-C70968529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474975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5ED0E4-03F6-489C-816B-2248D0493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916EA1-7379-4C27-9AFB-C3BD1EF2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bf64bf9fef4ab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0BA81B-4D84-4609-99BD-FB617FE10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FCBDDA-617B-431F-AB79-3672C7FBA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D8C888-174D-4A3B-81DE-EC3A7A08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A856CC-235B-4FF2-B21C-84FFDEF48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C16EAC-87CC-459F-B14C-D2B29DFFC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追数据流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552A99-B3A4-45F9-8C29-1C0459202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9CEBFC-13E6-443F-82FA-128E08F94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比较规格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E2C4D7-C76D-4186-B066-16A5FB1F6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EEE977-A3D4-401A-A2C1-2ABC16803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解释瓶颈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19B2EF-F249-48B6-B938-9A83CBB5A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46E33B-709B-468C-9D67-F88D7FCFF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2A80D0-D0E6-4CA2-B638-C3084FEC2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6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RA…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1456C4-D33B-4404-83FB-5D64D6793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098880-C1A8-43FC-93F9-44FEBFED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55B19B-8A34-4659-95BC-70A451967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正确结论：Insufficient RAM is the bottleneck indicated by repeated virtual-memo…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E749E9-650C-48B3-8A6F-CDCE9A3B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CAEBC6-47DA-48AD-97E7-75B4164C4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4417BC-6E83-434D-829B-1A69458DC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2AEBA5-C97C-451A-B239-927524A10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7587487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D0F9FC-D616-4CFD-A54A-F1FB2F047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0B6031-1B40-474A-ABDC-A20C45A09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934c5d86dd4d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AF2D42-AE29-40CA-930D-920B56B1F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44F0C7-0C3F-409A-AB85-74CDF32E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44A173-3AE1-4BE4-B782-1CF47C16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D5C59B-1549-4716-901E-F1BD70E65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647F32-02E6-4938-A516-9CF63E6CF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D3BA22-5D1E-4941-84F7-A7BC0F4D0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84A777-ADF8-4B1E-868D-B8BD437E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3CF72A-BE70-4D60-8235-CF6122051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5A94A0-AFC4-4C10-9AD2-7E81D9D84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6972FE-3F1E-4C7C-A47F-F17DDA670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1F4DBD-98AC-4D4C-B700-BD6BB16A7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BC7B30-3F90-42F9-BE62-531A3796E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0DEA22-FCBC-43D9-A362-9AF6FDA00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883A33-A98A-41B5-9CD7-F1E58038A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E1EE2F-03D2-4321-A54F-B810F1D71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187C27-A5E5-44B9-A773-812A77BDE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A37BB1-2EAB-4A00-BB09-3F657C15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13DA57-C0C2-474E-BDEA-5F738635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726C07-0215-44CC-8B7D-1B3D84D6D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632324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C93089-301D-4C9F-AD20-9B312F7F1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B650B2-A4A6-4CF5-BE24-7C0FC7BBF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ca32a0355e498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6DFA52-AB8F-44E3-BC1C-12FAFE047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5EAB4A-0076-4FF0-97A1-6A15794D2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2B50E1-2992-4BA7-80A3-A72A8E5BF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553D7D-2FE4-4BB1-8535-A24FACF1D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计算机系统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BCF6F1-843D-49F8-BCEC-F67C7D314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108650-1414-4FF0-92BE-98BFBDD75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C99E10-5090-4A81-8A62-33DBFA377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7B1D03-9439-4260-A6A1-800512F3C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E24BF9-8F63-4CC1-8634-8B34368A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D5E736-B307-48C3-AB6F-5EFDECF50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追数据流—比较规格—解释瓶颈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C96A93-C3E8-4BC4-B7CC-B0B4C630A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DD49A9-CC18-415B-A23B-F076229D9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BF1C4B-ECD1-4BD3-8FEE-EC211E915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DFE2B7-E69C-412E-A49F-0AF6DA55C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FC9DDF-7BC2-4D1B-93C1-8AC0EAAF7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93528D-1479-4C86-A1ED-7B5E00DC7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AC81E9-3C87-4890-BD6F-8DA32756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510722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C69EF1-75E6-43F0-85A2-494352832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8851DE-7C9D-4A66-975F-B75DF0B78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869e8428ee46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BCDB31-C4BE-4700-9D8B-68FE3AEAC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EF0B74-7A71-410D-8821-27AD55903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18AE2F-A762-4670-BF73-D975A0FCA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45BCBC-DCEF-42AD-A406-F5DB234C7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7D37C5-FB22-4B48-9701-52F748110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693B6B-FB9A-47CC-AE33-EEA9AA29A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76FEEB-586C-451B-BB0A-C5AEF2A40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8A9C3B-2AA0-4E11-AC56-CD97F273A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B5CFF0-27D0-4CC9-BC8E-75FF5FDBF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DB0120-3662-4F43-B775-48C6EE7E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追数据流—比较规格—解释瓶颈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3817A8-10C8-4FF0-BCA0-7F48F4A69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B8AE3A-246E-4150-84E0-B9B83426A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C86AD0-B93E-476C-93DC-A2605A54F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65ABA1-9C73-4273-8D2D-3BB2E7451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5EAF51-2DFB-4285-8484-2ADA1DA08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2BE9C3-7C63-41CA-8C17-0088B39D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FAF2F7-5877-4BE1-A545-FBB273EE1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8079611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DDBD5B-0AB5-4D33-B918-9509A63BC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259B97-1EF6-46E4-9526-93E970157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b2137f967441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A08101-BD82-4349-9492-89DF888CA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33F0D2-8EBB-4FA2-AD60-29CAEA4C1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636FE6-8ACA-4D4A-B5A3-62D18EF66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0FBA6D-8588-4E20-A3E0-F39CDC04E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ICT Paper 1 Section A original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RAM. While editing, the disk is continuously used for virtual memory and the preview f…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5668D8-2A92-418C-817C-C11103A83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1 Section A original MCQ·错项排除·原创模考任务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81F231-164F-4B11-B1E7-D6904F6EE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E72747-BC49-4687-9639-D9D245366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475E2D-A3D2-4CF3-BE8A-50F994880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23961A-A9AF-4421-B092-C81EEC6F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F5D7A3-C215-4A33-8639-F2B843590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57339C-CC9A-4C86-9C67-0BC2A49A6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947739-6133-4017-8CE3-29BDEA70E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6FA426-8503-4EE3-9F36-0A5D4021E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88C15C-6129-4B2C-A170-3BD24F3A7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797DD1-AA0B-42A5-B2B9-084D4A054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708AA6-F831-4E69-BB8E-1D4B2C3FA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6919FA-5C82-4D3B-AE28-F305A8CD8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22BDE5-8D87-4B10-97F0-327583FA6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64B868-54DC-487E-B48F-02CA87FE6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1590251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335378-26A0-45C9-A51A-CDCD0799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668DD2-9177-4D81-B34D-570B749BD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f6d221ed484e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60127E-67BA-456F-9EF6-9220CEE95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EAFB1D-C42A-4C6B-97C3-D8E54CCD6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88C0FF-17BA-4BDE-A4A6-CC4678397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E73C4A-EA68-42E3-9FD6-F7305774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C9A3E2-C919-40A1-817A-AB2F7E7BF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ICT Paper 1 Section A original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75A3FB-5687-4396-BF15-A73199A49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3ACD22-B46E-4E7D-B8BD-326B12A3C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21B953-3C9C-40C8-85DC-9D232B08F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0A642C-F374-4A46-A768-B5F803CF9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ICT Paper 1 Section A original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B73615-1BAF-4E91-87E5-386B1ABE7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246FA9-E768-4A53-BD80-D41E185CB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A63465-4BB3-4BCF-9734-F349EDF2E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288567-C8F0-41E6-A201-169D78F9A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ICT Paper 1 Section A original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7D0970-05AC-4FF0-BD4B-EF2EC32B1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41337B-2184-455E-9A14-05CCB2784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34CBC9-5922-42FE-98D3-8CFBFE46F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8FDAAA-A22E-40CA-BDA3-2FB269C16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7575061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BFBBF9-3696-42CD-A936-49DE59537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67622C-23E8-4489-97E7-F285B5939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e55b807fe64b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D566C7-83E8-4D2D-A244-EA0AC60F5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4E2416-0880-4E87-8275-56DC6CFF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8A5C05-8CE9-4D9C-9A6F-DC0C3D0CA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BF63B3-50D1-40A3-952B-684153111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9ABF6F-A576-4326-AD2A-F90A169F4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CDF350-BC62-48E2-9271-B17F7DAF0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594138-F6CA-459E-A0E0-38C642BA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F1D189-3EBE-42D0-8244-296097FF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正确结论：Increase RAM and compare paging activity and preview performance under the same…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B38032-570A-43D5-BACA-8C525568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0087BC-FBD1-490F-B265-97831B29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B66560-DAC8-493A-9C85-C923A3E92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FF6B3B-B405-42AD-9317-007C17F8B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5246966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EDB4E3-68BD-42F8-B7DE-0A990F043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36B1B5-EC9A-49E0-AA81-7413859D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b3d2e8d7a741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4D077A-92A4-4430-BB2D-A48D3582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89F105-977A-48BA-AA86-74C07DA23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7A5070-B844-4250-866E-0F1E19301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F79CDA-1FCA-48E4-9171-F0F6781C5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0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ICT Paper 1 Section A original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RAM. While editing, the disk is continuously used for virtual memory and the preview freezes.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answer…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EA77B8-9A49-44FF-A3BD-708071FF4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EEACA5-9D9F-457C-9F61-D30E9A77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5CDB7B-A518-4C63-B04F-F85DFD457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4F2DAD-E745-40C2-B160-C81F730E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4D0431-8BB0-4BBC-AB8E-400BBFA0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AFFE62-7CF1-4584-A249-B3E2D9829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8D698E-19A8-4626-8805-05654A7BF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2EA538-F983-43E6-93AC-43E908E8A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B7848C-D48C-46F9-AE3B-BC27707A0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8527363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317AE7-1A77-4367-8AED-AD2971481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A312E6-F2B0-43F1-B7A5-55708B336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00311fb649471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2B7076-3C45-4AF0-8B39-41EDC5274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D51F42-E47E-4091-8CF9-B520F3DEE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C8798E-EF76-468A-963D-2FB8D5413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能独立执行“追数据流—比较规格—解释瓶颈”，并说明每一步理由。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1B3A3C-EC8E-4E1C-9C05-87B1E235D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61D555-79E5-40AD-A318-FE8795FF4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482CDB-BF59-447E-858E-24A5C62B3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8E3430-E060-4AFA-ACA8-88373DC62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高频错因：把容量与速度等同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9180F5-B577-4864-9A04-CF3FA5AD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80D6D4-CA5B-4585-A2BA-B63DDC68E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E1A816-AA4D-471F-8993-8440269F6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DB739B-8165-4737-AE81-F90582813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D54BA4-BEDA-4C73-A9CF-BFD911F3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1225EF-9573-475B-8011-DFD89578C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D4A7F3-730C-413D-85E8-342AD7FB4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35175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056E8E-6511-433C-8308-C5B073CDC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7739F5-18CA-470E-A1AA-7B600CB13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5cdac1320448c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B6778C-D699-4D30-ABDC-AA530FF95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9AFB18-867D-4F14-8982-A6C5B83C0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AD52D3-720D-465A-B73A-5EC0A1428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63B9B9-F59D-498C-968D-6854AAE7F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506061-D343-4C2B-9CC9-DC1FCD068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追数据流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C6731E-8D07-4DC3-ACCB-448026755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7A3F03-1E53-4F48-B628-483ED5C5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比较规格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07EB16-78D7-4729-995F-8F39D9B1B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C3AAC9-9F2F-4E87-B9F0-FC9E6CBDE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解释瓶颈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AC0E39-3D5E-4994-89D4-2B1C1F845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D9C8DE-E316-4F61-9CD4-3E4599DA8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B281C4-B339-4A67-B706-4C51A9BEB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551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55B975-D281-4E6D-881C-2020D711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DC9564-734F-4E8B-9936-A03BF5769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715A45-ED42-4393-AAC5-FA068E5CD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正确结论：A faster CPU alone does not address the observed paging symptom.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B03D1C-0135-4CCE-9BDA-5CE855EA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784AC6-7EA8-4E8B-89B8-7B49A341F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66A7D0-DA20-47A9-9CF1-71675CA84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5A2444-1F51-4970-B7D5-B63B933ED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2988567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07A1C7-D833-48BF-A0F9-D48812EB9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5127F7-1D46-48B8-A387-B306DA1DA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382efdad724c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4AB98A-2DB1-41FA-9597-A14639C4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766A8B-2DC4-4246-8DF6-563E17CC5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AB79ED-2320-407D-B95A-D7E09A2BF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487246-B88B-4CD8-B63B-00966B0B1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B1EE2D-F9C1-461B-9E13-2058D4B79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D2E2E0-873D-49B0-A511-97371937E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8405D2-121E-4678-A83E-DCD3E0DC4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E6CD08-3CF6-4253-AA2F-6B9ACF9D9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119680-9846-4067-AFB7-0BBFA96C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DA60DE-63FB-48C7-93E6-8BB63C474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56D3F8-FC8A-4AD0-8993-83C23BFF9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21E4A6-3A37-4B38-82D7-5414DB03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0A319A-5037-40D4-B658-25E2FE522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F9FE7E-CBD4-4FC7-9D49-0F32BBEFD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0E213D-1262-4403-944A-0FC173347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52DAA9-0DE0-4A93-B08F-0E2CEB87A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7885BD-B468-45A4-897F-8795833FC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FA9A09-8BB2-4B1E-85BA-5D7921D21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FAB701-4A9D-4895-B050-9DD67ADDF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41077090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2D5A8A-2CC8-4846-89E9-FB433DA2B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EAED85-75B1-4510-8184-FD62D6268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8f3b013b3c46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A7A364-18B7-451A-9AA9-E93CE700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F0C23C-5694-4779-A74B-AF8C53564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529689-C64E-48C9-AA15-BD0848A6B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CC6ED5-7C4F-49C1-A768-314351F3C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计算机系统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B1A817-7EEE-430D-AC04-AF538CE0A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D117B3-DBCE-41C6-81DC-2E2224DE2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05AB15-91B2-4653-9A80-7E3B54026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A25ED4-3DB5-48F0-96A8-DD45A074C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C1A4C1-97E3-4347-8F95-4A1DD1FC1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5E3BEC-6E17-4FE8-BDB9-CA03B4817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追数据流—比较规格—解释瓶颈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C8541E-42AC-4AD1-A456-9C47D832B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FA0773-EE6F-454F-9A0C-76A7847F6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924EC7-3B9F-415D-B56C-5EE83B98C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48A496-7B9E-438C-B28F-3F1D8D5D5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2FE890-449F-418D-8C7B-AEEDC8FB6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0A9161-94F1-4AF3-8573-485F75EB7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26F1C1-448D-4723-AEEF-B8A341003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14522070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A8F1CD-790E-4549-B331-83B52CF0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2F3A5B-4FEA-442C-89BB-16D2A0E79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cdc3fa267941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B850D4-79E0-4D82-88BA-4BD08216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EA9579-7708-48F9-8F19-0B31B04AD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F4DD62-F3CD-466F-A09B-D4490A17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6CAE37-4559-4B93-93DE-BC30278CC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ACAE16-C4C6-4F91-A8A7-E58CBCB2B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976F00-958F-4519-B456-31F63130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063CA4-41C1-4EF8-AA32-3716F27B8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616B9D-5511-49A3-BAEC-2A0D5DDE7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183D5B-3057-4438-928A-EB5250B37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26C3DB-57ED-4906-8E42-DC85319FD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追数据流—比较规格—解释瓶颈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0C954B-960D-4C9C-8CB3-C6975BF38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9CF7DA-9983-4F8E-8263-E8CBCC9D5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796B0F-9B33-42A6-AF7C-FDF5AAC7E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14E380-254E-446A-976D-A59DD63B9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DA3325-5AC4-46DE-B1C4-933EA5CF6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5D656F-D520-4702-98F7-84071029A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E678A6-F307-410D-B680-43A3098F6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3265247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AA38C4-1C9F-4F51-B97A-0AEB59E47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4AD372-A3B0-4B2C-B40C-2F9D8D54A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e2e6bb66b6444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1E84E7-E091-4075-8F33-1D9C885EB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3C69E5-D226-40AA-A7D2-9F948F5F9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A01A9E-1610-4EBD-845E-B16AE369B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873B1B-1803-4C68-8CB6-18231A31A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ICT Paper 1 Section A original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RAM. While editing, the disk is continuously used for virtual memory and the preview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FA0575-B3A7-4523-B963-3E0A1CA35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1 Section A original MCQ·错项排除·原创模考任务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055B1A-B1DC-4351-AF8A-683BA9D6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5CFF6A-235A-4257-B231-16AB21A1C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CB1151-616C-4A68-B25D-7CE5AD6F6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44BE7C-AFD7-49A1-9CE3-5FC9DD8C7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0EA18C-F9F6-405F-908A-47C02BA69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C6AE73-69B7-4BD0-8272-9BE809C7A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BA6CC6-AE61-440C-B9C3-23DB96D4E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D518D0-159A-40F8-938F-B301154F6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1077BD-4396-41B3-8E61-09DCB5864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B4BB43-B794-4857-B690-3372E1B5C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8CD013-08C6-4DE8-93D0-59B161A24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E2BDCA-9B30-44F4-BB84-DD17C0B68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3A8199-4F95-49A9-A533-5F90FE18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019D9C-6832-4172-8285-ACF7CEDF8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54773484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D2B494-E3FA-47DA-97B8-C762281D0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3777E7-C79A-4BBF-B537-76A96784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a33f28252c4d3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171A32-8BE1-4228-9735-DAD16BA20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689E8C-C09C-4BCD-BFED-F3ADDE3E4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190CBE-79E4-4170-BC56-F7CA6C503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C5380B-A841-4133-935C-9829811F2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58D6BC-4BF2-4954-87B0-A0ACB3ED2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ICT Paper 1 Section A original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B32B52-C43A-479C-AB0C-04B36D69A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5C6F05-EC08-4922-8D5F-07D340F6A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3A4B78-7F34-43A7-BB0D-B7AC22BD8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FCB02D-AACB-4CDC-8CE3-930C7661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ICT Paper 1 Section A original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61F2AE-1FB6-4634-ACFB-37EAE724D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6D2F4F-5950-4355-89B3-E95673189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E79E8F-84B4-4148-8399-276ED7DFB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C0AF5C-2B2F-4EA6-94AE-6E1BC69CF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ICT Paper 1 Section A original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D4FF78-C110-40CD-9383-D21953CBB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1A8144-4965-4D35-A26F-99F1AD459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EF9BB0-6B80-4D18-9267-4154704DD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0718D1-31D8-4C8F-8081-FA5F58C84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91805064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0D1D50-DAA2-4E9E-86C6-FE1A641D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184A3F-0E42-452E-A2CB-4F8B50444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71f256f30944c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759E2A-3D2E-41C0-9034-ADCE20012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37F7F3-E7E0-4BB4-AD4A-119565227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0DE59F-7129-4F75-9E9F-E6281A0A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AB07E4-1B03-4E03-B6F2-33312F79D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2EE223-634B-43E9-B056-5AD9F28F9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12BDD7-5EFA-4A29-BB1E-69A032D31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7560B3-8194-4032-BC39-D52118EB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861100-3909-44B2-9A04-86BD20D40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Insufficient RAM is the bottleneck indicated by repeated…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C6B170-3CA4-4450-9065-3279C614B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EBDACB-DEDE-4823-82F2-D7AA38537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B19DFF-D0D0-425E-BC5D-195B83B0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52D817-7FB3-4633-8351-8115A0DB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66768078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17B80C-7880-48EF-9275-CCA8A0E8B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05D1C9-3823-4888-80D5-0C6CD3E3D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5da6869a6c4b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18EFD2-D98E-484F-BB90-50184A3AD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7A286B-6D24-4A27-BC06-3F87802CD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F6E2CF-A2D7-4964-83EF-136A60177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E984F7-A782-4DF8-85CF-F07BB5B3A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ICT Paper 1 Section A original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RAM. While editing, the disk is continuously used for virtual memory and the preview freezes.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indep…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C21C07-8705-4811-90B5-FECCC7178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AA974C-6BA4-415A-84CA-1796867A4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91AA92-186F-4CB4-B994-6BBE73A3B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467B8B-A2E2-4025-9521-479D6974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C9B332-CC96-4C04-AAB9-35EC059AE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11329C-BCA2-405E-929B-C1FE49824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B42E04-4D2D-4517-97CB-AF0323F0F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F7A864-108A-457F-9738-E37027DDE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7A583B-3EFD-4707-87EA-3CB3B50FA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76836133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D60BA9-5B23-4030-A75B-47FB2074D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29C14D-127E-438D-A6E7-77EE30621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00c16ff0ec496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3F3F95-0C7D-46F5-87AC-19624E4BC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9E4695-83C7-45C9-88DC-60D01396A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A8CEC7-C0C4-402A-8206-48C731651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EC3AFA-9816-4CBD-A0D3-F188F5C5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9146A3-CDC8-44EC-A972-4407F7088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85830D-38FA-4872-A797-AE27AADD6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BCE31C-1030-468A-BAA4-A8E8AA4F8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高频错因：把容量与速度等同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39F18E-FCB5-49FA-8B4A-E6A7F07CB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4441D0-18C0-4722-BFC4-3726E680E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C4F3DA-F1B7-4058-80A0-CEE998C3E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94AFB5-5868-4005-9951-9000A11AC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DC400C-6AEB-4CAA-AB5A-28A38A80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1407B7-337B-489B-ABA6-567E9BE19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351778-A16A-44B1-8356-9C882ACD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89670950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C86296-2B5F-46FD-BCD7-3EE1FD8C6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88B69A-6142-46C5-9668-9E443DC95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5a639de65c48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89E69F-E0BF-4A1E-B7E7-D405B9EEF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B189A-7D7F-40CB-ADB0-11A2A09A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7996BD-CCB1-447A-A45D-89A1C1317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79F311-5BDD-4B78-AA3A-D30DD63DF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03193A-451B-4EFA-ADC1-74D008259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追数据流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A8E64A-9722-433E-8055-586D81743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867FC4-7645-4EE1-A465-5E5BB5F42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比较规格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80B67A-EE11-4323-A322-9252BB89A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DF4139-729E-4589-8AF4-B42CE8CBC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解释瓶颈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8C5807-330B-4F01-A049-348F3ED02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42559F-912B-4FFC-93FB-D5EA20164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3EAC01-A315-4E5A-BBF9-50BD5F9D5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52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E6D9A9-67EA-494D-BF52-54BE8BC39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083B59-1C79-4235-85F3-1587FD616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24A53E-C898-4084-9AF9-445CD62EE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正确结论：Revise the claim to: Insufficient RAM is the bottleneck indicated by 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BB5816-B0B5-48F8-A1F3-613ED74D4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48EEFB-59E5-4806-99C2-B0743C39D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A0477A-4E58-4009-8868-74E2BECCB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6063DA-0BE5-4D4A-8251-4C2776163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92544200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FEAAB3-2AFA-4C53-9E4F-55E5324BD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E9B3B8-5AF5-4285-B413-EB48B20BF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0ad467a43942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39B7E9-00CE-4E78-A13C-CD6863426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3822F5-D3EA-4B6D-BD59-8631022AF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0E1369-EA4B-4A94-A128-03A52A978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F71C4E-EE2F-49AC-BCFD-E62B35BB1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015B9F-9E20-4FB1-B72A-942FED05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F263B6-3B3F-492D-9FF0-8D3A8E2D6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744F03-5448-4DA5-B6FE-65AB3B716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16F3A3-AD54-4A76-A9F9-1E0563A0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AD3F0D-E34C-40A1-845C-470C71919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CE121A-D27F-48B5-A4A1-799DCC566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1140EC-A42C-4DED-B8ED-C9C1442B3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9D8BB3-414E-4B8E-AEB6-F12D38998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EDD597-91AB-4A69-A7E6-291BDCE71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A78FCC-736C-4E35-8368-F52C0C7AF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0D4B60-7EA4-476D-9A6F-3CDBBD116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26EDD9-7017-435C-B86E-19E2723A4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1DFEA1-1F76-4944-991E-280CB6F2F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FA4F97-C835-4C80-AC0F-EED3082B4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33BD2A-63D7-4B19-8760-0AB306328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52655428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1A37CE-7D49-4A25-8185-E54622F92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CA9EC6-C361-46B2-8B7D-284FD5DF2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f85d5c63a64d7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5B931E-6A43-44AB-B0E7-9EDA10931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63D2F8-886F-4CBE-B88F-EAF5D2FC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93AB37-26C5-496A-86F7-6DEF47B90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D7BFEE-7EA8-4545-937B-1DF18BD20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计算机系统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4E75DE-0808-404B-9F90-F2D8FB79F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1E2F2E-509F-4021-8F7F-C22305E99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DEF8A6-C67E-4467-98C1-CA37B2079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25F5DA-BA8E-4AAA-833C-018CCAF55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E4DE78-8D27-4A3D-B3FE-05C43440E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2FA066-E368-4C9B-B3FF-9580A82D0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追数据流—比较规格—解释瓶颈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D741FD-1B2F-4B42-B94A-2408D837E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CB2153-CA39-4AD4-A890-2A8551C68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EA0F1C-EC6B-41D3-9217-28F0C6D05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87B4D2-8792-468A-86A0-ECC3A7DDE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9F50CA-13AB-4F9C-A04C-0D5D40BE8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CB836D-E001-4209-9AE7-AEB50E97C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A61DF4-C637-4773-982F-FC0BA4FC6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9914165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127175-5CA2-4A24-B60E-6C592E3B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7E849A-19E9-4B09-89C1-FA6E743CE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0115bc72b74f3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7A288A-D02A-476D-A9F1-AE2234229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406E8D-9110-4A31-B52E-5C5C05869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C53213-16CF-4195-AA7B-E204BA07B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5CCC2C-ED53-43D8-8E2D-986D67DBA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D690A-24EB-4E50-A5F4-F87A561DB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BC5E0E-8078-46EC-8C76-694820D1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D82D4E-F4ED-49BE-8C79-2514BF5B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性能由瓶颈共同决定而非单一频率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87CEA5-8EF5-401F-A17B-DA9583ABD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FF1A1E-B3D0-47A7-A252-D9EC8D044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702234-51DC-43B0-8C7B-01C886E7E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追数据流—比较规格—解释瓶颈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53F9A2-8B73-4BA7-A7EC-B70D7C202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2BB749-9E13-4463-9827-95EA0F63F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683B05-0EE2-41A7-8CB7-61EE2D2B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检查：把容量与速度等同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577422-720A-49D7-8754-A8B81307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A063A3-0AAD-4521-910C-19C29E8CF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7B3287-8816-4A3D-8E76-EEDEA38A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8FA7B7-BFBE-4B77-8984-0BE806A4E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72071660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23F66C-88C0-4565-9147-2B61DAE0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C60836-B4A8-4C64-B2FD-5A724F305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24f4cdd2e34c1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C897DE-6138-41D8-90FC-ECC1F053B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F10061-74A2-42CA-B2F9-0DB8D8D40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9F34C1-A188-40F2-81DD-83749020D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1D0C69-A2A0-434E-8224-925212AD5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ICT Paper 1 Section A original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RAM. While editing, the disk is continuously used for virtual memory and the preview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4C043B-ADDF-4199-9A0D-E0EFDFE47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1 Section A original MCQ·错项排除·原创模考任务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0F6645-FB8D-4A30-A1AB-DDAA0A1ED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7C88BF-EF76-4B11-86BD-9F97CA43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AA05F9-AD5F-4409-B99F-B335B4A1C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9781BF-7846-4015-8828-C9C356BB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0C5547-C7EA-42DA-A9A0-FA26B99D0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CED891-953A-42EA-AB5F-7142F97CD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CC9768-C7F2-4B29-91CF-DEA5BE132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43132C-4D6F-4A23-B25C-2CA9C0F9B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67CAA5-0345-47CF-BF37-C8AA7519A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9E5CE9-4D64-46F1-B287-370CEE26D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D121FC-F986-4677-9333-17014EA62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1A3718-6AEA-4B04-A468-E790D7365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99B923-838A-4BF2-8ABA-3F1F3EB01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B67357-5E48-403E-9669-9C65B7E03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54774369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33D639-E1F3-409D-933A-5DD6C3E0A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9DFC73-0727-41CE-8308-9A978386A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9df3283ec748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F47922-0D50-48BF-8298-BC3D818CE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83FC35-9FD9-420D-821B-105CF0C58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EC4D70-F636-4B43-B48E-8E6B7AE17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D1449E-E200-4B57-A27D-D49B28D36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827046-9E14-4FE8-8D06-FE15A5F9F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ICT Paper 1 Section A original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EDC193-F291-4592-92B5-291A4059A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0B2E0C-D745-4EC0-AF66-F50D9C601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0CCBF8-A839-4F5E-85BC-3BF2398B9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6E011D-508E-49B3-AF10-7DEE53629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ICT Paper 1 Section A original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45D998-2461-4068-9C59-DF624D3A9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9606EC-EDED-4428-8D6A-00F325117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F9329F-4FD3-4164-B2D4-E2A5C511F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C3C592-1ECD-4883-BF56-A441F1E99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ICT Paper 1 Section A original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15C81A-6402-43AC-A202-E5085C5A0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8610A1-C383-4669-B519-0D8833637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2D5EE3-20DB-4682-84E6-3BABF710F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2096D9-B603-4EE0-B1D7-33E4CAF29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9447164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A93C92-9FC5-4CA1-82C5-E0606DBF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43000B-F9C7-4D65-9CE7-AFE57765A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dbf03b4b4b40b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8119C8-00B7-4CA4-84B4-F05B2D618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0136CC-6EDD-4F51-99B2-593624B58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997546-F246-4583-B1D4-C027F15A2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31CF5B-273D-4779-BE94-3711D7863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把容量与速度等同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5A93D3-FCEC-4022-B93D-421A36EB0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328875-D904-43B5-99A8-22A41B5B4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D49E70-5A08-4F7B-AFCF-E3375AAE1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61E334-5295-4EE6-9782-595611948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Increase RAM and compare paging activity…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1B12CC-F47B-4687-AA88-AC28E4128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AF2832-9741-4E56-ADD5-0F8DD515B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A3C5FD-DA85-4DF0-8FFE-55388F70A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FE54CA-18F5-4E6E-9A1A-685456567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4135502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224BD1-4C90-40BB-A3CE-998937843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844E29-F56E-43B6-8637-45406C0DF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4544690b504b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73483B-D1E4-4701-B243-5633269A2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A859FF-1D4C-4A26-9D87-54725AE36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CEB947-88F0-4726-B546-080F1E6C5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FA9EA0-466B-440E-BCCB-D2090FF11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67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ICT Paper 1 Section A original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video workstation has a fast CPU but only 4 GB RAM. While editing, the disk is continuously used for virtual memory and the preview freezes.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next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1C255C-8881-4707-8479-5C77CC81B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4114F7-1151-4D8D-B747-C8FABE587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4B37DB-57BA-43C9-9979-533A7388A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CB8AC5-84AF-4F2F-B251-F3C66868A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8E6A99-63B8-48CB-8C38-E675B6BD5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29E5B9-9151-41D3-A2BC-F0FFA2BCD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A0E502-15BA-44F4-B116-A1A1A0C74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3D24B1-3CD0-4393-9F6D-385FB3D49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计算机系统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41C682-4F71-4AF0-8B22-8A70FCDAE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352383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2026-08-19T09:05:25.1000000Z</dcterms:created>
  <dcterms:modified xsi:type="dcterms:W3CDTF">2026-08-19T09:05:25.1000000Z</dcterms:modified>
</coreProperties>
</file>