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7343e06bc1545ef" /><Relationship Type="http://schemas.openxmlformats.org/officeDocument/2006/relationships/extended-properties" Target="/docProps/app.xml" Id="R23c1f6e70ee547ef" /><Relationship Type="http://schemas.openxmlformats.org/officeDocument/2006/relationships/officeDocument" Target="/ppt/presentation.xml" Id="Rb378252e89db4c42" /></Relationships>
</file>

<file path=ppt/presentation.xml><?xml version="1.0" encoding="utf-8"?>
<p:presentation xmlns:p="http://schemas.openxmlformats.org/presentationml/2006/main">
  <p:sldMasterIdLst>
    <p:sldMasterId xmlns:r="http://schemas.openxmlformats.org/officeDocument/2006/relationships" id="2147483648" r:id="R5f14c14440384874"/>
  </p:sldMasterIdLst>
  <p:notesMasterIdLst>
    <p:notesMasterId xmlns:r="http://schemas.openxmlformats.org/officeDocument/2006/relationships" r:id="R17021fdf1c08434a"/>
  </p:notesMasterIdLst>
  <p:sldIdLst>
    <p:sldId xmlns:r="http://schemas.openxmlformats.org/officeDocument/2006/relationships" id="256" r:id="R7349e68944494f54"/>
    <p:sldId xmlns:r="http://schemas.openxmlformats.org/officeDocument/2006/relationships" id="257" r:id="Ra1118fc6febe4cc2"/>
    <p:sldId xmlns:r="http://schemas.openxmlformats.org/officeDocument/2006/relationships" id="258" r:id="R941b8d5ac65b4bb2"/>
    <p:sldId xmlns:r="http://schemas.openxmlformats.org/officeDocument/2006/relationships" id="259" r:id="R2230fed914874cfb"/>
    <p:sldId xmlns:r="http://schemas.openxmlformats.org/officeDocument/2006/relationships" id="260" r:id="R7ea42dbafbf9436c"/>
    <p:sldId xmlns:r="http://schemas.openxmlformats.org/officeDocument/2006/relationships" id="261" r:id="R8df159c63535482a"/>
    <p:sldId xmlns:r="http://schemas.openxmlformats.org/officeDocument/2006/relationships" id="262" r:id="R2dc97c49caaa464f"/>
    <p:sldId xmlns:r="http://schemas.openxmlformats.org/officeDocument/2006/relationships" id="263" r:id="R53afb18cb8914aa2"/>
    <p:sldId xmlns:r="http://schemas.openxmlformats.org/officeDocument/2006/relationships" id="264" r:id="R8147dd0a426b4235"/>
    <p:sldId xmlns:r="http://schemas.openxmlformats.org/officeDocument/2006/relationships" id="265" r:id="R3bec763115774953"/>
    <p:sldId xmlns:r="http://schemas.openxmlformats.org/officeDocument/2006/relationships" id="266" r:id="R5d08dedc3a644127"/>
    <p:sldId xmlns:r="http://schemas.openxmlformats.org/officeDocument/2006/relationships" id="267" r:id="R932899b0d30241b3"/>
    <p:sldId xmlns:r="http://schemas.openxmlformats.org/officeDocument/2006/relationships" id="268" r:id="R14e402f622a947ae"/>
    <p:sldId xmlns:r="http://schemas.openxmlformats.org/officeDocument/2006/relationships" id="269" r:id="R08bc7c3851f74a18"/>
    <p:sldId xmlns:r="http://schemas.openxmlformats.org/officeDocument/2006/relationships" id="270" r:id="R752a70b0312d4315"/>
    <p:sldId xmlns:r="http://schemas.openxmlformats.org/officeDocument/2006/relationships" id="271" r:id="R5da942577b044509"/>
    <p:sldId xmlns:r="http://schemas.openxmlformats.org/officeDocument/2006/relationships" id="272" r:id="R59c9f5e0f57b4381"/>
    <p:sldId xmlns:r="http://schemas.openxmlformats.org/officeDocument/2006/relationships" id="273" r:id="R8fa7f2af9a704d34"/>
    <p:sldId xmlns:r="http://schemas.openxmlformats.org/officeDocument/2006/relationships" id="274" r:id="R1871f7c98e414ea3"/>
    <p:sldId xmlns:r="http://schemas.openxmlformats.org/officeDocument/2006/relationships" id="275" r:id="R8337d81178714f52"/>
    <p:sldId xmlns:r="http://schemas.openxmlformats.org/officeDocument/2006/relationships" id="276" r:id="Rf099398261074840"/>
    <p:sldId xmlns:r="http://schemas.openxmlformats.org/officeDocument/2006/relationships" id="277" r:id="Rbbfbd3782c5349b2"/>
    <p:sldId xmlns:r="http://schemas.openxmlformats.org/officeDocument/2006/relationships" id="278" r:id="R3f695bc2b4ab462a"/>
    <p:sldId xmlns:r="http://schemas.openxmlformats.org/officeDocument/2006/relationships" id="279" r:id="R48ea9c2a9f0b4c8d"/>
    <p:sldId xmlns:r="http://schemas.openxmlformats.org/officeDocument/2006/relationships" id="280" r:id="Rdeb68dec8a7a4f26"/>
    <p:sldId xmlns:r="http://schemas.openxmlformats.org/officeDocument/2006/relationships" id="281" r:id="R6427e37993fd4bf7"/>
    <p:sldId xmlns:r="http://schemas.openxmlformats.org/officeDocument/2006/relationships" id="282" r:id="R25a8e9986af64e10"/>
    <p:sldId xmlns:r="http://schemas.openxmlformats.org/officeDocument/2006/relationships" id="283" r:id="R3be6fca429e0474b"/>
    <p:sldId xmlns:r="http://schemas.openxmlformats.org/officeDocument/2006/relationships" id="284" r:id="R35498df774184391"/>
    <p:sldId xmlns:r="http://schemas.openxmlformats.org/officeDocument/2006/relationships" id="285" r:id="R902caa99fd7d460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5515eefa01d4419" /><Relationship Type="http://schemas.openxmlformats.org/officeDocument/2006/relationships/slideMaster" Target="/ppt/slideMasters/slideMaster1.xml" Id="R5f14c14440384874" /><Relationship Type="http://schemas.openxmlformats.org/officeDocument/2006/relationships/notesMaster" Target="/ppt/notesMasters/notesMaster1.xml" Id="R17021fdf1c08434a" /><Relationship Type="http://schemas.openxmlformats.org/officeDocument/2006/relationships/presProps" Target="/ppt/presProps.xml" Id="R3f34f554dad84833" /><Relationship Type="http://schemas.openxmlformats.org/officeDocument/2006/relationships/tableStyles" Target="/ppt/tableStyles.xml" Id="Rbbbadf507786480a" /><Relationship Type="http://schemas.openxmlformats.org/officeDocument/2006/relationships/slide" Target="/ppt/slides/slide1.xml" Id="R7349e68944494f54" /><Relationship Type="http://schemas.openxmlformats.org/officeDocument/2006/relationships/slide" Target="/ppt/slides/slide2.xml" Id="Ra1118fc6febe4cc2" /><Relationship Type="http://schemas.openxmlformats.org/officeDocument/2006/relationships/slide" Target="/ppt/slides/slide3.xml" Id="R941b8d5ac65b4bb2" /><Relationship Type="http://schemas.openxmlformats.org/officeDocument/2006/relationships/slide" Target="/ppt/slides/slide4.xml" Id="R2230fed914874cfb" /><Relationship Type="http://schemas.openxmlformats.org/officeDocument/2006/relationships/slide" Target="/ppt/slides/slide5.xml" Id="R7ea42dbafbf9436c" /><Relationship Type="http://schemas.openxmlformats.org/officeDocument/2006/relationships/slide" Target="/ppt/slides/slide6.xml" Id="R8df159c63535482a" /><Relationship Type="http://schemas.openxmlformats.org/officeDocument/2006/relationships/slide" Target="/ppt/slides/slide7.xml" Id="R2dc97c49caaa464f" /><Relationship Type="http://schemas.openxmlformats.org/officeDocument/2006/relationships/slide" Target="/ppt/slides/slide8.xml" Id="R53afb18cb8914aa2" /><Relationship Type="http://schemas.openxmlformats.org/officeDocument/2006/relationships/slide" Target="/ppt/slides/slide9.xml" Id="R8147dd0a426b4235" /><Relationship Type="http://schemas.openxmlformats.org/officeDocument/2006/relationships/slide" Target="/ppt/slides/slide10.xml" Id="R3bec763115774953" /><Relationship Type="http://schemas.openxmlformats.org/officeDocument/2006/relationships/slide" Target="/ppt/slides/slide11.xml" Id="R5d08dedc3a644127" /><Relationship Type="http://schemas.openxmlformats.org/officeDocument/2006/relationships/slide" Target="/ppt/slides/slide12.xml" Id="R932899b0d30241b3" /><Relationship Type="http://schemas.openxmlformats.org/officeDocument/2006/relationships/slide" Target="/ppt/slides/slide13.xml" Id="R14e402f622a947ae" /><Relationship Type="http://schemas.openxmlformats.org/officeDocument/2006/relationships/slide" Target="/ppt/slides/slide14.xml" Id="R08bc7c3851f74a18" /><Relationship Type="http://schemas.openxmlformats.org/officeDocument/2006/relationships/slide" Target="/ppt/slides/slide15.xml" Id="R752a70b0312d4315" /><Relationship Type="http://schemas.openxmlformats.org/officeDocument/2006/relationships/slide" Target="/ppt/slides/slide16.xml" Id="R5da942577b044509" /><Relationship Type="http://schemas.openxmlformats.org/officeDocument/2006/relationships/slide" Target="/ppt/slides/slide17.xml" Id="R59c9f5e0f57b4381" /><Relationship Type="http://schemas.openxmlformats.org/officeDocument/2006/relationships/slide" Target="/ppt/slides/slide18.xml" Id="R8fa7f2af9a704d34" /><Relationship Type="http://schemas.openxmlformats.org/officeDocument/2006/relationships/slide" Target="/ppt/slides/slide19.xml" Id="R1871f7c98e414ea3" /><Relationship Type="http://schemas.openxmlformats.org/officeDocument/2006/relationships/slide" Target="/ppt/slides/slide20.xml" Id="R8337d81178714f52" /><Relationship Type="http://schemas.openxmlformats.org/officeDocument/2006/relationships/slide" Target="/ppt/slides/slide21.xml" Id="Rf099398261074840" /><Relationship Type="http://schemas.openxmlformats.org/officeDocument/2006/relationships/slide" Target="/ppt/slides/slide22.xml" Id="Rbbfbd3782c5349b2" /><Relationship Type="http://schemas.openxmlformats.org/officeDocument/2006/relationships/slide" Target="/ppt/slides/slide23.xml" Id="R3f695bc2b4ab462a" /><Relationship Type="http://schemas.openxmlformats.org/officeDocument/2006/relationships/slide" Target="/ppt/slides/slide24.xml" Id="R48ea9c2a9f0b4c8d" /><Relationship Type="http://schemas.openxmlformats.org/officeDocument/2006/relationships/slide" Target="/ppt/slides/slide25.xml" Id="Rdeb68dec8a7a4f26" /><Relationship Type="http://schemas.openxmlformats.org/officeDocument/2006/relationships/slide" Target="/ppt/slides/slide26.xml" Id="R6427e37993fd4bf7" /><Relationship Type="http://schemas.openxmlformats.org/officeDocument/2006/relationships/slide" Target="/ppt/slides/slide27.xml" Id="R25a8e9986af64e10" /><Relationship Type="http://schemas.openxmlformats.org/officeDocument/2006/relationships/slide" Target="/ppt/slides/slide28.xml" Id="R3be6fca429e0474b" /><Relationship Type="http://schemas.openxmlformats.org/officeDocument/2006/relationships/slide" Target="/ppt/slides/slide29.xml" Id="R35498df774184391" /><Relationship Type="http://schemas.openxmlformats.org/officeDocument/2006/relationships/slide" Target="/ppt/slides/slide30.xml" Id="R902caa99fd7d46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8252451932e498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c22cdf75ce9455d" /><Relationship Type="http://schemas.openxmlformats.org/officeDocument/2006/relationships/notesMaster" Target="/ppt/notesMasters/notesMaster1.xml" Id="R50737abf6cff47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e05871ccf546f2" /><Relationship Type="http://schemas.openxmlformats.org/officeDocument/2006/relationships/notesMaster" Target="/ppt/notesMasters/notesMaster1.xml" Id="R20cae0ab6e654b20" /></Relationships>
</file>

<file path=ppt/notesSlides/_rels/notesSlide3.xml.rels>&#65279;<?xml version="1.0" encoding="utf-8"?><Relationships xmlns="http://schemas.openxmlformats.org/package/2006/relationships"><Relationship Type="http://schemas.openxmlformats.org/officeDocument/2006/relationships/slide" Target="/ppt/slides/slide3.xml" Id="R741c088123de4754" /><Relationship Type="http://schemas.openxmlformats.org/officeDocument/2006/relationships/notesMaster" Target="/ppt/notesMasters/notesMaster1.xml" Id="R8fb64aa2f9f248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a50805a58ed4de3" /><Relationship Type="http://schemas.openxmlformats.org/officeDocument/2006/relationships/notesMaster" Target="/ppt/notesMasters/notesMaster1.xml" Id="Rd151d873664244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682ed4b30760413e" /><Relationship Type="http://schemas.openxmlformats.org/officeDocument/2006/relationships/notesMaster" Target="/ppt/notesMasters/notesMaster1.xml" Id="R9a16ca2d3f5d459b" /></Relationships>
</file>

<file path=ppt/notesSlides/_rels/notesSlide6.xml.rels>&#65279;<?xml version="1.0" encoding="utf-8"?><Relationships xmlns="http://schemas.openxmlformats.org/package/2006/relationships"><Relationship Type="http://schemas.openxmlformats.org/officeDocument/2006/relationships/slide" Target="/ppt/slides/slide6.xml" Id="R4ad38e94a2184827" /><Relationship Type="http://schemas.openxmlformats.org/officeDocument/2006/relationships/notesMaster" Target="/ppt/notesMasters/notesMaster1.xml" Id="R5239888d4e3f4ffa" /></Relationships>
</file>

<file path=ppt/notesSlides/_rels/notesSlide7.xml.rels>&#65279;<?xml version="1.0" encoding="utf-8"?><Relationships xmlns="http://schemas.openxmlformats.org/package/2006/relationships"><Relationship Type="http://schemas.openxmlformats.org/officeDocument/2006/relationships/slide" Target="/ppt/slides/slide7.xml" Id="R16326ed147614d66" /><Relationship Type="http://schemas.openxmlformats.org/officeDocument/2006/relationships/notesMaster" Target="/ppt/notesMasters/notesMaster1.xml" Id="R1b5b0c903bce4a48" /></Relationships>
</file>

<file path=ppt/notesSlides/_rels/notesSlide8.xml.rels>&#65279;<?xml version="1.0" encoding="utf-8"?><Relationships xmlns="http://schemas.openxmlformats.org/package/2006/relationships"><Relationship Type="http://schemas.openxmlformats.org/officeDocument/2006/relationships/slide" Target="/ppt/slides/slide8.xml" Id="Re60fb8b3deb44b19" /><Relationship Type="http://schemas.openxmlformats.org/officeDocument/2006/relationships/notesMaster" Target="/ppt/notesMasters/notesMaster1.xml" Id="R81ff8f07f5bd4fdc" /></Relationships>
</file>

<file path=ppt/notesSlides/_rels/notesSlide9.xml.rels>&#65279;<?xml version="1.0" encoding="utf-8"?><Relationships xmlns="http://schemas.openxmlformats.org/package/2006/relationships"><Relationship Type="http://schemas.openxmlformats.org/officeDocument/2006/relationships/slide" Target="/ppt/slides/slide9.xml" Id="Rd633ff8803744d54" /><Relationship Type="http://schemas.openxmlformats.org/officeDocument/2006/relationships/notesMaster" Target="/ppt/notesMasters/notesMaster1.xml" Id="R32efa1472233402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642440790a04ed2" /><Relationship Type="http://schemas.openxmlformats.org/officeDocument/2006/relationships/notesMaster" Target="/ppt/notesMasters/notesMaster1.xml" Id="R647564cee67e4d2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42bd67285c4480a" /><Relationship Type="http://schemas.openxmlformats.org/officeDocument/2006/relationships/notesMaster" Target="/ppt/notesMasters/notesMaster1.xml" Id="Rab83813193c24bf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668133e37d94f66" /><Relationship Type="http://schemas.openxmlformats.org/officeDocument/2006/relationships/notesMaster" Target="/ppt/notesMasters/notesMaster1.xml" Id="R228b590d66904dd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d4d025b7b4042d5" /><Relationship Type="http://schemas.openxmlformats.org/officeDocument/2006/relationships/notesMaster" Target="/ppt/notesMasters/notesMaster1.xml" Id="R5ff14256bfe04ee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a3fdfa38eb94d43" /><Relationship Type="http://schemas.openxmlformats.org/officeDocument/2006/relationships/notesMaster" Target="/ppt/notesMasters/notesMaster1.xml" Id="Rd5cc4ac885e84a9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05b9307d8a54a1d" /><Relationship Type="http://schemas.openxmlformats.org/officeDocument/2006/relationships/notesMaster" Target="/ppt/notesMasters/notesMaster1.xml" Id="R798a3b8e35a64f2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c9a5e0081ab4e91" /><Relationship Type="http://schemas.openxmlformats.org/officeDocument/2006/relationships/notesMaster" Target="/ppt/notesMasters/notesMaster1.xml" Id="R76f500212204494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25f5ff0d69b46f6" /><Relationship Type="http://schemas.openxmlformats.org/officeDocument/2006/relationships/notesMaster" Target="/ppt/notesMasters/notesMaster1.xml" Id="R0427a53d749a463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67ecc2b6d704cd9" /><Relationship Type="http://schemas.openxmlformats.org/officeDocument/2006/relationships/notesMaster" Target="/ppt/notesMasters/notesMaster1.xml" Id="R84de035e4ea541f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99d297f520345c3" /><Relationship Type="http://schemas.openxmlformats.org/officeDocument/2006/relationships/notesMaster" Target="/ppt/notesMasters/notesMaster1.xml" Id="R53b5875f27d74be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bf9e81078e74ee4" /><Relationship Type="http://schemas.openxmlformats.org/officeDocument/2006/relationships/notesMaster" Target="/ppt/notesMasters/notesMaster1.xml" Id="Rfcbe6a801357492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f59d60374154dbd" /><Relationship Type="http://schemas.openxmlformats.org/officeDocument/2006/relationships/notesMaster" Target="/ppt/notesMasters/notesMaster1.xml" Id="R444f46c66727427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65659fedba9485f" /><Relationship Type="http://schemas.openxmlformats.org/officeDocument/2006/relationships/notesMaster" Target="/ppt/notesMasters/notesMaster1.xml" Id="Ra5b80181c402416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9e8788b24624542" /><Relationship Type="http://schemas.openxmlformats.org/officeDocument/2006/relationships/notesMaster" Target="/ppt/notesMasters/notesMaster1.xml" Id="R6e0f5647c4ef432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4045d991e9d4c88" /><Relationship Type="http://schemas.openxmlformats.org/officeDocument/2006/relationships/notesMaster" Target="/ppt/notesMasters/notesMaster1.xml" Id="R4444083fa05942f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ad73be0c1fb4a48" /><Relationship Type="http://schemas.openxmlformats.org/officeDocument/2006/relationships/notesMaster" Target="/ppt/notesMasters/notesMaster1.xml" Id="R959910578aaf444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21644b3d2884bbb" /><Relationship Type="http://schemas.openxmlformats.org/officeDocument/2006/relationships/notesMaster" Target="/ppt/notesMasters/notesMaster1.xml" Id="R6c37f6d2177f431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bf59d3d35ef4092" /><Relationship Type="http://schemas.openxmlformats.org/officeDocument/2006/relationships/notesMaster" Target="/ppt/notesMasters/notesMaster1.xml" Id="R1d46a6005eff410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a47f486266f44e5" /><Relationship Type="http://schemas.openxmlformats.org/officeDocument/2006/relationships/notesMaster" Target="/ppt/notesMasters/notesMaster1.xml" Id="Rdc5b1370ae74428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5e01c5f38fe4556" /><Relationship Type="http://schemas.openxmlformats.org/officeDocument/2006/relationships/notesMaster" Target="/ppt/notesMasters/notesMaster1.xml" Id="Ref169fa5bf3d4c4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ddc9b78ae814336" /><Relationship Type="http://schemas.openxmlformats.org/officeDocument/2006/relationships/notesMaster" Target="/ppt/notesMasters/notesMaster1.xml" Id="Rd7158c27623e4d7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的“网络与互联网”学习单元。本套课件共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讲稿】明确告诉学生：本单元只训练“网络与互联网”。先解释知识范围，再用一句话建立核心判断，最后示范标准方法。</a:t>
            </a:r>
          </a:p>
          <a:p xmlns:a="http://schemas.openxmlformats.org/drawingml/2006/main">
            <a:r>
              <a:t>【互动提问】请用自己的话复述“分层协议使不同系统可互操作”，并举一个会触发“IP、域名与网址混淆”的错误例子。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【原创训练材料｜参数为训练所设】A user can reach a school server by its IP address but not by its domain name. Other Internet services work and the web server responds to direct IP requests.
Which conclusion is supported by all the stated evidence? 选项为 A.Evidence-led response: The evidence points to a DNS name-resolution failure rather than loss of connectivity.；B.Revise the claim to: The evidence points to a DNS name-resolution failure rather than loss of connectivity.；C.Query a known DNS resolver and inspect the domain record before changing the web server.；D.The evidence points to a DNS name-resolution failure rather than loss of connectivity.。讲解时强调：分层协议使不同系统可互操作</a:t>
            </a:r>
          </a:p>
          <a:p xmlns:a="http://schemas.openxmlformats.org/drawingml/2006/main">
            <a:r>
              <a:t>【互动提问】你的第一步是什么？这个步骤依赖哪一个条件？</a:t>
            </a:r>
          </a:p>
          <a:p xmlns:a="http://schemas.openxmlformats.org/drawingml/2006/main">
            <a:r>
              <a:t>【预期回答】学生能说出“画端到端路径—标协议—找故障点”中的起始动作，并避开“IP、域名与网址混淆”。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分步讲评：先重述题目条件，再逐步示范“画端到端路径—标协议—找故障点”，最后给出正确结论“The evidence points to a DNS name-resolution failure rather than loss of connectivity.”。完整解析：The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【预期回答】学生能把失分归入“IP、域名与网址混淆”或更精确的个人错因，并写出可执行检查动作。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讲稿】逐项解释“网络与互联网”中的专有名词、符号、对象和单位。特别强调：IP、域名与网址混淆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讲稿】用“条件—表示—方法—核验”重建本知识点。示范时逐步引用：画端到端路径—标协议—找故障点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讲稿】带学生逐句读取任务，不先求答案。要求指出材料中的有效条件，再按“画端到端路径—标协议—找故障点”作答。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讲稿】先展示错误路径，再用解析链复原第一失分点。禁止只说“粗心”；必须落到“IP、域名与网址混淆”或更精确的动作。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【原创训练材料｜参数为训练所设】A user can reach a school server by its IP address but not by its domain name. Other Internet services work and the web server responds to direct IP requests.
Which limitation must remain in the final evaluation? 选项为 A.Repeat the evaluation after this step: Query a known DNS resolver and inspect the domain record before changing the web server.；B.The evidence points to a DNS name-resolution failure rather than loss of connectivity.；C.Evidence-led response: The evidence points to a DNS name-resolution failure rather than loss of connectivity.；D.Successful direct-IP access does not prove the domain record is correct.。讲解时强调：分层协议使不同系统可互操作</a:t>
            </a:r>
          </a:p>
          <a:p xmlns:a="http://schemas.openxmlformats.org/drawingml/2006/main">
            <a:r>
              <a:t>【互动提问】你的第一步是什么？这个步骤依赖哪一个条件？</a:t>
            </a:r>
          </a:p>
          <a:p xmlns:a="http://schemas.openxmlformats.org/drawingml/2006/main">
            <a:r>
              <a:t>【预期回答】学生能说出“画端到端路径—标协议—找故障点”中的起始动作，并避开“IP、域名与网址混淆”。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分步讲评：先重述题目条件，再逐步示范“画端到端路径—标协议—找故障点”，最后给出正确结论“Successful direct-IP access does not prove the domain record is correct.”。完整解析：The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【预期回答】学生能把失分归入“IP、域名与网址混淆”或更精确的个人错因，并写出可执行检查动作。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讲稿】逐项解释“网络与互联网”中的专有名词、符号、对象和单位。特别强调：IP、域名与网址混淆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讲稿】用“条件—表示—方法—核验”重建本知识点。示范时逐步引用：画端到端路径—标协议—找故障点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讲稿】带学生逐句读取任务，不先求答案。要求指出材料中的有效条件，再按“画端到端路径—标协议—找故障点”作答。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讲稿】先展示错误路径，再用解析链复原第一失分点。禁止只说“粗心”；必须落到“IP、域名与网址混淆”或更精确的动作。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【原创训练材料｜参数为训练所设】A user can reach a school server by its IP address but not by its domain name. Other Internet services work and the web server responds to direct IP requests.
A draft makes an absolute claim. Which revision is defensible? 选项为 A.Revise the claim to: The evidence points to a DNS name-resolution failure rather than loss of connectivity.；B.Query a known DNS resolver and inspect the domain record before changing the web server.；C.Successful direct-IP access does not prove the domain record is correct.；D.Repeat the evaluation after this step: Query a known DNS resolver and inspect the domain record before changing the web server.。讲解时强调：分层协议使不同系统可互操作</a:t>
            </a:r>
          </a:p>
          <a:p xmlns:a="http://schemas.openxmlformats.org/drawingml/2006/main">
            <a:r>
              <a:t>【互动提问】你的第一步是什么？这个步骤依赖哪一个条件？</a:t>
            </a:r>
          </a:p>
          <a:p xmlns:a="http://schemas.openxmlformats.org/drawingml/2006/main">
            <a:r>
              <a:t>【预期回答】学生能说出“画端到端路径—标协议—找故障点”中的起始动作，并避开“IP、域名与网址混淆”。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分步讲评：先重述题目条件，再逐步示范“画端到端路径—标协议—找故障点”，最后给出正确结论“Revise the claim to: The evidence points to a DNS name-resolution failure rather than loss of connectivity.”。完整解析：The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【预期回答】学生能把失分归入“IP、域名与网址混淆”或更精确的个人错因，并写出可执行检查动作。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讲稿】逐项解释“网络与互联网”中的专有名词、符号、对象和单位。特别强调：IP、域名与网址混淆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讲稿】用“条件—表示—方法—核验”重建本知识点。示范时逐步引用：画端到端路径—标协议—找故障点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讲稿】带学生逐句读取任务，不先求答案。要求指出材料中的有效条件，再按“画端到端路径—标协议—找故障点”作答。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讲稿】先展示错误路径，再用解析链复原第一失分点。禁止只说“粗心”；必须落到“IP、域名与网址混淆”或更精确的动作。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29c55e7b534ef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4eaf302ff164806" /><Relationship Type="http://schemas.openxmlformats.org/officeDocument/2006/relationships/slideLayout" Target="/ppt/slideLayouts/slideLayout1.xml" Id="R0827ee1841ff488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27ee1841ff488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d459d7489f4460f" /><Relationship Type="http://schemas.openxmlformats.org/officeDocument/2006/relationships/image" Target="/ppt/media/image.png" Id="Rbb639b5e463b46a8" /><Relationship Type="http://schemas.openxmlformats.org/officeDocument/2006/relationships/notesSlide" Target="/ppt/notesSlides/notesSlide1.xml" Id="R9488cf024cb3416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a8a21bd5b8b48c2" /><Relationship Type="http://schemas.openxmlformats.org/officeDocument/2006/relationships/image" Target="/ppt/media/image2.png" Id="R8e8484bc0fee4eb5" /><Relationship Type="http://schemas.openxmlformats.org/officeDocument/2006/relationships/notesSlide" Target="/ppt/notesSlides/notesSlide2.xml" Id="R2d06daf22120413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d0f6cd8b0fe435e" /><Relationship Type="http://schemas.openxmlformats.org/officeDocument/2006/relationships/image" Target="/ppt/media/image3.png" Id="R276eda14362c474c" /><Relationship Type="http://schemas.openxmlformats.org/officeDocument/2006/relationships/notesSlide" Target="/ppt/notesSlides/notesSlide3.xml" Id="Rb6425bfd4edf43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86b6f0c92234a38" /><Relationship Type="http://schemas.openxmlformats.org/officeDocument/2006/relationships/image" Target="/ppt/media/image4.png" Id="Rcad9bfab35d04ed2" /><Relationship Type="http://schemas.openxmlformats.org/officeDocument/2006/relationships/notesSlide" Target="/ppt/notesSlides/notesSlide4.xml" Id="R1c38d9e0838245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45c284680a84810" /><Relationship Type="http://schemas.openxmlformats.org/officeDocument/2006/relationships/image" Target="/ppt/media/image5.png" Id="R716564397d0047cc" /><Relationship Type="http://schemas.openxmlformats.org/officeDocument/2006/relationships/notesSlide" Target="/ppt/notesSlides/notesSlide5.xml" Id="R2e7a7a9f2ff54d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6abbffeb2254fdc" /><Relationship Type="http://schemas.openxmlformats.org/officeDocument/2006/relationships/image" Target="/ppt/media/image6.png" Id="R1abdc663fa9e4de8" /><Relationship Type="http://schemas.openxmlformats.org/officeDocument/2006/relationships/notesSlide" Target="/ppt/notesSlides/notesSlide6.xml" Id="R91a2b3fe7aef47c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d3f6f13c7294d5c" /><Relationship Type="http://schemas.openxmlformats.org/officeDocument/2006/relationships/image" Target="/ppt/media/image7.png" Id="R5a0afd1e01194e11" /><Relationship Type="http://schemas.openxmlformats.org/officeDocument/2006/relationships/notesSlide" Target="/ppt/notesSlides/notesSlide7.xml" Id="R2e9a7222ef564e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1208fd6439c4678" /><Relationship Type="http://schemas.openxmlformats.org/officeDocument/2006/relationships/image" Target="/ppt/media/image8.png" Id="R0d711f3239d04b41" /><Relationship Type="http://schemas.openxmlformats.org/officeDocument/2006/relationships/notesSlide" Target="/ppt/notesSlides/notesSlide8.xml" Id="R1084e5a08ebf4c3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a44e7564c184c87" /><Relationship Type="http://schemas.openxmlformats.org/officeDocument/2006/relationships/image" Target="/ppt/media/image9.png" Id="Rb6ca701f69384295" /><Relationship Type="http://schemas.openxmlformats.org/officeDocument/2006/relationships/notesSlide" Target="/ppt/notesSlides/notesSlide9.xml" Id="R3dddeba175a348f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d0f51cd36644d5c" /><Relationship Type="http://schemas.openxmlformats.org/officeDocument/2006/relationships/image" Target="/ppt/media/image10.png" Id="R34cbdaf8a4054b57" /><Relationship Type="http://schemas.openxmlformats.org/officeDocument/2006/relationships/notesSlide" Target="/ppt/notesSlides/notesSlide10.xml" Id="R0787ea3c65e4483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3b12596cda84a4e" /><Relationship Type="http://schemas.openxmlformats.org/officeDocument/2006/relationships/image" Target="/ppt/media/image11.png" Id="R9c5373bb798b482e" /><Relationship Type="http://schemas.openxmlformats.org/officeDocument/2006/relationships/notesSlide" Target="/ppt/notesSlides/notesSlide11.xml" Id="R3cac8dc6208743b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a1a890aeec24723" /><Relationship Type="http://schemas.openxmlformats.org/officeDocument/2006/relationships/image" Target="/ppt/media/image12.png" Id="R82dbc21e142b4dc0" /><Relationship Type="http://schemas.openxmlformats.org/officeDocument/2006/relationships/notesSlide" Target="/ppt/notesSlides/notesSlide12.xml" Id="R3df377f622a64ec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1089c338faf4497" /><Relationship Type="http://schemas.openxmlformats.org/officeDocument/2006/relationships/image" Target="/ppt/media/image13.png" Id="R997e0f478b964eff" /><Relationship Type="http://schemas.openxmlformats.org/officeDocument/2006/relationships/notesSlide" Target="/ppt/notesSlides/notesSlide13.xml" Id="Re1f90aedac054f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733170559874198" /><Relationship Type="http://schemas.openxmlformats.org/officeDocument/2006/relationships/image" Target="/ppt/media/image14.png" Id="Reeca2c5486bc4d40" /><Relationship Type="http://schemas.openxmlformats.org/officeDocument/2006/relationships/notesSlide" Target="/ppt/notesSlides/notesSlide14.xml" Id="R6962519c83014cd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83ae488584940bb" /><Relationship Type="http://schemas.openxmlformats.org/officeDocument/2006/relationships/image" Target="/ppt/media/image15.png" Id="Rcd298d9a84124387" /><Relationship Type="http://schemas.openxmlformats.org/officeDocument/2006/relationships/notesSlide" Target="/ppt/notesSlides/notesSlide15.xml" Id="Ra20a31b71a1440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d6f5c6234504afd" /><Relationship Type="http://schemas.openxmlformats.org/officeDocument/2006/relationships/image" Target="/ppt/media/image16.png" Id="R0c1eb9e5f9304e41" /><Relationship Type="http://schemas.openxmlformats.org/officeDocument/2006/relationships/notesSlide" Target="/ppt/notesSlides/notesSlide16.xml" Id="R5ff930298c8a473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0a45668f2b8477e" /><Relationship Type="http://schemas.openxmlformats.org/officeDocument/2006/relationships/image" Target="/ppt/media/image17.png" Id="Rf77ac31e38ec4497" /><Relationship Type="http://schemas.openxmlformats.org/officeDocument/2006/relationships/notesSlide" Target="/ppt/notesSlides/notesSlide17.xml" Id="Reacf8c2c9c454d4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c418d4aaf5340cd" /><Relationship Type="http://schemas.openxmlformats.org/officeDocument/2006/relationships/image" Target="/ppt/media/image18.png" Id="Rd1afde9b40154f9d" /><Relationship Type="http://schemas.openxmlformats.org/officeDocument/2006/relationships/notesSlide" Target="/ppt/notesSlides/notesSlide18.xml" Id="R534e166fe69b412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6c4708cf8984519" /><Relationship Type="http://schemas.openxmlformats.org/officeDocument/2006/relationships/image" Target="/ppt/media/image19.png" Id="R7ded9637bd39425e" /><Relationship Type="http://schemas.openxmlformats.org/officeDocument/2006/relationships/notesSlide" Target="/ppt/notesSlides/notesSlide19.xml" Id="R8126e8506a23445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40b23ea74cf49af" /><Relationship Type="http://schemas.openxmlformats.org/officeDocument/2006/relationships/image" Target="/ppt/media/image20.png" Id="R9b39fa24b60c4d53" /><Relationship Type="http://schemas.openxmlformats.org/officeDocument/2006/relationships/notesSlide" Target="/ppt/notesSlides/notesSlide20.xml" Id="R78e22820a8e3408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ee235c458d74507" /><Relationship Type="http://schemas.openxmlformats.org/officeDocument/2006/relationships/image" Target="/ppt/media/image21.png" Id="R6ef17e14a8334b21" /><Relationship Type="http://schemas.openxmlformats.org/officeDocument/2006/relationships/notesSlide" Target="/ppt/notesSlides/notesSlide21.xml" Id="R3a65791e55444d3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7f3c5da79c04556" /><Relationship Type="http://schemas.openxmlformats.org/officeDocument/2006/relationships/image" Target="/ppt/media/image22.png" Id="R8c0a8f17e0074ac6" /><Relationship Type="http://schemas.openxmlformats.org/officeDocument/2006/relationships/notesSlide" Target="/ppt/notesSlides/notesSlide22.xml" Id="R8d81db9f5762491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2b858577a1f48e9" /><Relationship Type="http://schemas.openxmlformats.org/officeDocument/2006/relationships/image" Target="/ppt/media/image23.png" Id="R00c8dfd46cdb49c8" /><Relationship Type="http://schemas.openxmlformats.org/officeDocument/2006/relationships/notesSlide" Target="/ppt/notesSlides/notesSlide23.xml" Id="R9ed87c6146974b5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155787bb54f4d6c" /><Relationship Type="http://schemas.openxmlformats.org/officeDocument/2006/relationships/image" Target="/ppt/media/image24.png" Id="R73c7ddb3f8264dd4" /><Relationship Type="http://schemas.openxmlformats.org/officeDocument/2006/relationships/notesSlide" Target="/ppt/notesSlides/notesSlide24.xml" Id="R525d4029e19847b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804d697f2de34d0d" /><Relationship Type="http://schemas.openxmlformats.org/officeDocument/2006/relationships/image" Target="/ppt/media/image25.png" Id="R20e61b15934b4ae7" /><Relationship Type="http://schemas.openxmlformats.org/officeDocument/2006/relationships/notesSlide" Target="/ppt/notesSlides/notesSlide25.xml" Id="R018883657adb40f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e4a18b9ebcf4e1f" /><Relationship Type="http://schemas.openxmlformats.org/officeDocument/2006/relationships/image" Target="/ppt/media/image26.png" Id="Rf3ca9498c8b04597" /><Relationship Type="http://schemas.openxmlformats.org/officeDocument/2006/relationships/notesSlide" Target="/ppt/notesSlides/notesSlide26.xml" Id="R9be6a48fbe2a4c7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785e965862a946b5" /><Relationship Type="http://schemas.openxmlformats.org/officeDocument/2006/relationships/image" Target="/ppt/media/image27.png" Id="R7f0d328e6eff4117" /><Relationship Type="http://schemas.openxmlformats.org/officeDocument/2006/relationships/notesSlide" Target="/ppt/notesSlides/notesSlide27.xml" Id="R2fcd83b08e4a44d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f8f65b9de354b9b" /><Relationship Type="http://schemas.openxmlformats.org/officeDocument/2006/relationships/image" Target="/ppt/media/image28.png" Id="Rffeaa03dd12948ad" /><Relationship Type="http://schemas.openxmlformats.org/officeDocument/2006/relationships/notesSlide" Target="/ppt/notesSlides/notesSlide28.xml" Id="R26a528ed9ebd41f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41c1dc3fac0b406e" /><Relationship Type="http://schemas.openxmlformats.org/officeDocument/2006/relationships/image" Target="/ppt/media/image29.png" Id="Rb7be67e1c8fc4691" /><Relationship Type="http://schemas.openxmlformats.org/officeDocument/2006/relationships/notesSlide" Target="/ppt/notesSlides/notesSlide29.xml" Id="Re869df32cbb145c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56d48e77e46e4297" /><Relationship Type="http://schemas.openxmlformats.org/officeDocument/2006/relationships/image" Target="/ppt/media/image30.png" Id="R5a89ad3fdafe4b05" /><Relationship Type="http://schemas.openxmlformats.org/officeDocument/2006/relationships/notesSlide" Target="/ppt/notesSlides/notesSlide30.xml" Id="R3a699bdf96b647bd"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2B022EE-BBA9-40AD-8A99-6673811999E0}"/>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96DE098-7633-4B64-BC88-50679804B575}"/>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62F8254-F4FC-4AAA-BBCF-A9B58295C3E9}"/>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DDAB3860-3B2A-4F75-8F18-876D39895BD2}"/>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网络与互联网</a:t>
            </a:r>
          </a:p>
        </p:txBody>
      </p:sp>
      <p:sp>
        <p:nvSpPr>
          <p:cNvPr id="5" name="">
            <a:extLst xmlns:a="http://schemas.openxmlformats.org/drawingml/2006/main">
              <a:ext uri="{FF2B5EF4-FFF2-40B4-BE49-F238E27FC236}">
                <a16:creationId xmlns:a16="http://schemas.microsoft.com/office/drawing/2014/main" id="{336013D4-C2A1-4016-B609-8E6AEB939768}"/>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协议、拓扑、地址、路由、无线和云。</a:t>
            </a:r>
          </a:p>
        </p:txBody>
      </p:sp>
      <p:sp>
        <p:nvSpPr>
          <p:cNvPr id="6" name="">
            <a:extLst xmlns:a="http://schemas.openxmlformats.org/drawingml/2006/main">
              <a:ext uri="{FF2B5EF4-FFF2-40B4-BE49-F238E27FC236}">
                <a16:creationId xmlns:a16="http://schemas.microsoft.com/office/drawing/2014/main" id="{6D70BD1D-4516-4FB6-9A02-F2D790F8AB6D}"/>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50F0902E-78DB-4C20-9B28-845F889FED63}"/>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95034B99-EF0F-4821-A35C-44DC0355477E}"/>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96C4BF60-3CD6-4F63-98B0-F4992F54AE2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bb639b5e463b46a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F3919285-DD9C-4514-9449-C4852416333E}"/>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B44A8265-B008-429E-AC9F-4C233626FE45}"/>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3EAE289B-6008-4A01-9EC2-B18105112B8C}"/>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E2C693CE-9264-4C01-8C41-A59F5D7FDD84}"/>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7BCDAC07-1237-4CC3-AA2B-D8BC6B22E005}"/>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A0A64297-1CCF-4DBD-9BE7-28450C17315B}"/>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B28EB6F1-970C-4F9C-92AF-7E920D31A15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E147D73-9B73-4C51-8808-7EE29F336A4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9" name="">
            <a:extLst xmlns:a="http://schemas.openxmlformats.org/drawingml/2006/main">
              <a:ext uri="{FF2B5EF4-FFF2-40B4-BE49-F238E27FC236}">
                <a16:creationId xmlns:a16="http://schemas.microsoft.com/office/drawing/2014/main" id="{A1BB5FB0-B62E-426B-8118-22BA36F4FB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2029858032"/>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FACF431-B585-450C-9882-9E1D9E16C3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A78D4A79-ABB4-4FDE-B836-B904BFBB062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8e8484bc0fee4eb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9B7BDAA-3682-4209-9BEB-2650FE06AA73}"/>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0B49877B-B17F-475E-B1A7-977CDAC67051}"/>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0E84971-5652-4BA9-8869-46053AC833FE}"/>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E74DA702-3B9E-408C-A4C7-3B5D71C06884}"/>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927BC2DE-B5B3-4997-814F-391EB29E17F5}"/>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FD088332-6AC7-4D5F-8464-E58F208CD8D4}"/>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4C960708-0352-486F-B342-53EBFBCA6EC4}"/>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52867CC7-6F5E-4093-87EE-ED2F5674F875}"/>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9137838E-113A-496A-BFAB-2B9A4BED7924}"/>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17AB47E9-C330-4691-B968-96F98611A5C2}"/>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F30400AB-B873-4565-8054-E1893B2496E1}"/>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43F79A49-8EBB-4E61-B03A-8879750C22B0}"/>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C0FE5C59-9C9D-44C2-BECB-384CAAD9898E}"/>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229F52BF-63DA-4F7B-B5D1-EEF43ED82A06}"/>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5B179C51-8F92-4138-BB2F-332096E208F6}"/>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E05322B3-9266-43B4-AD74-9D77D4B6D3CC}"/>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673D9441-DB4B-4EE0-AB24-F75C0CAE5E57}"/>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成功标准｜分层协议使不同系统可互操作</a:t>
            </a:r>
          </a:p>
        </p:txBody>
      </p:sp>
      <p:sp>
        <p:nvSpPr>
          <p:cNvPr id="21" name="">
            <a:extLst xmlns:a="http://schemas.openxmlformats.org/drawingml/2006/main">
              <a:ext uri="{FF2B5EF4-FFF2-40B4-BE49-F238E27FC236}">
                <a16:creationId xmlns:a16="http://schemas.microsoft.com/office/drawing/2014/main" id="{22123F08-A3CA-45E3-9E04-02C56E0D16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26B429E5-2F73-481D-8EF7-02B962C8F30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3" name="">
            <a:extLst xmlns:a="http://schemas.openxmlformats.org/drawingml/2006/main">
              <a:ext uri="{FF2B5EF4-FFF2-40B4-BE49-F238E27FC236}">
                <a16:creationId xmlns:a16="http://schemas.microsoft.com/office/drawing/2014/main" id="{6818F725-80AE-4E81-8E08-5645110A0F9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887379118"/>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12A44EA-CC20-4BDE-91FC-738B4D5EBF3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0EEB9590-8FB7-4B0C-AD91-4A66E285306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76eda14362c474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AF38A4B-21DD-411A-BD8B-31709647A7E9}"/>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网络与互联网</a:t>
            </a:r>
          </a:p>
        </p:txBody>
      </p:sp>
      <p:sp>
        <p:nvSpPr>
          <p:cNvPr id="5" name="">
            <a:extLst xmlns:a="http://schemas.openxmlformats.org/drawingml/2006/main">
              <a:ext uri="{FF2B5EF4-FFF2-40B4-BE49-F238E27FC236}">
                <a16:creationId xmlns:a16="http://schemas.microsoft.com/office/drawing/2014/main" id="{4D9B42A6-5414-40AA-BDB3-EBAA6017D1FF}"/>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AF445714-C2EE-409D-BFC6-B0DC1816F4AF}"/>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5BEB320-25C0-43A3-A417-86F6942436F3}"/>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35C12FCD-D8CF-4ABF-A64B-9EA9354281C9}"/>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分层协议使不同系统可互操作</a:t>
            </a:r>
          </a:p>
        </p:txBody>
      </p:sp>
      <p:sp>
        <p:nvSpPr>
          <p:cNvPr id="9" name="">
            <a:extLst xmlns:a="http://schemas.openxmlformats.org/drawingml/2006/main">
              <a:ext uri="{FF2B5EF4-FFF2-40B4-BE49-F238E27FC236}">
                <a16:creationId xmlns:a16="http://schemas.microsoft.com/office/drawing/2014/main" id="{6AE2A61E-CF1D-4ABF-8EC0-4A0BB06C5B79}"/>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边界提醒｜IP、域名与网址混淆</a:t>
            </a:r>
          </a:p>
        </p:txBody>
      </p:sp>
      <p:sp>
        <p:nvSpPr>
          <p:cNvPr id="10" name="">
            <a:extLst xmlns:a="http://schemas.openxmlformats.org/drawingml/2006/main">
              <a:ext uri="{FF2B5EF4-FFF2-40B4-BE49-F238E27FC236}">
                <a16:creationId xmlns:a16="http://schemas.microsoft.com/office/drawing/2014/main" id="{91969D9C-62D5-4E77-BEA2-50CABBFAE6AC}"/>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EF83A123-8596-4AB4-9837-1059C4D43BE9}"/>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409F1B66-646C-4689-8433-A88E95B9924F}"/>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协议、拓扑、地址、路由、无线和云。</a:t>
            </a:r>
          </a:p>
        </p:txBody>
      </p:sp>
      <p:sp>
        <p:nvSpPr>
          <p:cNvPr id="13" name="">
            <a:extLst xmlns:a="http://schemas.openxmlformats.org/drawingml/2006/main">
              <a:ext uri="{FF2B5EF4-FFF2-40B4-BE49-F238E27FC236}">
                <a16:creationId xmlns:a16="http://schemas.microsoft.com/office/drawing/2014/main" id="{26FCB100-F2C1-4271-8573-65695E5890A6}"/>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D8CE529-E25C-4151-BC5D-3F082EC60855}"/>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37F959ED-16E1-4393-AE42-199CC680F01C}"/>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画端到端路径—标协议—找故障点</a:t>
            </a:r>
          </a:p>
        </p:txBody>
      </p:sp>
      <p:sp>
        <p:nvSpPr>
          <p:cNvPr id="16" name="">
            <a:extLst xmlns:a="http://schemas.openxmlformats.org/drawingml/2006/main">
              <a:ext uri="{FF2B5EF4-FFF2-40B4-BE49-F238E27FC236}">
                <a16:creationId xmlns:a16="http://schemas.microsoft.com/office/drawing/2014/main" id="{F954E35C-C953-46C5-B9F9-88A8A47F64B1}"/>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738D2100-F972-4225-A89B-84E4199B6BC4}"/>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8AA472E7-A5D6-46E7-AA92-1A75917078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05905ED-05CF-41C5-BD20-CAC236A2E5D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4E712A2A-4E17-4F52-8290-ED23FED13E2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203726601"/>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726221F-9A12-4834-B02E-A95428D5626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953172DE-4400-4490-960D-06B78E80137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ad9bfab35d04ed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3FC4332-06D3-400B-AE64-28770E7EF12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8DF552EB-CE39-4064-86AC-C0DEBC0E880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E8A4A9C-40C9-4605-B219-E18D2EE00FF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能解释“分层协议使不同系统可互操作”，并识别一个反例或边界。</a:t>
            </a:r>
          </a:p>
        </p:txBody>
      </p:sp>
      <p:sp>
        <p:nvSpPr>
          <p:cNvPr id="7" name="">
            <a:extLst xmlns:a="http://schemas.openxmlformats.org/drawingml/2006/main">
              <a:ext uri="{FF2B5EF4-FFF2-40B4-BE49-F238E27FC236}">
                <a16:creationId xmlns:a16="http://schemas.microsoft.com/office/drawing/2014/main" id="{F80D2C15-AE8D-450F-BF86-D3C3D913C7FF}"/>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AD3E6884-F27F-4E88-A7C8-E00812A1C38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DEE3DE04-BBBC-435B-BAC9-8E98EEDFA1C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user can reach a school server by its I…</a:t>
            </a:r>
          </a:p>
        </p:txBody>
      </p:sp>
      <p:sp>
        <p:nvSpPr>
          <p:cNvPr id="10" name="">
            <a:extLst xmlns:a="http://schemas.openxmlformats.org/drawingml/2006/main">
              <a:ext uri="{FF2B5EF4-FFF2-40B4-BE49-F238E27FC236}">
                <a16:creationId xmlns:a16="http://schemas.microsoft.com/office/drawing/2014/main" id="{F912D9F1-49FC-44D0-8E5F-10C22E232B6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高频错因：IP、域名与网址混淆</a:t>
            </a:r>
          </a:p>
        </p:txBody>
      </p:sp>
      <p:sp>
        <p:nvSpPr>
          <p:cNvPr id="11" name="">
            <a:extLst xmlns:a="http://schemas.openxmlformats.org/drawingml/2006/main">
              <a:ext uri="{FF2B5EF4-FFF2-40B4-BE49-F238E27FC236}">
                <a16:creationId xmlns:a16="http://schemas.microsoft.com/office/drawing/2014/main" id="{79407C52-C04C-448D-A3AF-E05AE9EDC7D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B687E64-A942-4B2C-90A1-C340B2AAE7A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1D028EC-0C40-4249-98B6-A9080FE2C26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分层协议使不同系统可互操作</a:t>
            </a:r>
          </a:p>
        </p:txBody>
      </p:sp>
      <p:sp>
        <p:nvSpPr>
          <p:cNvPr id="14" name="">
            <a:extLst xmlns:a="http://schemas.openxmlformats.org/drawingml/2006/main">
              <a:ext uri="{FF2B5EF4-FFF2-40B4-BE49-F238E27FC236}">
                <a16:creationId xmlns:a16="http://schemas.microsoft.com/office/drawing/2014/main" id="{2AC19404-C05F-47F6-8D0B-A8AB27E4836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69389C4-4ECB-49EF-BA32-5A079474BF9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8F25DBD-A88E-4FC1-9948-EB80E1F745A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7" name="">
            <a:extLst xmlns:a="http://schemas.openxmlformats.org/drawingml/2006/main">
              <a:ext uri="{FF2B5EF4-FFF2-40B4-BE49-F238E27FC236}">
                <a16:creationId xmlns:a16="http://schemas.microsoft.com/office/drawing/2014/main" id="{B7E86CF0-8C01-4C5B-A533-2FDBBD70A3A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57685906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3E88C05-C340-4616-A99F-6ADD344CDC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454DC2C1-422F-49CB-A8A5-3FE81F0429F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16564397d0047c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F1EBD41-27E9-4419-98FB-B4D0F52C1F7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FBE9023-F468-462A-83A3-5DAA450EF54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91CB368-38AF-43BC-8DD2-045FD7AE7A8E}"/>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18D0EEB-AAB6-4C28-96A0-C9B2F590E94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59AF526-B0CF-4639-B473-B9D182B0915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画端到端路径</a:t>
            </a:r>
          </a:p>
        </p:txBody>
      </p:sp>
      <p:sp>
        <p:nvSpPr>
          <p:cNvPr id="9" name="">
            <a:extLst xmlns:a="http://schemas.openxmlformats.org/drawingml/2006/main">
              <a:ext uri="{FF2B5EF4-FFF2-40B4-BE49-F238E27FC236}">
                <a16:creationId xmlns:a16="http://schemas.microsoft.com/office/drawing/2014/main" id="{D9ABF70F-8BC4-462C-B82C-7772A603DBC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E5B7937-D196-4EE5-938F-779E1E84BF6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标协议</a:t>
            </a:r>
          </a:p>
        </p:txBody>
      </p:sp>
      <p:sp>
        <p:nvSpPr>
          <p:cNvPr id="11" name="">
            <a:extLst xmlns:a="http://schemas.openxmlformats.org/drawingml/2006/main">
              <a:ext uri="{FF2B5EF4-FFF2-40B4-BE49-F238E27FC236}">
                <a16:creationId xmlns:a16="http://schemas.microsoft.com/office/drawing/2014/main" id="{4ACA6DEF-C784-428E-AF03-6EE6B1DAEA3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686CE31-B092-4280-A8E5-48D814FF0E4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找故障点</a:t>
            </a:r>
          </a:p>
        </p:txBody>
      </p:sp>
      <p:sp>
        <p:nvSpPr>
          <p:cNvPr id="13" name="">
            <a:extLst xmlns:a="http://schemas.openxmlformats.org/drawingml/2006/main">
              <a:ext uri="{FF2B5EF4-FFF2-40B4-BE49-F238E27FC236}">
                <a16:creationId xmlns:a16="http://schemas.microsoft.com/office/drawing/2014/main" id="{ADB1ED07-9C41-4570-B545-20BF67AA99F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6450F5F8-5266-45E7-82A4-DA2B8461BB7E}"/>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513D6E6D-2CF8-4064-B9EB-A995325ADA0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user can reach a school server by its IP address …</a:t>
            </a:r>
          </a:p>
        </p:txBody>
      </p:sp>
      <p:sp>
        <p:nvSpPr>
          <p:cNvPr id="16" name="">
            <a:extLst xmlns:a="http://schemas.openxmlformats.org/drawingml/2006/main">
              <a:ext uri="{FF2B5EF4-FFF2-40B4-BE49-F238E27FC236}">
                <a16:creationId xmlns:a16="http://schemas.microsoft.com/office/drawing/2014/main" id="{4A74187C-1695-42D1-8C3F-66BBEB14623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F085BB6B-1976-405C-A701-EB759B1A496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2527400B-1CE2-494A-984D-07B2F205F1E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evidence points to a DNS name-resolution failure rather than loss…</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7733C18D-AFF5-4116-B49D-A400537D740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1BFB93A5-C3D7-4FE7-B016-21ABE5598AE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155152E-A633-4FEF-8959-A8F1147A59C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2" name="">
            <a:extLst xmlns:a="http://schemas.openxmlformats.org/drawingml/2006/main">
              <a:ext uri="{FF2B5EF4-FFF2-40B4-BE49-F238E27FC236}">
                <a16:creationId xmlns:a16="http://schemas.microsoft.com/office/drawing/2014/main" id="{0196C22C-6076-4AA0-9BC5-5F5D41854A6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455105642"/>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A77A665-D01E-4FFE-B9ED-29D13B9F423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14FA374B-2F05-486A-89B0-84D86531BB5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abdc663fa9e4de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2ACB90-CFDB-47B3-B3B7-22BA6F920B2B}"/>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22B1151-F225-4FCC-A560-B414BE26E59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7C5AAFB-7719-47BB-869C-E1BEB50705A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15900C3-507D-4011-A8B2-7190923A3E7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9F91E324-0A30-413F-BEF0-FA7BE8712A5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334C764-821E-416A-B151-DB246FE7A012}"/>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101A0E2-943E-4AEF-AF6B-BC65E8FDFCE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0A7CA7F-CE01-40F8-8A41-FE8D421CC96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2021F1C-398A-4B4D-891F-22A072E6FBD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DD055F4-D3D2-42E1-90F7-2708DD5F4ABB}"/>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6D3AC433-894B-409B-846B-A856415FD16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BEC653C-F6B3-4A89-BAAF-D53BB5E0CD0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1E67C40-077C-484A-AAC4-FB9B4B4BE05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EB73A7BC-6ABE-4F43-B503-6DF7BEB9C91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B0C397C-1268-4A51-B63A-69702881BDB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D358B367-415A-4E11-8253-C9012A976D07}"/>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F32C11F-C653-43B2-881A-9E57C557D3A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F3F1E67-F20E-4FC0-B797-21C777833C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2" name="">
            <a:extLst xmlns:a="http://schemas.openxmlformats.org/drawingml/2006/main">
              <a:ext uri="{FF2B5EF4-FFF2-40B4-BE49-F238E27FC236}">
                <a16:creationId xmlns:a16="http://schemas.microsoft.com/office/drawing/2014/main" id="{E8B93635-F655-4B92-97DA-1A5731A72DF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25686615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1D4F438-5FC6-4B32-8BFB-1482AADFC6D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E624061D-1863-4EAA-B223-EA376B96D3D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a0afd1e01194e1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B176BA-45D0-4767-A53E-1FD49DD8090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5F68A9D-EB51-4DB9-8025-22A85722C5C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1CE6CE9-211C-4169-B825-977206F9C4EB}"/>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AFF1493-7A25-4D9D-AB67-F376E6778C81}"/>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网络与互联网</a:t>
            </a:r>
          </a:p>
        </p:txBody>
      </p:sp>
      <p:sp>
        <p:nvSpPr>
          <p:cNvPr id="8" name="">
            <a:extLst xmlns:a="http://schemas.openxmlformats.org/drawingml/2006/main">
              <a:ext uri="{FF2B5EF4-FFF2-40B4-BE49-F238E27FC236}">
                <a16:creationId xmlns:a16="http://schemas.microsoft.com/office/drawing/2014/main" id="{D0F35CC6-117D-4C2D-971C-AD5D5AAE8C1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A07A8833-F0BD-4DEF-882F-FF6D6E94899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1330572-0FAD-4494-B295-1A14F6168F0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4CD1D6AC-EFDA-48C8-852C-CC2CCD8FA77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3D02AEB-849B-48F2-95A2-95E7716D634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384EFF2-BFC4-4306-9ACE-EF9F7BFCB1ED}"/>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14A01483-FAD6-4689-9951-4B562221731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6BF76F1-0016-4692-BE02-ABC25594A27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B3242032-9570-44F4-AF33-569A427A5DF4}"/>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4FF33592-3F5A-4E04-82FD-F4CE0FD64E4B}"/>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7309587-E294-46BE-A52F-D1478E2FBA3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94561EA-BADA-4B6B-A063-E3757D5016C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FCD6F81F-91A4-4BC5-85CD-4EA17019919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573216402"/>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8298593-BFB9-4895-9A91-0F59DD3CE3C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46F45359-D9E7-4D70-8FAB-059A7E302D3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d711f3239d04b4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FB2C1D2-6737-4130-A33F-0151F11C66F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A095831E-E9F5-43B1-B292-9E7D7B72D146}"/>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0709906-9449-4784-A022-047A2086BED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6CC564F-0A05-44A1-9B61-B2FC01EFDBD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CD147C49-C18F-4AA4-88E4-D24C39082FC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AEA2C5B-D51A-4A8C-9144-CA48925EC6C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3E73624-22F2-4A2F-9161-D18C0CA1D381}"/>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D3F4FB35-24BF-49C8-9E3A-CC799552588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0F08F8E-6474-41C5-9636-AEA1E2CC1B8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149398E-437F-416F-9E91-6D46BFCC7AE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4FE34AE6-6F38-4228-B37C-EBAFA42B71C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3084B17-9888-437D-B809-7572B8CC66B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5AD5C75-B91F-4355-926E-E522AB6B48A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检查：IP、域名与网址混淆</a:t>
            </a:r>
          </a:p>
        </p:txBody>
      </p:sp>
      <p:sp>
        <p:nvSpPr>
          <p:cNvPr id="17" name="">
            <a:extLst xmlns:a="http://schemas.openxmlformats.org/drawingml/2006/main">
              <a:ext uri="{FF2B5EF4-FFF2-40B4-BE49-F238E27FC236}">
                <a16:creationId xmlns:a16="http://schemas.microsoft.com/office/drawing/2014/main" id="{C7710A55-FFFA-4C62-AAEA-416DB5EF31A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989A585-1F91-4DBE-89C5-66EDDF9E99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689F4CA-2B4C-430F-A95E-26A8C4946B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D702144B-9842-4038-B9B5-DD5FCAC613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200416570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B8C4017-6428-4642-90CA-C44853BA0B6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D68706C7-51A7-43E2-9EFD-10D4940E855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6ca701f6938429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8329F24-5ECE-46AC-B4AF-B229F91C17C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6C2FA1F1-9409-44D5-8A05-49D5F68773D7}"/>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28EC456-2D19-4AA5-BC0F-13A2D9FF03F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583D5596-E301-4A3E-B0F4-4AB0A08669CD}"/>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user can reach a school server by its IP address but not by its domain name. Other Internet services work and the web server responds…</a:t>
            </a:r>
          </a:p>
        </p:txBody>
      </p:sp>
      <p:sp>
        <p:nvSpPr>
          <p:cNvPr id="8" name="">
            <a:extLst xmlns:a="http://schemas.openxmlformats.org/drawingml/2006/main">
              <a:ext uri="{FF2B5EF4-FFF2-40B4-BE49-F238E27FC236}">
                <a16:creationId xmlns:a16="http://schemas.microsoft.com/office/drawing/2014/main" id="{9A184B0A-ADC5-4305-9433-11A64D977E59}"/>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A1FE3F78-F8CA-4A0D-B7E3-CDA18CF1B3F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034EE84-599B-4B00-AA8D-D41EBC3D816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2C43F3D-15FA-4F93-9E97-20B4ABAB17E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7F5A40F-B3E4-460B-A5AC-62A4C5200C00}"/>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B37EAF6-17E7-4AD5-921C-391CFBD169AB}"/>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1E019B0-4DD1-4E1A-A1D4-1A4DD47C3AD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223CB89-70E2-424A-87FC-CB33E0BFB12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CDD884FA-BA89-49E6-91AA-77F78B30CB2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53DBB08-F150-41AB-8BCF-F63CB560F48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178C381C-E8B5-46A3-A81A-DBE068CA149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92C8679-8C3E-4593-8D8B-75FD903B3AB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D07C53FF-4DC5-4139-A004-F122CFBC26F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79EF9D8-E4F7-48F9-9ED8-064473AE540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2" name="">
            <a:extLst xmlns:a="http://schemas.openxmlformats.org/drawingml/2006/main">
              <a:ext uri="{FF2B5EF4-FFF2-40B4-BE49-F238E27FC236}">
                <a16:creationId xmlns:a16="http://schemas.microsoft.com/office/drawing/2014/main" id="{DA972F1C-1D95-4D57-8936-C1BAA618BCC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684280068"/>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72CCE70-0E93-4624-AAE5-08C72228F93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3D68CB27-B26A-4C0A-83E5-FCF2B1439CB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4cbdaf8a4054b5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83B9D1-4FE3-4D14-B19C-9822CF051C3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C0AFEECE-D872-4FA4-827F-0CDD921D4262}"/>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555BA22-42CA-495F-9FC6-70ADDCB82E9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5CC4C722-70AB-4D28-9B5C-D9E5B89D4E9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EF4EB2C-D180-4F16-815D-A20FFB208ED4}"/>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user can reach a sc…</a:t>
            </a:r>
          </a:p>
        </p:txBody>
      </p:sp>
      <p:sp>
        <p:nvSpPr>
          <p:cNvPr id="9" name="">
            <a:extLst xmlns:a="http://schemas.openxmlformats.org/drawingml/2006/main">
              <a:ext uri="{FF2B5EF4-FFF2-40B4-BE49-F238E27FC236}">
                <a16:creationId xmlns:a16="http://schemas.microsoft.com/office/drawing/2014/main" id="{C75533E7-CD8F-4604-A426-7D8AA4AFAF5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3B43C68D-2487-4C3F-B922-2958B59F592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C137D66-0E8A-4526-95F4-A9D39C4B60F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FDC3E846-EFAA-4269-B194-F1DD85F3F4D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user can reach a school serv…</a:t>
            </a:r>
          </a:p>
        </p:txBody>
      </p:sp>
      <p:sp>
        <p:nvSpPr>
          <p:cNvPr id="13" name="">
            <a:extLst xmlns:a="http://schemas.openxmlformats.org/drawingml/2006/main">
              <a:ext uri="{FF2B5EF4-FFF2-40B4-BE49-F238E27FC236}">
                <a16:creationId xmlns:a16="http://schemas.microsoft.com/office/drawing/2014/main" id="{AFDE4B2F-A6DC-417A-9D25-C77B3338BD88}"/>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4385BB20-61BE-49AF-8C0C-586011EBC75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B9757EB-0004-4FAE-971A-2776F51D0F9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FB841E2-329F-4281-AF83-0ECEE3188CC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user can reach a school serv…</a:t>
            </a:r>
          </a:p>
        </p:txBody>
      </p:sp>
      <p:sp>
        <p:nvSpPr>
          <p:cNvPr id="17" name="">
            <a:extLst xmlns:a="http://schemas.openxmlformats.org/drawingml/2006/main">
              <a:ext uri="{FF2B5EF4-FFF2-40B4-BE49-F238E27FC236}">
                <a16:creationId xmlns:a16="http://schemas.microsoft.com/office/drawing/2014/main" id="{5A597620-0B0B-48F5-B941-670CEAA2F71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7663F05-996D-4CE4-A39F-121CD0CA346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263BF21-D235-42C2-B8A8-C100D0307DD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9C1137F8-79E7-4339-BAF1-669C1A30E1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57956889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E606554-C2A2-404A-9B66-E428EBE3413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F5ED21F7-1F6E-4663-A351-297F853C2AA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c5373bb798b482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A24F7B-95F8-419D-BA88-D4FC7806962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137FCC1-F66F-494A-93BA-DED7C81A1FC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2E1C8C4-DF73-40C8-853D-F9C5E674462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BA9EFDA-A95E-4154-A43E-77384EDD284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IP、域名与网址混淆</a:t>
            </a:r>
          </a:p>
        </p:txBody>
      </p:sp>
      <p:sp>
        <p:nvSpPr>
          <p:cNvPr id="8" name="">
            <a:extLst xmlns:a="http://schemas.openxmlformats.org/drawingml/2006/main">
              <a:ext uri="{FF2B5EF4-FFF2-40B4-BE49-F238E27FC236}">
                <a16:creationId xmlns:a16="http://schemas.microsoft.com/office/drawing/2014/main" id="{293C70CA-63C3-4333-9E76-68151775674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5D2F657-B6B5-4B82-90B6-17ABAB90737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097730A-CDB9-4872-8091-F281417E416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062E9D1-E528-407B-BEFF-030D226DD9E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正确结论：Query a known DNS resolver and inspect the domain record before changing the we…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065FA2A-8E59-46E4-9236-3231ACA2C6E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331DD68-04AC-46E7-8783-D03B27F554F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DEFF7A6-90AE-4EFB-A83E-5C723C467BC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5" name="">
            <a:extLst xmlns:a="http://schemas.openxmlformats.org/drawingml/2006/main">
              <a:ext uri="{FF2B5EF4-FFF2-40B4-BE49-F238E27FC236}">
                <a16:creationId xmlns:a16="http://schemas.microsoft.com/office/drawing/2014/main" id="{287E3093-8D2E-4E57-B4E8-EC9F7690629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339471985"/>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6416573-8F2F-428B-9BBE-9713B482557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30EADA13-AA44-4E07-B591-7AFDFE19A0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2dbc21e142b4dc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A76703D-AB41-46BC-BDDD-15C9DE137E2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C1CC69D-29C9-4E23-81AE-2B238ACF70F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092C6DE-04AB-4C41-90F9-284665AB2BA7}"/>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D22CA0D2-8C40-453E-B44C-FBF5A4EA856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49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user can reach a school server by its IP address but not by its domain name. Other Internet services work and the web server responds to direct IP reques…</a:t>
            </a:r>
          </a:p>
        </p:txBody>
      </p:sp>
      <p:sp>
        <p:nvSpPr>
          <p:cNvPr id="8" name="">
            <a:extLst xmlns:a="http://schemas.openxmlformats.org/drawingml/2006/main">
              <a:ext uri="{FF2B5EF4-FFF2-40B4-BE49-F238E27FC236}">
                <a16:creationId xmlns:a16="http://schemas.microsoft.com/office/drawing/2014/main" id="{DA06267E-C824-41D8-A69B-A80490F5F23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153CA6C-4B5F-4E60-A1DA-32A3681D4A5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890879F-111A-4558-8DD6-4C1C07AE019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501AC1D-644F-470A-91CA-A9A362A5718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0FF11E9B-9E7A-4CD5-BF50-39A3D64A37FB}"/>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056760EB-C4D0-4C15-B164-2E2B3D169B6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2C0B4687-834A-4AC4-962D-C56DD733E3A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1B40068-1DE0-4CDF-923C-9C9D953FAC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6" name="">
            <a:extLst xmlns:a="http://schemas.openxmlformats.org/drawingml/2006/main">
              <a:ext uri="{FF2B5EF4-FFF2-40B4-BE49-F238E27FC236}">
                <a16:creationId xmlns:a16="http://schemas.microsoft.com/office/drawing/2014/main" id="{300003CE-2B5F-47A6-BB43-66CCFBD0EB0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155245737"/>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FBCCFBD-5D7A-4455-A272-DF2A9239A08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68041593-399A-4CCA-A321-11136F90BE5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97e0f478b964ef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1489A1E-E091-44B2-B419-50C4FA0531E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5E25BFFB-C388-498F-ABF2-0978B8B052F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BE26764-BF20-4791-B95F-092336F377B8}"/>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能独立执行“画端到端路径—标协议—找故障点”，并说明每一步理由。</a:t>
            </a:r>
          </a:p>
        </p:txBody>
      </p:sp>
      <p:sp>
        <p:nvSpPr>
          <p:cNvPr id="7" name="">
            <a:extLst xmlns:a="http://schemas.openxmlformats.org/drawingml/2006/main">
              <a:ext uri="{FF2B5EF4-FFF2-40B4-BE49-F238E27FC236}">
                <a16:creationId xmlns:a16="http://schemas.microsoft.com/office/drawing/2014/main" id="{7879BB21-1424-4375-BCC3-A63A2609936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002BE900-0DAF-480A-8C42-BB83FD7E641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409DA4C5-B378-4F92-8318-3868D311BF6C}"/>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user can reach a school server by its …</a:t>
            </a:r>
          </a:p>
        </p:txBody>
      </p:sp>
      <p:sp>
        <p:nvSpPr>
          <p:cNvPr id="10" name="">
            <a:extLst xmlns:a="http://schemas.openxmlformats.org/drawingml/2006/main">
              <a:ext uri="{FF2B5EF4-FFF2-40B4-BE49-F238E27FC236}">
                <a16:creationId xmlns:a16="http://schemas.microsoft.com/office/drawing/2014/main" id="{4F3C5A64-5943-4DA9-9BD0-ECEE5A70572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高频错因：IP、域名与网址混淆</a:t>
            </a:r>
          </a:p>
        </p:txBody>
      </p:sp>
      <p:sp>
        <p:nvSpPr>
          <p:cNvPr id="11" name="">
            <a:extLst xmlns:a="http://schemas.openxmlformats.org/drawingml/2006/main">
              <a:ext uri="{FF2B5EF4-FFF2-40B4-BE49-F238E27FC236}">
                <a16:creationId xmlns:a16="http://schemas.microsoft.com/office/drawing/2014/main" id="{981DC3B1-1F21-46CF-9439-172C93137C6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117F208-F291-4196-85C6-14BEA3BFAE2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6387EDF-8667-4792-96FA-6F9CA063AFC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分层协议使不同系统可互操作</a:t>
            </a:r>
          </a:p>
        </p:txBody>
      </p:sp>
      <p:sp>
        <p:nvSpPr>
          <p:cNvPr id="14" name="">
            <a:extLst xmlns:a="http://schemas.openxmlformats.org/drawingml/2006/main">
              <a:ext uri="{FF2B5EF4-FFF2-40B4-BE49-F238E27FC236}">
                <a16:creationId xmlns:a16="http://schemas.microsoft.com/office/drawing/2014/main" id="{71D229D2-CC3C-45F6-B7F8-A70F166BC52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58F6CEA-FD95-4207-8534-338B8C2D37F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288634B-BC9B-4EA8-A3F5-7655ECC162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7" name="">
            <a:extLst xmlns:a="http://schemas.openxmlformats.org/drawingml/2006/main">
              <a:ext uri="{FF2B5EF4-FFF2-40B4-BE49-F238E27FC236}">
                <a16:creationId xmlns:a16="http://schemas.microsoft.com/office/drawing/2014/main" id="{DC17C325-B5BD-44AA-ADDA-4546A7E6B0F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65674453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B559FE4-1B64-4FFC-8B07-28769F9D601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58F79E3C-A5A1-4555-9F5E-000571CC5C4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eca2c5486bc4d4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D760E5B-CB46-422E-8741-B8C0E2BCAA5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0982AB9-4E7D-42CE-8A87-5F224AE297D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4BCE2A6-EC67-4647-9A77-6349E5C1121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ABD7545C-E47A-4DDC-B776-D10DB0383973}"/>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96963AB-76EB-423D-B393-3ADE98F00AE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画端到端路径</a:t>
            </a:r>
          </a:p>
        </p:txBody>
      </p:sp>
      <p:sp>
        <p:nvSpPr>
          <p:cNvPr id="9" name="">
            <a:extLst xmlns:a="http://schemas.openxmlformats.org/drawingml/2006/main">
              <a:ext uri="{FF2B5EF4-FFF2-40B4-BE49-F238E27FC236}">
                <a16:creationId xmlns:a16="http://schemas.microsoft.com/office/drawing/2014/main" id="{8C1105C5-C414-4578-9FB1-B49D7FD27BBB}"/>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39380E3-5C3B-471F-8F40-E22032DDB9F8}"/>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标协议</a:t>
            </a:r>
          </a:p>
        </p:txBody>
      </p:sp>
      <p:sp>
        <p:nvSpPr>
          <p:cNvPr id="11" name="">
            <a:extLst xmlns:a="http://schemas.openxmlformats.org/drawingml/2006/main">
              <a:ext uri="{FF2B5EF4-FFF2-40B4-BE49-F238E27FC236}">
                <a16:creationId xmlns:a16="http://schemas.microsoft.com/office/drawing/2014/main" id="{60D2E542-8012-40BF-891F-4E65EB7E3B3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571D3EA4-C623-411C-A7D8-4CA15707257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找故障点</a:t>
            </a:r>
          </a:p>
        </p:txBody>
      </p:sp>
      <p:sp>
        <p:nvSpPr>
          <p:cNvPr id="13" name="">
            <a:extLst xmlns:a="http://schemas.openxmlformats.org/drawingml/2006/main">
              <a:ext uri="{FF2B5EF4-FFF2-40B4-BE49-F238E27FC236}">
                <a16:creationId xmlns:a16="http://schemas.microsoft.com/office/drawing/2014/main" id="{2F240CB8-8828-424B-A52D-A292DDCDCF2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45E60D6-3DC0-4C04-9237-73C816A1377E}"/>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458198E4-FB70-47EE-8462-A92FD5769E9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user can reach a school server by its IP address…</a:t>
            </a:r>
          </a:p>
        </p:txBody>
      </p:sp>
      <p:sp>
        <p:nvSpPr>
          <p:cNvPr id="16" name="">
            <a:extLst xmlns:a="http://schemas.openxmlformats.org/drawingml/2006/main">
              <a:ext uri="{FF2B5EF4-FFF2-40B4-BE49-F238E27FC236}">
                <a16:creationId xmlns:a16="http://schemas.microsoft.com/office/drawing/2014/main" id="{C087591C-D0CA-4544-9A97-C3CDEA4FB23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E1042A54-D7F1-4329-B0F0-2346CF076C7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27053A46-9A9B-4371-962C-F734A10D924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正确结论：Successful direct-IP access does not prove the domain record is corre…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46B8981C-1EE9-4F23-B76B-96D09762BDB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2F519F58-D327-46AB-9A70-4405534FB3C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E13BCC1-0FEA-4BEA-BEFF-357AFE75323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2" name="">
            <a:extLst xmlns:a="http://schemas.openxmlformats.org/drawingml/2006/main">
              <a:ext uri="{FF2B5EF4-FFF2-40B4-BE49-F238E27FC236}">
                <a16:creationId xmlns:a16="http://schemas.microsoft.com/office/drawing/2014/main" id="{4A96E520-9F58-4C06-84E9-51552BC1842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696256012"/>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9BBB7DD-53F1-4073-8B2F-1F1A95865D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E65FA41D-4A3A-45C2-8432-9A945D25EE8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d298d9a8412438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73BA588-1BA0-4F78-9B6E-A168D6AE88C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58C2CC67-F053-4BFA-9FAF-01BE71896AF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CE6F520-AD8C-42F4-84EF-E0A2CC118CF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FFE75AFD-7BD1-4215-AF37-F916C5BB8C1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224E98AF-DD79-4AD9-809D-365FB504F5FE}"/>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2D54131F-1130-46BC-A353-E178F8EE29E2}"/>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EA39996A-ECFA-43DB-9407-27B03F84D7F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BC6146D-165B-4D00-B57E-B65A046A6A4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3CB51F5-D0EE-4EFC-A6F4-A7CFBA1389D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9A95995-C53C-49A8-A886-FC4FD8E4DD7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90C9F15-67AD-4C13-AF41-78D4F6AB7ED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F30263B-85EF-4DFC-8BFC-74675F91E02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5A0F83D-D048-4A8F-B3DC-FB5A5365B0B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6A43A94C-0DB3-4841-A34B-B4B75E12E6E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46B51A5-135E-4091-BF1B-84B093D1C4C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2B2A81A0-F0EF-49B7-8DDD-067BDF35E3F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F4F6EF97-ED77-4778-9D85-EA2AD20EE7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906EE88-6AD0-43E0-AF9C-707FB91DFB6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2" name="">
            <a:extLst xmlns:a="http://schemas.openxmlformats.org/drawingml/2006/main">
              <a:ext uri="{FF2B5EF4-FFF2-40B4-BE49-F238E27FC236}">
                <a16:creationId xmlns:a16="http://schemas.microsoft.com/office/drawing/2014/main" id="{587B6910-E4BF-43FC-A0CD-D1880CE9ED1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4859584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756A097-729C-47A1-9D02-6B48AB16897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C2B85A4E-89C1-4CAB-9F55-80ED4F4005B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c1eb9e5f9304e4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4A74DCA-0F32-4969-8E77-69BDB5887F9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809AD9E-ADB7-42B8-B6FC-8E38DD6D939E}"/>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26D50AC-E06E-40F9-AFD3-A60756BC800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05B99E3-B391-4A65-8CCA-D5705594AF6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网络与互联网</a:t>
            </a:r>
          </a:p>
        </p:txBody>
      </p:sp>
      <p:sp>
        <p:nvSpPr>
          <p:cNvPr id="8" name="">
            <a:extLst xmlns:a="http://schemas.openxmlformats.org/drawingml/2006/main">
              <a:ext uri="{FF2B5EF4-FFF2-40B4-BE49-F238E27FC236}">
                <a16:creationId xmlns:a16="http://schemas.microsoft.com/office/drawing/2014/main" id="{39B83A6C-8BD9-4DE4-9479-7879E64F7EE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DE05BF7-24A9-445A-8E4E-662C5921CEB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31BA21E-5FE3-4054-8D6B-C24D89E48A25}"/>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B6BDE688-369A-4DEF-8F35-8D18E53B21C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E5DB320-5759-4076-A13D-1F5FAA5E56A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16657F7-22E7-42FD-8EB6-69275D21C96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D3806612-2D4E-4A78-9CCD-99938B8654E5}"/>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C16CA24-A560-4239-9E3F-01C9BE8CFD17}"/>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5A45334-36EA-4536-B36D-BE3F1476D2D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32715F72-FE91-4367-9805-94CC2B99E8E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F1C7E96D-2611-4A03-B369-E44754E5740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76F5988-18A2-4710-B029-4003322D89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6E2E42F4-6489-48F6-B050-9E0E9175D4C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696045317"/>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46248FD-58A4-497F-84FA-A00E6FF02B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40EAE5F5-04E1-4758-95F6-30889C5EEB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77ac31e38ec449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7ED88A-5FE1-45FA-880F-B3FFD0E2605E}"/>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7DC92EA-7BEF-4294-B64F-D5E182AA9E7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D97B4D5-55DF-4883-8049-34C6DEE3E53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37EB088-2113-4BB8-B8D8-6FF0B7EC5CE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AF481C49-C31F-4F4B-AAFD-749493A393E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C7C8B13-59AB-4006-B7FE-C4C56AB7AF8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C1E65F9-BE8D-44E4-899F-6747FD48636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7B59DD31-06E5-46C5-A059-D71FF938D96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0C6C06C-98EE-41F0-A2DF-1C0A28A0A3E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1B1287D-0DA4-4428-B89C-0CB8B8C5698B}"/>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1DB53818-4350-4EC4-B347-464CE7BFC36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7BA0B1B-4322-4157-AC92-1E317A8D285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73AA026B-2FE0-40E2-81BE-4A44F2BAD6E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检查：IP、域名与网址混淆</a:t>
            </a:r>
          </a:p>
        </p:txBody>
      </p:sp>
      <p:sp>
        <p:nvSpPr>
          <p:cNvPr id="17" name="">
            <a:extLst xmlns:a="http://schemas.openxmlformats.org/drawingml/2006/main">
              <a:ext uri="{FF2B5EF4-FFF2-40B4-BE49-F238E27FC236}">
                <a16:creationId xmlns:a16="http://schemas.microsoft.com/office/drawing/2014/main" id="{532E801F-0DA5-49CF-9477-FE3BDED1FA5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6C8F2FB-F27C-410A-BF92-8E65FDFB3C1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AC52008-1D59-4E6A-B8AF-068F2860469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BDFD46E7-B357-443E-B216-954DCFEC913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28771351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2015509-4733-43AE-A732-6D9C43B78A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C2BFCFE1-9F98-4BAB-B297-0F79653E019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1afde9b40154f9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7F91B38-A654-4E0A-8A57-2EC418037B1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2A40A86-B03F-4314-858E-0844ED3D60B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8D5B4EA-721A-4BF7-8A87-2CCC2E833B8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CC856CB3-CB02-4CDC-9853-3183CBF8EB9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user can reach a school server by its IP address but not by its domain name. Other Internet services work and the web server respond…</a:t>
            </a:r>
          </a:p>
        </p:txBody>
      </p:sp>
      <p:sp>
        <p:nvSpPr>
          <p:cNvPr id="8" name="">
            <a:extLst xmlns:a="http://schemas.openxmlformats.org/drawingml/2006/main">
              <a:ext uri="{FF2B5EF4-FFF2-40B4-BE49-F238E27FC236}">
                <a16:creationId xmlns:a16="http://schemas.microsoft.com/office/drawing/2014/main" id="{0F5E6A53-AEDD-46B8-9262-A57FAD0F993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ADB4FCE3-D1F7-48B3-9713-58DAB2ECA28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D13E451-A5C4-4F52-9937-981FE6652AD5}"/>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C7AFAC6-73E9-49C9-8855-440656F0E8B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EF9B10C-DC6D-4443-A8EE-42FE8296326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A500375E-AC4B-4155-AF93-09795E98AFE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A50EAF9-4FFC-4114-9970-54128306975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4037160-4108-4678-8A1C-93BCCAF8BF31}"/>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93CDABE-2074-4F01-992A-20FE7D78974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BF466D9-B626-4472-9447-D89545E28445}"/>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D32188C-FFB3-4761-A54D-41498796419C}"/>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9F68A35-070B-42AB-B6BA-FF8247C09DC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81751BB-A14A-4703-BE37-B10D9943F9E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65C4333-EE66-4789-BB91-DDDFD97CE8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2" name="">
            <a:extLst xmlns:a="http://schemas.openxmlformats.org/drawingml/2006/main">
              <a:ext uri="{FF2B5EF4-FFF2-40B4-BE49-F238E27FC236}">
                <a16:creationId xmlns:a16="http://schemas.microsoft.com/office/drawing/2014/main" id="{FB13DBAD-5CA9-4A84-B9E5-EA5AFC00E8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639811882"/>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E8D7A55-093D-4B01-9C61-ABAF169111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209EC2A3-58FA-4CA2-A0CA-E342491C593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ded9637bd39425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1D13D8C-C037-4F94-A970-3D2D9F237F1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3347296-F860-467F-AAE8-6F949E659A0B}"/>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804B92F-407A-4081-B9BC-0737234EEA1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24C5478-DDD4-483D-8804-B3D8DA4D7BE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7BEB85A-11A0-4C15-A1BC-ED1EBBAF0EB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user can reach a s…</a:t>
            </a:r>
          </a:p>
        </p:txBody>
      </p:sp>
      <p:sp>
        <p:nvSpPr>
          <p:cNvPr id="9" name="">
            <a:extLst xmlns:a="http://schemas.openxmlformats.org/drawingml/2006/main">
              <a:ext uri="{FF2B5EF4-FFF2-40B4-BE49-F238E27FC236}">
                <a16:creationId xmlns:a16="http://schemas.microsoft.com/office/drawing/2014/main" id="{E2A86AF6-5E00-48F7-9C8A-E0E5B7791EB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6C25E96F-66D2-43E8-8F57-9A83CD79B16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D97D3BE-1A73-492C-94D9-8B689977EB5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69EBD7E-BB95-460B-8554-04872B91CBC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user can reach a school ser…</a:t>
            </a:r>
          </a:p>
        </p:txBody>
      </p:sp>
      <p:sp>
        <p:nvSpPr>
          <p:cNvPr id="13" name="">
            <a:extLst xmlns:a="http://schemas.openxmlformats.org/drawingml/2006/main">
              <a:ext uri="{FF2B5EF4-FFF2-40B4-BE49-F238E27FC236}">
                <a16:creationId xmlns:a16="http://schemas.microsoft.com/office/drawing/2014/main" id="{54C4EB0F-439C-400B-8EC3-792DCFA6D3E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DBE26EA9-709A-4FF4-AC52-98D0A0A44CA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BE7A34A0-125A-446E-B7DA-AED0779AE8A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227861D-C35E-4571-8B0B-6B4F5993AF0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user can reach a school ser…</a:t>
            </a:r>
          </a:p>
        </p:txBody>
      </p:sp>
      <p:sp>
        <p:nvSpPr>
          <p:cNvPr id="17" name="">
            <a:extLst xmlns:a="http://schemas.openxmlformats.org/drawingml/2006/main">
              <a:ext uri="{FF2B5EF4-FFF2-40B4-BE49-F238E27FC236}">
                <a16:creationId xmlns:a16="http://schemas.microsoft.com/office/drawing/2014/main" id="{4C61F38A-DCD2-4C87-A4DC-DF16FF3A98D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D098B34-BF6A-49AC-8014-8ED3D1EC6C9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27C5E10-CB21-42A0-97DB-FF000D17FA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DC618A03-215A-4A58-9A31-BC04350E7BC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12084157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BAAA15A-7AF4-436E-80DB-462E05D400A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771CF0C8-EE8E-495B-B040-CB01FAF498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b39fa24b60c4d5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378CB28-4911-4EA5-B0C2-47E97FA3575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E7C5894-20E5-4E94-80F5-AC15BD1A51CC}"/>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081791F-2577-42CB-A453-0E2197F66373}"/>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CB1184B-3888-4C71-9B51-50E01BBC1839}"/>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IP、域名与网址混淆</a:t>
            </a:r>
          </a:p>
        </p:txBody>
      </p:sp>
      <p:sp>
        <p:nvSpPr>
          <p:cNvPr id="8" name="">
            <a:extLst xmlns:a="http://schemas.openxmlformats.org/drawingml/2006/main">
              <a:ext uri="{FF2B5EF4-FFF2-40B4-BE49-F238E27FC236}">
                <a16:creationId xmlns:a16="http://schemas.microsoft.com/office/drawing/2014/main" id="{7B9E0BA8-8C79-4341-AE6A-51EDBB911FA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F97A631-FF39-4576-89F5-5621626E5B0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4819462-6A02-4EA1-8BAD-403E46DB948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402BB88-2D63-47DB-B37C-F553828870A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evidence points to a DNS name-resolution failure rat…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A875B3F-9F23-41E4-A166-F8CCEE1D71D1}"/>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671DC58-FE44-4F4D-8988-B7722EBA9F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2D57EB6-0E01-46E3-9579-CADFCFD49A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5" name="">
            <a:extLst xmlns:a="http://schemas.openxmlformats.org/drawingml/2006/main">
              <a:ext uri="{FF2B5EF4-FFF2-40B4-BE49-F238E27FC236}">
                <a16:creationId xmlns:a16="http://schemas.microsoft.com/office/drawing/2014/main" id="{78562F0F-8032-4588-BE82-3FB6DA6C3CD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631104387"/>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C23C42E-BAA0-4EFF-8EB0-4EFC0026A6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26905A22-1A1A-4BED-9832-4A0E8B11BEC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ef17e14a8334b2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5D5D9A2-3D64-4DE1-AC7C-FB1B84523FE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0466F854-7F13-49E3-B77E-008F07B6675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42977ED-02C6-43CB-B18C-B6BE31E891B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8C8E55BE-8DCA-47D3-BBBB-97B3F710C57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74"/>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user can reach a school server by its IP address but not by its domain name. Other Internet services work and the web server responds to direct IP reque…</a:t>
            </a:r>
          </a:p>
        </p:txBody>
      </p:sp>
      <p:sp>
        <p:nvSpPr>
          <p:cNvPr id="8" name="">
            <a:extLst xmlns:a="http://schemas.openxmlformats.org/drawingml/2006/main">
              <a:ext uri="{FF2B5EF4-FFF2-40B4-BE49-F238E27FC236}">
                <a16:creationId xmlns:a16="http://schemas.microsoft.com/office/drawing/2014/main" id="{FF32F38C-CCC9-40E1-8F95-754C4D16207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D6BB1DF-785A-4620-88E7-897CF98864C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0DDBE5B-7A3E-40D6-9083-EB51D480438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DF11BF0-2AD4-4CCE-9ACD-C695651F263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234C1245-8925-48AB-A8B7-5C48CE3B18D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40E6113-4CF0-4DB0-98E1-1C07BA5F619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2B01AFFD-C993-480B-BCF0-CFC9CA0DD4D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0E53A8E-5FF0-416F-9667-6E4C9275A82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6" name="">
            <a:extLst xmlns:a="http://schemas.openxmlformats.org/drawingml/2006/main">
              <a:ext uri="{FF2B5EF4-FFF2-40B4-BE49-F238E27FC236}">
                <a16:creationId xmlns:a16="http://schemas.microsoft.com/office/drawing/2014/main" id="{3335EE54-A8EC-4B4D-8893-858BDFEB291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602620152"/>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06A951D-9378-4194-8525-0A75975BB4B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A2D17120-8C7F-4E57-945C-47BBB35E494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c0a8f17e0074ac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5CCAA0-BF82-4E2E-9793-2940976D5FDB}"/>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5866B0D7-55C4-4BD3-9C8E-628CCA67BFE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4363E09-ACFB-44A4-A7E2-1DD968E417F8}"/>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7180C6D6-ED07-4938-A9D2-346B5140FF8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83AF8A47-C874-4DBE-8A55-A297C90AA67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FC1072C1-5241-46F4-839B-593A6CEB36C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user can reach a school server by its …</a:t>
            </a:r>
          </a:p>
        </p:txBody>
      </p:sp>
      <p:sp>
        <p:nvSpPr>
          <p:cNvPr id="10" name="">
            <a:extLst xmlns:a="http://schemas.openxmlformats.org/drawingml/2006/main">
              <a:ext uri="{FF2B5EF4-FFF2-40B4-BE49-F238E27FC236}">
                <a16:creationId xmlns:a16="http://schemas.microsoft.com/office/drawing/2014/main" id="{94CFC330-79E5-4CE0-8E41-1C29558F101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高频错因：IP、域名与网址混淆</a:t>
            </a:r>
          </a:p>
        </p:txBody>
      </p:sp>
      <p:sp>
        <p:nvSpPr>
          <p:cNvPr id="11" name="">
            <a:extLst xmlns:a="http://schemas.openxmlformats.org/drawingml/2006/main">
              <a:ext uri="{FF2B5EF4-FFF2-40B4-BE49-F238E27FC236}">
                <a16:creationId xmlns:a16="http://schemas.microsoft.com/office/drawing/2014/main" id="{14B8F2F4-EFEF-4C2B-B6BE-E7256AE8B60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10B1B6D-1C18-484B-9177-9D9063B4863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CB676AA-999E-4074-BE34-80687009A82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分层协议使不同系统可互操作</a:t>
            </a:r>
          </a:p>
        </p:txBody>
      </p:sp>
      <p:sp>
        <p:nvSpPr>
          <p:cNvPr id="14" name="">
            <a:extLst xmlns:a="http://schemas.openxmlformats.org/drawingml/2006/main">
              <a:ext uri="{FF2B5EF4-FFF2-40B4-BE49-F238E27FC236}">
                <a16:creationId xmlns:a16="http://schemas.microsoft.com/office/drawing/2014/main" id="{62AF6093-100C-4F6B-90D6-C3696DF6D3B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DAF9D35-F794-4AB5-BFD7-5D1143A9B29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DF26D34-0208-4319-B825-B8D567F534D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7" name="">
            <a:extLst xmlns:a="http://schemas.openxmlformats.org/drawingml/2006/main">
              <a:ext uri="{FF2B5EF4-FFF2-40B4-BE49-F238E27FC236}">
                <a16:creationId xmlns:a16="http://schemas.microsoft.com/office/drawing/2014/main" id="{F833EE58-9D6E-438B-8309-24670F600C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59055609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C08D0A4-1208-41E2-8253-28E4B47F11A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F3F2E6A1-BD13-42F3-A910-C8530522C8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0c8dfd46cdb49c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3BD6563-E198-461A-851F-7BD00284C16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E6C38C7-900D-4248-B31E-CB8B066B948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49BE417-C436-4CCF-AFAC-933675FC8546}"/>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F4FCE60-4B83-4AC4-9D2E-7D44D0AE0F5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062F925-A628-4EF6-ACA5-D8EC31F46708}"/>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画端到端路径</a:t>
            </a:r>
          </a:p>
        </p:txBody>
      </p:sp>
      <p:sp>
        <p:nvSpPr>
          <p:cNvPr id="9" name="">
            <a:extLst xmlns:a="http://schemas.openxmlformats.org/drawingml/2006/main">
              <a:ext uri="{FF2B5EF4-FFF2-40B4-BE49-F238E27FC236}">
                <a16:creationId xmlns:a16="http://schemas.microsoft.com/office/drawing/2014/main" id="{5F59FB70-0D55-46FB-A6B7-4FD7055CECF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1F0ECAF6-BE2E-4054-A9CA-7D3550045BF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标协议</a:t>
            </a:r>
          </a:p>
        </p:txBody>
      </p:sp>
      <p:sp>
        <p:nvSpPr>
          <p:cNvPr id="11" name="">
            <a:extLst xmlns:a="http://schemas.openxmlformats.org/drawingml/2006/main">
              <a:ext uri="{FF2B5EF4-FFF2-40B4-BE49-F238E27FC236}">
                <a16:creationId xmlns:a16="http://schemas.microsoft.com/office/drawing/2014/main" id="{A96FD1DC-1C7C-4481-B535-C1E4CDF5D46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28E78B8-8B44-4795-9542-C214B0E22B2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找故障点</a:t>
            </a:r>
          </a:p>
        </p:txBody>
      </p:sp>
      <p:sp>
        <p:nvSpPr>
          <p:cNvPr id="13" name="">
            <a:extLst xmlns:a="http://schemas.openxmlformats.org/drawingml/2006/main">
              <a:ext uri="{FF2B5EF4-FFF2-40B4-BE49-F238E27FC236}">
                <a16:creationId xmlns:a16="http://schemas.microsoft.com/office/drawing/2014/main" id="{705BCBE2-09B4-425B-93E3-3A973E0EA3C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A1941A9-C2EE-4630-8356-938A22748B8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06F0F21C-AC21-442F-8306-6C1ACDE1A1F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user can reach a school server by its IP address…</a:t>
            </a:r>
          </a:p>
        </p:txBody>
      </p:sp>
      <p:sp>
        <p:nvSpPr>
          <p:cNvPr id="16" name="">
            <a:extLst xmlns:a="http://schemas.openxmlformats.org/drawingml/2006/main">
              <a:ext uri="{FF2B5EF4-FFF2-40B4-BE49-F238E27FC236}">
                <a16:creationId xmlns:a16="http://schemas.microsoft.com/office/drawing/2014/main" id="{8CEFD9B8-7C88-406A-AA1D-16D4B4F4AA0A}"/>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A2084AD-D6E2-4081-801B-76D8AEBDEDF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10F5BD65-5A00-4998-95A0-D592516EF22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evidence points to a DNS name-resolution fai…</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D1F7B811-3299-4D83-8098-4A0A849CE53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00401B17-27C1-41BE-9961-E59A0CA9289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8887EB8-7601-4402-84C5-46B96C0FD5B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2" name="">
            <a:extLst xmlns:a="http://schemas.openxmlformats.org/drawingml/2006/main">
              <a:ext uri="{FF2B5EF4-FFF2-40B4-BE49-F238E27FC236}">
                <a16:creationId xmlns:a16="http://schemas.microsoft.com/office/drawing/2014/main" id="{78CC5D40-EFDB-4DE4-B20B-00E1AD3FDEB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459222446"/>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30EB81D-992C-4349-B10C-5B1A06D6D30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CF0F7927-1B0A-4710-8FD8-B6457154CB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3c7ddb3f8264dd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DE7D00-E05C-4AEB-A6AA-1BAC2F5BF44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5F99EFA-3827-48E5-9A2E-666CBD0360D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A1AC124-A5EE-4A9C-85F1-68C3803060E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3373E69-81AA-4A65-A636-DB355BB98A0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B1726529-459A-4BBF-8216-912AD9958C9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788706DD-7811-49B9-A24A-0CDF42069F9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7FEF554-7720-4955-A491-79E87FCC957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DD9A9E2-BB5A-4F8C-8DFD-236854CBE2A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064D5EC-9E87-479B-918D-D1EC6CD001F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4453427-FFEB-4C26-B7D3-00F21E7F0B1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B97CA63-0F83-431C-8CDB-694C6B6E6E4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149D728-2338-421A-9777-9F3E84F5F23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FD8462EE-10DD-41B7-9E4F-0B8BFE99C8E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F82C4B8F-A7F5-4E7E-B160-60F06C5F4E2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63D699B-89D2-4CCD-B7FE-7BC69B233C1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019165E1-F3D7-487E-8633-C577236267BB}"/>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9EEA268-E10D-451C-A4CD-B09131E93F9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56DD400-76F2-4E1C-B150-EBC21623AEF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2" name="">
            <a:extLst xmlns:a="http://schemas.openxmlformats.org/drawingml/2006/main">
              <a:ext uri="{FF2B5EF4-FFF2-40B4-BE49-F238E27FC236}">
                <a16:creationId xmlns:a16="http://schemas.microsoft.com/office/drawing/2014/main" id="{96D773A7-FF8C-451D-BC84-3E57BFB2C75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76574855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CA30FF4-F0A8-44D5-BBC6-F6C4DD289AC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0F59D150-409C-4902-8FB2-CDDAA72AF81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0e61b15934b4ae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E1DF8EA-F09E-4D89-995A-1C618250E6C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C2FB5D8-5537-47DF-A1DD-85610D31B88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16E0A6E-2290-4AF0-A418-46CF3389F43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60839BC-5ECD-4A67-A3AE-A695BFE5651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网络与互联网</a:t>
            </a:r>
          </a:p>
        </p:txBody>
      </p:sp>
      <p:sp>
        <p:nvSpPr>
          <p:cNvPr id="8" name="">
            <a:extLst xmlns:a="http://schemas.openxmlformats.org/drawingml/2006/main">
              <a:ext uri="{FF2B5EF4-FFF2-40B4-BE49-F238E27FC236}">
                <a16:creationId xmlns:a16="http://schemas.microsoft.com/office/drawing/2014/main" id="{A37AD837-C32F-4A2B-A25F-DDA04E6A0D6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67D06A6-2E73-47D7-A489-6784471668A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B5D61FD3-A776-4F3C-A567-A7717166AD6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D2E0C588-4706-4512-A105-B9A085D5192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02CE5E9C-360E-4553-9A25-5DED3B249A3D}"/>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2D9300D-8420-4D64-A35C-1D273680AAF0}"/>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176D0E37-3CF8-40AE-BE97-4315212521E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0E451FE8-EDB3-45DC-A242-C7C5C1D2C33C}"/>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017F6E7-211A-4926-A5A1-978AAE033B10}"/>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991F817A-551F-49BD-AD60-72B4CB3391CC}"/>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F7FE984-76D2-488E-9303-1FEF4C541FE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DA006F1-0D8A-494D-82DE-67E26B7768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A3875D8B-5C5A-483C-8372-CDBC7D1255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927463575"/>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A1ACBF9-038C-4B91-83A0-7B7BA7F41AF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A49BE155-12F4-4352-B128-381F85D46D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3ca9498c8b0459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253C39-04E0-4CB1-A5B0-4328D53F07F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3E703A0-287C-4229-BCB1-76CD81CA55CC}"/>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8835C0E-9486-407F-B2F1-F0690D545A1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AF5FA630-11D3-460F-AA51-F8427D21172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A9783093-508F-4D34-A5AF-556B24666AC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60144C3-1FE9-404F-B42E-B8D83C9D331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1F83E91-A405-4C7F-8956-1E10DC08776B}"/>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10F496AA-19E4-439D-B51E-938667D306B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AC93F8E-B892-426C-BD19-1259C758436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1399105-6F9C-40E1-9C38-23C7DB285DB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AC9036D6-AB95-46A2-BAC3-490570C04A2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FEA5F3EF-F60C-4717-804C-67F7DA1FC0D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F3659CA-FADE-4792-8DEA-F8BE6E77A16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检查：IP、域名与网址混淆</a:t>
            </a:r>
          </a:p>
        </p:txBody>
      </p:sp>
      <p:sp>
        <p:nvSpPr>
          <p:cNvPr id="17" name="">
            <a:extLst xmlns:a="http://schemas.openxmlformats.org/drawingml/2006/main">
              <a:ext uri="{FF2B5EF4-FFF2-40B4-BE49-F238E27FC236}">
                <a16:creationId xmlns:a16="http://schemas.microsoft.com/office/drawing/2014/main" id="{145D7617-26E3-411D-A2BC-D175BF2E38B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665F11C-A5BD-48D5-A36C-FD9ADFFA0F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2352E72-6CF9-4269-A868-9574321A372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B6CB78DC-686E-4524-AA30-7EF9C9FE1F0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54709620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04872C8-D8A3-43F0-A274-4B49906BEE8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7B479622-72A0-4842-9F20-7CC5F2303B5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f0d328e6eff411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B14BA4D-7470-4F38-B608-615189ACE34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F06EEFF-DCCF-4A4E-AA85-C666D90AF93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04F9152-FF7D-4169-BA23-23984A930AB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6C4C47EA-B743-4918-B30F-75F43160E64D}"/>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user can reach a school server by its IP address but not by its domain name. Other Internet services work and the web server respond…</a:t>
            </a:r>
          </a:p>
        </p:txBody>
      </p:sp>
      <p:sp>
        <p:nvSpPr>
          <p:cNvPr id="8" name="">
            <a:extLst xmlns:a="http://schemas.openxmlformats.org/drawingml/2006/main">
              <a:ext uri="{FF2B5EF4-FFF2-40B4-BE49-F238E27FC236}">
                <a16:creationId xmlns:a16="http://schemas.microsoft.com/office/drawing/2014/main" id="{41DD0EE7-A5CE-48CC-AEB5-F053BB3E48C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60A5AA72-9FC6-495B-90DA-08A5EC334E9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EEACCFD-8B0B-4E2E-9C94-4E977B983E1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1440629-8EA1-479D-910C-C1FAFE382EFB}"/>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0F939AB-46D8-486B-BB33-B9CC38C0D09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41A9F171-9F35-4D7E-85E6-CE1D61CA772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620B677B-4E92-4820-A4B5-2EADEC632F1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A4EAC05-1F1A-4D6B-B1B3-2DE0A7B8EC1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EC71B837-3089-486E-9F5C-CB0A016F6A4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37A8F2B2-EDC2-4EF0-89FD-4ED1C40BF2EE}"/>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D2E121F-3928-4AC9-A802-53B31A00DA9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97B6BB72-7CF4-4AFE-B4A0-D00E417BD77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909B07A-0169-4513-B867-BB1C5C275B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7AD7A36-982F-4BDB-B8DE-52C57D95E70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2" name="">
            <a:extLst xmlns:a="http://schemas.openxmlformats.org/drawingml/2006/main">
              <a:ext uri="{FF2B5EF4-FFF2-40B4-BE49-F238E27FC236}">
                <a16:creationId xmlns:a16="http://schemas.microsoft.com/office/drawing/2014/main" id="{34681E3D-28D7-4ED2-911E-7C1BBCFDBFA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2132055"/>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89C52ED-BCA7-4226-9843-51DFF011CCB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FD9ED3A1-B52B-4B0C-A557-876457DCAAF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feaa03dd12948a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EBB320-29AC-46C2-8C4A-402B9E2811E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12BF2C56-62BC-49A7-B577-A081F6E226E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433949F-DB6D-447B-AB8B-0586A260E9E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AE1A307F-A2A9-421C-A8B8-85022CDD997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591D4C7-16FD-486E-8119-9DFEA8BF3FD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user can reach a s…</a:t>
            </a:r>
          </a:p>
        </p:txBody>
      </p:sp>
      <p:sp>
        <p:nvSpPr>
          <p:cNvPr id="9" name="">
            <a:extLst xmlns:a="http://schemas.openxmlformats.org/drawingml/2006/main">
              <a:ext uri="{FF2B5EF4-FFF2-40B4-BE49-F238E27FC236}">
                <a16:creationId xmlns:a16="http://schemas.microsoft.com/office/drawing/2014/main" id="{3CABB33D-A84E-4FB7-B087-E82C26FE3D0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8151F3CE-C42B-457A-898F-E2503E68D67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BB8B18A-6AC8-4085-AC32-D50F051D4853}"/>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842B73C-B95F-4EB2-9CBD-273B3F2CB52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user can reach a school ser…</a:t>
            </a:r>
          </a:p>
        </p:txBody>
      </p:sp>
      <p:sp>
        <p:nvSpPr>
          <p:cNvPr id="13" name="">
            <a:extLst xmlns:a="http://schemas.openxmlformats.org/drawingml/2006/main">
              <a:ext uri="{FF2B5EF4-FFF2-40B4-BE49-F238E27FC236}">
                <a16:creationId xmlns:a16="http://schemas.microsoft.com/office/drawing/2014/main" id="{0D8ECA8E-8D10-464D-968A-8CED7FD6D5B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4B0BF93-9211-498B-9687-526D1C949CC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D633863-CB00-4E27-81AE-2826F695F75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DD0AC0D-7C77-4F39-A25A-AFFFEEE017EB}"/>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user can reach a school ser…</a:t>
            </a:r>
          </a:p>
        </p:txBody>
      </p:sp>
      <p:sp>
        <p:nvSpPr>
          <p:cNvPr id="17" name="">
            <a:extLst xmlns:a="http://schemas.openxmlformats.org/drawingml/2006/main">
              <a:ext uri="{FF2B5EF4-FFF2-40B4-BE49-F238E27FC236}">
                <a16:creationId xmlns:a16="http://schemas.microsoft.com/office/drawing/2014/main" id="{45632860-2573-4742-89C1-35591EBE728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02800B8-DE66-4679-AE72-21F3B9A7A8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F583567-7BBD-4923-ADA7-41A378551B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20" name="">
            <a:extLst xmlns:a="http://schemas.openxmlformats.org/drawingml/2006/main">
              <a:ext uri="{FF2B5EF4-FFF2-40B4-BE49-F238E27FC236}">
                <a16:creationId xmlns:a16="http://schemas.microsoft.com/office/drawing/2014/main" id="{1B69E92A-BAB7-45FA-BD0A-D1DB5916380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60453067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2C09276-B345-491D-8BDC-C6B99BF5057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CEBBBC0B-B409-4A80-ADAF-6FFDD982AA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7be67e1c8fc469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B2DE76-A3DA-4723-A2D5-F596C59AA88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E6A6E63-4F6E-4BB2-9487-60D8BF1E2DD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5643A6F-B5E8-47DD-B63E-56A5AFD6148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1353919-2A4D-4389-A7AA-A1FC039EDE6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IP、域名与网址混淆</a:t>
            </a:r>
          </a:p>
        </p:txBody>
      </p:sp>
      <p:sp>
        <p:nvSpPr>
          <p:cNvPr id="8" name="">
            <a:extLst xmlns:a="http://schemas.openxmlformats.org/drawingml/2006/main">
              <a:ext uri="{FF2B5EF4-FFF2-40B4-BE49-F238E27FC236}">
                <a16:creationId xmlns:a16="http://schemas.microsoft.com/office/drawing/2014/main" id="{92E5DDE5-B33A-449C-8244-A0E88489B95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55B2770-687D-431C-A483-B7E2E890705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B9EB5AE-912F-4D9D-9322-E1FCDD0C32FF}"/>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9F25CC8-483B-4EA9-8203-00E7831F8A2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Query a known DNS resolver and inspect 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226054E-FD58-4C96-9AB1-8FEAB2D56C7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2E96121-B3A8-461E-A4C0-E1449FF83F8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967EC7F-5A07-4CCE-A3E8-0DC4BBBFADE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5" name="">
            <a:extLst xmlns:a="http://schemas.openxmlformats.org/drawingml/2006/main">
              <a:ext uri="{FF2B5EF4-FFF2-40B4-BE49-F238E27FC236}">
                <a16:creationId xmlns:a16="http://schemas.microsoft.com/office/drawing/2014/main" id="{9C9061D0-28EE-4852-B2EA-D21E6D7A501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167326913"/>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1C60757-080C-4AD8-AE2A-5B6BADF9225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C5C5B686-2288-4BAD-B0E4-6981FBDEF15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a89ad3fdafe4b0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6EC8F8-67A2-421A-A569-7564D0A813B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E1EC2B8-A034-4A5E-86AD-60CE580BC53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F4950DC-444C-40BB-81F0-68594BB31A37}"/>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0A610E83-2BDB-400A-92EC-3AD6573B7CB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74"/>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user can reach a school server by its IP address but not by its domain name. Other Internet services work and the web server responds to direct IP reque…</a:t>
            </a:r>
          </a:p>
        </p:txBody>
      </p:sp>
      <p:sp>
        <p:nvSpPr>
          <p:cNvPr id="8" name="">
            <a:extLst xmlns:a="http://schemas.openxmlformats.org/drawingml/2006/main">
              <a:ext uri="{FF2B5EF4-FFF2-40B4-BE49-F238E27FC236}">
                <a16:creationId xmlns:a16="http://schemas.microsoft.com/office/drawing/2014/main" id="{ED1269A4-09D0-4ADF-8560-56E09439A37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1596852-D545-4F88-8C02-6EDC39A92AE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CBE7873-6A64-40D4-9852-04DC43471B3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6B553DE-0F02-476D-B511-9F443BBB6A8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25ECB5FE-FB8C-4675-A645-8085F2C8499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0F86747-4384-4F0A-8A84-E42DFD34F9F4}"/>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CFE753F-54E6-40AE-934A-BE2CDCB09CB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1F53427-7725-4C81-ABEB-0C30483D1B9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网络与互联网</a:t>
            </a:r>
          </a:p>
        </p:txBody>
      </p:sp>
      <p:sp>
        <p:nvSpPr>
          <p:cNvPr id="16" name="">
            <a:extLst xmlns:a="http://schemas.openxmlformats.org/drawingml/2006/main">
              <a:ext uri="{FF2B5EF4-FFF2-40B4-BE49-F238E27FC236}">
                <a16:creationId xmlns:a16="http://schemas.microsoft.com/office/drawing/2014/main" id="{E671B650-0D55-4516-9F63-12DD83DC544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70073537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2026-08-19T09:05:26.1920000Z</dcterms:created>
  <dcterms:modified xsi:type="dcterms:W3CDTF">2026-08-19T09:05:26.1920000Z</dcterms:modified>
</coreProperties>
</file>