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52f690573bc4509" /><Relationship Type="http://schemas.openxmlformats.org/officeDocument/2006/relationships/extended-properties" Target="/docProps/app.xml" Id="Ra9f322c8d5404148" /><Relationship Type="http://schemas.openxmlformats.org/officeDocument/2006/relationships/officeDocument" Target="/ppt/presentation.xml" Id="R6e3915802753433b" /></Relationships>
</file>

<file path=ppt/presentation.xml><?xml version="1.0" encoding="utf-8"?>
<p:presentation xmlns:p="http://schemas.openxmlformats.org/presentationml/2006/main">
  <p:sldMasterIdLst>
    <p:sldMasterId xmlns:r="http://schemas.openxmlformats.org/officeDocument/2006/relationships" id="2147483648" r:id="Rbf9935166884406e"/>
  </p:sldMasterIdLst>
  <p:notesMasterIdLst>
    <p:notesMasterId xmlns:r="http://schemas.openxmlformats.org/officeDocument/2006/relationships" r:id="Recea9193cbbe4994"/>
  </p:notesMasterIdLst>
  <p:sldIdLst>
    <p:sldId xmlns:r="http://schemas.openxmlformats.org/officeDocument/2006/relationships" id="256" r:id="Rf85fe32950e048d7"/>
    <p:sldId xmlns:r="http://schemas.openxmlformats.org/officeDocument/2006/relationships" id="257" r:id="R4dcd04f00d1e4fc0"/>
    <p:sldId xmlns:r="http://schemas.openxmlformats.org/officeDocument/2006/relationships" id="258" r:id="R65db322a40654112"/>
    <p:sldId xmlns:r="http://schemas.openxmlformats.org/officeDocument/2006/relationships" id="259" r:id="Ra0424614cd52414e"/>
    <p:sldId xmlns:r="http://schemas.openxmlformats.org/officeDocument/2006/relationships" id="260" r:id="R32809a639ebb4712"/>
    <p:sldId xmlns:r="http://schemas.openxmlformats.org/officeDocument/2006/relationships" id="261" r:id="Rb7b5901de54645dd"/>
    <p:sldId xmlns:r="http://schemas.openxmlformats.org/officeDocument/2006/relationships" id="262" r:id="Ra19e1d9af8894b84"/>
    <p:sldId xmlns:r="http://schemas.openxmlformats.org/officeDocument/2006/relationships" id="263" r:id="Rf2aad9f7c5484c71"/>
    <p:sldId xmlns:r="http://schemas.openxmlformats.org/officeDocument/2006/relationships" id="264" r:id="R1cf6ca0308604807"/>
    <p:sldId xmlns:r="http://schemas.openxmlformats.org/officeDocument/2006/relationships" id="265" r:id="Rcb85d1ebe1b74615"/>
    <p:sldId xmlns:r="http://schemas.openxmlformats.org/officeDocument/2006/relationships" id="266" r:id="Rf0485ab473c14311"/>
    <p:sldId xmlns:r="http://schemas.openxmlformats.org/officeDocument/2006/relationships" id="267" r:id="R0271f9b2751445ff"/>
    <p:sldId xmlns:r="http://schemas.openxmlformats.org/officeDocument/2006/relationships" id="268" r:id="R34633497743149c4"/>
    <p:sldId xmlns:r="http://schemas.openxmlformats.org/officeDocument/2006/relationships" id="269" r:id="R87d75dcd613e4858"/>
    <p:sldId xmlns:r="http://schemas.openxmlformats.org/officeDocument/2006/relationships" id="270" r:id="Re59ce67f5f9848e7"/>
    <p:sldId xmlns:r="http://schemas.openxmlformats.org/officeDocument/2006/relationships" id="271" r:id="Rbb60dd510bb443b5"/>
    <p:sldId xmlns:r="http://schemas.openxmlformats.org/officeDocument/2006/relationships" id="272" r:id="R01daa2f5782246d7"/>
    <p:sldId xmlns:r="http://schemas.openxmlformats.org/officeDocument/2006/relationships" id="273" r:id="Raf28b1095b2348b2"/>
    <p:sldId xmlns:r="http://schemas.openxmlformats.org/officeDocument/2006/relationships" id="274" r:id="R60f5334a8aa341b2"/>
    <p:sldId xmlns:r="http://schemas.openxmlformats.org/officeDocument/2006/relationships" id="275" r:id="R5d0f9780a9f643c3"/>
    <p:sldId xmlns:r="http://schemas.openxmlformats.org/officeDocument/2006/relationships" id="276" r:id="R991b7a224bdd4d05"/>
    <p:sldId xmlns:r="http://schemas.openxmlformats.org/officeDocument/2006/relationships" id="277" r:id="Rc1fac2013f46455c"/>
    <p:sldId xmlns:r="http://schemas.openxmlformats.org/officeDocument/2006/relationships" id="278" r:id="R168992ffa9ec457d"/>
    <p:sldId xmlns:r="http://schemas.openxmlformats.org/officeDocument/2006/relationships" id="279" r:id="Rcbe9428975ea48b3"/>
    <p:sldId xmlns:r="http://schemas.openxmlformats.org/officeDocument/2006/relationships" id="280" r:id="R4a55248a7ff84d72"/>
    <p:sldId xmlns:r="http://schemas.openxmlformats.org/officeDocument/2006/relationships" id="281" r:id="Rc8dc6899d06549e0"/>
    <p:sldId xmlns:r="http://schemas.openxmlformats.org/officeDocument/2006/relationships" id="282" r:id="Rc1b0999631504a92"/>
    <p:sldId xmlns:r="http://schemas.openxmlformats.org/officeDocument/2006/relationships" id="283" r:id="R63ea6d721e5d4fb4"/>
    <p:sldId xmlns:r="http://schemas.openxmlformats.org/officeDocument/2006/relationships" id="284" r:id="Rdc05a61cf5b44c36"/>
    <p:sldId xmlns:r="http://schemas.openxmlformats.org/officeDocument/2006/relationships" id="285" r:id="Ra82d48acad70439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799889e3ca84905" /><Relationship Type="http://schemas.openxmlformats.org/officeDocument/2006/relationships/slideMaster" Target="/ppt/slideMasters/slideMaster1.xml" Id="Rbf9935166884406e" /><Relationship Type="http://schemas.openxmlformats.org/officeDocument/2006/relationships/notesMaster" Target="/ppt/notesMasters/notesMaster1.xml" Id="Recea9193cbbe4994" /><Relationship Type="http://schemas.openxmlformats.org/officeDocument/2006/relationships/presProps" Target="/ppt/presProps.xml" Id="Rdf63d100321740f2" /><Relationship Type="http://schemas.openxmlformats.org/officeDocument/2006/relationships/tableStyles" Target="/ppt/tableStyles.xml" Id="R9e13fb3b429c45c4" /><Relationship Type="http://schemas.openxmlformats.org/officeDocument/2006/relationships/slide" Target="/ppt/slides/slide1.xml" Id="Rf85fe32950e048d7" /><Relationship Type="http://schemas.openxmlformats.org/officeDocument/2006/relationships/slide" Target="/ppt/slides/slide2.xml" Id="R4dcd04f00d1e4fc0" /><Relationship Type="http://schemas.openxmlformats.org/officeDocument/2006/relationships/slide" Target="/ppt/slides/slide3.xml" Id="R65db322a40654112" /><Relationship Type="http://schemas.openxmlformats.org/officeDocument/2006/relationships/slide" Target="/ppt/slides/slide4.xml" Id="Ra0424614cd52414e" /><Relationship Type="http://schemas.openxmlformats.org/officeDocument/2006/relationships/slide" Target="/ppt/slides/slide5.xml" Id="R32809a639ebb4712" /><Relationship Type="http://schemas.openxmlformats.org/officeDocument/2006/relationships/slide" Target="/ppt/slides/slide6.xml" Id="Rb7b5901de54645dd" /><Relationship Type="http://schemas.openxmlformats.org/officeDocument/2006/relationships/slide" Target="/ppt/slides/slide7.xml" Id="Ra19e1d9af8894b84" /><Relationship Type="http://schemas.openxmlformats.org/officeDocument/2006/relationships/slide" Target="/ppt/slides/slide8.xml" Id="Rf2aad9f7c5484c71" /><Relationship Type="http://schemas.openxmlformats.org/officeDocument/2006/relationships/slide" Target="/ppt/slides/slide9.xml" Id="R1cf6ca0308604807" /><Relationship Type="http://schemas.openxmlformats.org/officeDocument/2006/relationships/slide" Target="/ppt/slides/slide10.xml" Id="Rcb85d1ebe1b74615" /><Relationship Type="http://schemas.openxmlformats.org/officeDocument/2006/relationships/slide" Target="/ppt/slides/slide11.xml" Id="Rf0485ab473c14311" /><Relationship Type="http://schemas.openxmlformats.org/officeDocument/2006/relationships/slide" Target="/ppt/slides/slide12.xml" Id="R0271f9b2751445ff" /><Relationship Type="http://schemas.openxmlformats.org/officeDocument/2006/relationships/slide" Target="/ppt/slides/slide13.xml" Id="R34633497743149c4" /><Relationship Type="http://schemas.openxmlformats.org/officeDocument/2006/relationships/slide" Target="/ppt/slides/slide14.xml" Id="R87d75dcd613e4858" /><Relationship Type="http://schemas.openxmlformats.org/officeDocument/2006/relationships/slide" Target="/ppt/slides/slide15.xml" Id="Re59ce67f5f9848e7" /><Relationship Type="http://schemas.openxmlformats.org/officeDocument/2006/relationships/slide" Target="/ppt/slides/slide16.xml" Id="Rbb60dd510bb443b5" /><Relationship Type="http://schemas.openxmlformats.org/officeDocument/2006/relationships/slide" Target="/ppt/slides/slide17.xml" Id="R01daa2f5782246d7" /><Relationship Type="http://schemas.openxmlformats.org/officeDocument/2006/relationships/slide" Target="/ppt/slides/slide18.xml" Id="Raf28b1095b2348b2" /><Relationship Type="http://schemas.openxmlformats.org/officeDocument/2006/relationships/slide" Target="/ppt/slides/slide19.xml" Id="R60f5334a8aa341b2" /><Relationship Type="http://schemas.openxmlformats.org/officeDocument/2006/relationships/slide" Target="/ppt/slides/slide20.xml" Id="R5d0f9780a9f643c3" /><Relationship Type="http://schemas.openxmlformats.org/officeDocument/2006/relationships/slide" Target="/ppt/slides/slide21.xml" Id="R991b7a224bdd4d05" /><Relationship Type="http://schemas.openxmlformats.org/officeDocument/2006/relationships/slide" Target="/ppt/slides/slide22.xml" Id="Rc1fac2013f46455c" /><Relationship Type="http://schemas.openxmlformats.org/officeDocument/2006/relationships/slide" Target="/ppt/slides/slide23.xml" Id="R168992ffa9ec457d" /><Relationship Type="http://schemas.openxmlformats.org/officeDocument/2006/relationships/slide" Target="/ppt/slides/slide24.xml" Id="Rcbe9428975ea48b3" /><Relationship Type="http://schemas.openxmlformats.org/officeDocument/2006/relationships/slide" Target="/ppt/slides/slide25.xml" Id="R4a55248a7ff84d72" /><Relationship Type="http://schemas.openxmlformats.org/officeDocument/2006/relationships/slide" Target="/ppt/slides/slide26.xml" Id="Rc8dc6899d06549e0" /><Relationship Type="http://schemas.openxmlformats.org/officeDocument/2006/relationships/slide" Target="/ppt/slides/slide27.xml" Id="Rc1b0999631504a92" /><Relationship Type="http://schemas.openxmlformats.org/officeDocument/2006/relationships/slide" Target="/ppt/slides/slide28.xml" Id="R63ea6d721e5d4fb4" /><Relationship Type="http://schemas.openxmlformats.org/officeDocument/2006/relationships/slide" Target="/ppt/slides/slide29.xml" Id="Rdc05a61cf5b44c36" /><Relationship Type="http://schemas.openxmlformats.org/officeDocument/2006/relationships/slide" Target="/ppt/slides/slide30.xml" Id="Ra82d48acad70439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d9c1f2afd2143c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ba8c55e6b984209" /><Relationship Type="http://schemas.openxmlformats.org/officeDocument/2006/relationships/notesMaster" Target="/ppt/notesMasters/notesMaster1.xml" Id="R7482d1024c1c475d" /></Relationships>
</file>

<file path=ppt/notesSlides/_rels/notesSlide2.xml.rels>&#65279;<?xml version="1.0" encoding="utf-8"?><Relationships xmlns="http://schemas.openxmlformats.org/package/2006/relationships"><Relationship Type="http://schemas.openxmlformats.org/officeDocument/2006/relationships/slide" Target="/ppt/slides/slide2.xml" Id="Rb5f5cc79d0dd4218" /><Relationship Type="http://schemas.openxmlformats.org/officeDocument/2006/relationships/notesMaster" Target="/ppt/notesMasters/notesMaster1.xml" Id="R3732612611f64496" /></Relationships>
</file>

<file path=ppt/notesSlides/_rels/notesSlide3.xml.rels>&#65279;<?xml version="1.0" encoding="utf-8"?><Relationships xmlns="http://schemas.openxmlformats.org/package/2006/relationships"><Relationship Type="http://schemas.openxmlformats.org/officeDocument/2006/relationships/slide" Target="/ppt/slides/slide3.xml" Id="R2808f554830f4485" /><Relationship Type="http://schemas.openxmlformats.org/officeDocument/2006/relationships/notesMaster" Target="/ppt/notesMasters/notesMaster1.xml" Id="R2d62007e55e04955" /></Relationships>
</file>

<file path=ppt/notesSlides/_rels/notesSlide4.xml.rels>&#65279;<?xml version="1.0" encoding="utf-8"?><Relationships xmlns="http://schemas.openxmlformats.org/package/2006/relationships"><Relationship Type="http://schemas.openxmlformats.org/officeDocument/2006/relationships/slide" Target="/ppt/slides/slide4.xml" Id="Rcaac585134cc4586" /><Relationship Type="http://schemas.openxmlformats.org/officeDocument/2006/relationships/notesMaster" Target="/ppt/notesMasters/notesMaster1.xml" Id="Re46801bb09534441" /></Relationships>
</file>

<file path=ppt/notesSlides/_rels/notesSlide5.xml.rels>&#65279;<?xml version="1.0" encoding="utf-8"?><Relationships xmlns="http://schemas.openxmlformats.org/package/2006/relationships"><Relationship Type="http://schemas.openxmlformats.org/officeDocument/2006/relationships/slide" Target="/ppt/slides/slide5.xml" Id="R1a6d36f30caf44ac" /><Relationship Type="http://schemas.openxmlformats.org/officeDocument/2006/relationships/notesMaster" Target="/ppt/notesMasters/notesMaster1.xml" Id="Re42e78a39cd142d3" /></Relationships>
</file>

<file path=ppt/notesSlides/_rels/notesSlide6.xml.rels>&#65279;<?xml version="1.0" encoding="utf-8"?><Relationships xmlns="http://schemas.openxmlformats.org/package/2006/relationships"><Relationship Type="http://schemas.openxmlformats.org/officeDocument/2006/relationships/slide" Target="/ppt/slides/slide6.xml" Id="R5707c45480094df1" /><Relationship Type="http://schemas.openxmlformats.org/officeDocument/2006/relationships/notesMaster" Target="/ppt/notesMasters/notesMaster1.xml" Id="R646208845e984595" /></Relationships>
</file>

<file path=ppt/notesSlides/_rels/notesSlide7.xml.rels>&#65279;<?xml version="1.0" encoding="utf-8"?><Relationships xmlns="http://schemas.openxmlformats.org/package/2006/relationships"><Relationship Type="http://schemas.openxmlformats.org/officeDocument/2006/relationships/slide" Target="/ppt/slides/slide7.xml" Id="Rce6be2e38ce44e82" /><Relationship Type="http://schemas.openxmlformats.org/officeDocument/2006/relationships/notesMaster" Target="/ppt/notesMasters/notesMaster1.xml" Id="Rf05011be5cac4fe5" /></Relationships>
</file>

<file path=ppt/notesSlides/_rels/notesSlide8.xml.rels>&#65279;<?xml version="1.0" encoding="utf-8"?><Relationships xmlns="http://schemas.openxmlformats.org/package/2006/relationships"><Relationship Type="http://schemas.openxmlformats.org/officeDocument/2006/relationships/slide" Target="/ppt/slides/slide8.xml" Id="Rfe5e7316d0104601" /><Relationship Type="http://schemas.openxmlformats.org/officeDocument/2006/relationships/notesMaster" Target="/ppt/notesMasters/notesMaster1.xml" Id="Rcdfe01c5507f41ba" /></Relationships>
</file>

<file path=ppt/notesSlides/_rels/notesSlide9.xml.rels>&#65279;<?xml version="1.0" encoding="utf-8"?><Relationships xmlns="http://schemas.openxmlformats.org/package/2006/relationships"><Relationship Type="http://schemas.openxmlformats.org/officeDocument/2006/relationships/slide" Target="/ppt/slides/slide9.xml" Id="Rae92191a0bac4950" /><Relationship Type="http://schemas.openxmlformats.org/officeDocument/2006/relationships/notesMaster" Target="/ppt/notesMasters/notesMaster1.xml" Id="R8bb8d0403a6648e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4bea81dfe1244eb" /><Relationship Type="http://schemas.openxmlformats.org/officeDocument/2006/relationships/notesMaster" Target="/ppt/notesMasters/notesMaster1.xml" Id="Rba9a2e12cc3545a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b18e9949e074934" /><Relationship Type="http://schemas.openxmlformats.org/officeDocument/2006/relationships/notesMaster" Target="/ppt/notesMasters/notesMaster1.xml" Id="R5d86a36e6f0b4dd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47adc6009b74a05" /><Relationship Type="http://schemas.openxmlformats.org/officeDocument/2006/relationships/notesMaster" Target="/ppt/notesMasters/notesMaster1.xml" Id="R0da151cfcbe44b5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1f9a4ac05da4c0d" /><Relationship Type="http://schemas.openxmlformats.org/officeDocument/2006/relationships/notesMaster" Target="/ppt/notesMasters/notesMaster1.xml" Id="R320c79d82c9c411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9582c8487224534" /><Relationship Type="http://schemas.openxmlformats.org/officeDocument/2006/relationships/notesMaster" Target="/ppt/notesMasters/notesMaster1.xml" Id="Rd4ac1c40ec3e478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969f794d0bc47eb" /><Relationship Type="http://schemas.openxmlformats.org/officeDocument/2006/relationships/notesMaster" Target="/ppt/notesMasters/notesMaster1.xml" Id="R8b3fe505deed4bf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74fb336047b470b" /><Relationship Type="http://schemas.openxmlformats.org/officeDocument/2006/relationships/notesMaster" Target="/ppt/notesMasters/notesMaster1.xml" Id="R618bb779090c43c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099caec300f481b" /><Relationship Type="http://schemas.openxmlformats.org/officeDocument/2006/relationships/notesMaster" Target="/ppt/notesMasters/notesMaster1.xml" Id="Rc622103229b945a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8f96f8ad237462c" /><Relationship Type="http://schemas.openxmlformats.org/officeDocument/2006/relationships/notesMaster" Target="/ppt/notesMasters/notesMaster1.xml" Id="Rd6b78b2093b8405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e130fda051647e3" /><Relationship Type="http://schemas.openxmlformats.org/officeDocument/2006/relationships/notesMaster" Target="/ppt/notesMasters/notesMaster1.xml" Id="R3ba097633186471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8f417f5911e4e6d" /><Relationship Type="http://schemas.openxmlformats.org/officeDocument/2006/relationships/notesMaster" Target="/ppt/notesMasters/notesMaster1.xml" Id="R54cd9ea50b5b452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dce2c7fd26a453e" /><Relationship Type="http://schemas.openxmlformats.org/officeDocument/2006/relationships/notesMaster" Target="/ppt/notesMasters/notesMaster1.xml" Id="R2e029ad3c20848b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9472f9b56b942f5" /><Relationship Type="http://schemas.openxmlformats.org/officeDocument/2006/relationships/notesMaster" Target="/ppt/notesMasters/notesMaster1.xml" Id="R61b8c28dd9ed471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5f42b2abfce4405" /><Relationship Type="http://schemas.openxmlformats.org/officeDocument/2006/relationships/notesMaster" Target="/ppt/notesMasters/notesMaster1.xml" Id="Rfcc581df8b594d9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984da01b8744cc2" /><Relationship Type="http://schemas.openxmlformats.org/officeDocument/2006/relationships/notesMaster" Target="/ppt/notesMasters/notesMaster1.xml" Id="R6249d6eeaf75482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3a2e677d2fb4db5" /><Relationship Type="http://schemas.openxmlformats.org/officeDocument/2006/relationships/notesMaster" Target="/ppt/notesMasters/notesMaster1.xml" Id="Rd55f90536cca433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7ae976f0d2f4c74" /><Relationship Type="http://schemas.openxmlformats.org/officeDocument/2006/relationships/notesMaster" Target="/ppt/notesMasters/notesMaster1.xml" Id="Raa4dd796bb5745a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1f3b81a2179415f" /><Relationship Type="http://schemas.openxmlformats.org/officeDocument/2006/relationships/notesMaster" Target="/ppt/notesMasters/notesMaster1.xml" Id="Rdfb55af906a6454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d764f4d0f674b90" /><Relationship Type="http://schemas.openxmlformats.org/officeDocument/2006/relationships/notesMaster" Target="/ppt/notesMasters/notesMaster1.xml" Id="Rf8eb79cee1984da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baf716807e242b0" /><Relationship Type="http://schemas.openxmlformats.org/officeDocument/2006/relationships/notesMaster" Target="/ppt/notesMasters/notesMaster1.xml" Id="Rc1aee6b76efc4e0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b9262b99b574cd9" /><Relationship Type="http://schemas.openxmlformats.org/officeDocument/2006/relationships/notesMaster" Target="/ppt/notesMasters/notesMaster1.xml" Id="R4b19eda5e79c4ff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资讯及通讯科技 的“软件与操作系统”学习单元。本套课件共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讲稿】明确告诉学生：本单元只训练“软件与操作系统”。先解释知识范围，再用一句话建立核心判断，最后示范标准方法。</a:t>
            </a:r>
          </a:p>
          <a:p xmlns:a="http://schemas.openxmlformats.org/drawingml/2006/main">
            <a:r>
              <a:t>【互动提问】请用自己的话复述“操作系统协调资源并提供抽象”，并举一个会触发“把应用功能归给硬件”的错误例子。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ICT Paper 1 Section A original MCQ · 证据定位
指令焦点：先判断题目要求找、解、析、比、评中的哪一种动作。
【原创训练材料｜参数为训练所设】Student accounts can run installed applications and save files in personal folders but cannot change security settings or install drivers.
Which conclusion is supported by all the stated evidence? 选项为 A.Evidence-led response: Operating-system account permissions separate ordinary use from administrator privileges.；B.Revise the claim to: Operating-system account permissions separate ordinary use from administrator privileges.；C.Operating-system account permissions separate ordinary use from administrator privileges.；D.Apply least-privilege groups and test each required action with a student account.。讲解时强调：操作系统协调资源并提供抽象</a:t>
            </a:r>
          </a:p>
          <a:p xmlns:a="http://schemas.openxmlformats.org/drawingml/2006/main">
            <a:r>
              <a:t>【互动提问】你的第一步是什么？这个步骤依赖哪一个条件？</a:t>
            </a:r>
          </a:p>
          <a:p xmlns:a="http://schemas.openxmlformats.org/drawingml/2006/main">
            <a:r>
              <a:t>【预期回答】学生能说出“按任务识别软件层级与权限”中的起始动作，并避开“把应用功能归给硬件”。</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分步讲评：先重述题目条件，再逐步示范“按任务识别软件层级与权限”，最后给出正确结论“Operating-system account permissions separate ordinary use from administrator privileges.”。完整解析：The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ICT 2012-2022、Sample Paper 与 Practice Paper｜ICT Paper 1 Section A original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【预期回答】学生能把失分归入“把应用功能归给硬件”或更精确的个人错因，并写出可执行检查动作。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讲稿】逐项解释“软件与操作系统”中的专有名词、符号、对象和单位。特别强调：把应用功能归给硬件</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讲稿】用“条件—表示—方法—核验”重建本知识点。示范时逐步引用：按任务识别软件层级与权限</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讲稿】带学生逐句读取任务，不先求答案。要求指出材料中的有效条件，再按“按任务识别软件层级与权限”作答。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讲稿】先展示错误路径，再用解析链复原第一失分点。禁止只说“粗心”；必须落到“把应用功能归给硬件”或更精确的动作。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ICT Paper 1 Section A original MCQ · 证据定位
指令焦点：先判断题目要求找、解、析、比、评中的哪一种动作。
【原创训练材料｜参数为训练所设】Student accounts can run installed applications and save files in personal folders but cannot change security settings or install drivers.
Which limitation must remain in the final evaluation? 选项为 A.Repeat the evaluation after this step: Apply least-privilege groups and test each required action with a student account.；B.Operating-system account permissions separate ordinary use from administrator privileges.；C.Storage capacity and screen resolution do not enforce these permissions.；D.Evidence-led response: Operating-system account permissions separate ordinary use from administrator privileges.。讲解时强调：操作系统协调资源并提供抽象</a:t>
            </a:r>
          </a:p>
          <a:p xmlns:a="http://schemas.openxmlformats.org/drawingml/2006/main">
            <a:r>
              <a:t>【互动提问】你的第一步是什么？这个步骤依赖哪一个条件？</a:t>
            </a:r>
          </a:p>
          <a:p xmlns:a="http://schemas.openxmlformats.org/drawingml/2006/main">
            <a:r>
              <a:t>【预期回答】学生能说出“按任务识别软件层级与权限”中的起始动作，并避开“把应用功能归给硬件”。</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分步讲评：先重述题目条件，再逐步示范“按任务识别软件层级与权限”，最后给出正确结论“Storage capacity and screen resolution do not enforce these permissions.”。完整解析：The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ICT 2012-2022、Sample Paper 与 Practice Paper｜ICT Paper 1 Section A original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【预期回答】学生能把失分归入“把应用功能归给硬件”或更精确的个人错因，并写出可执行检查动作。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讲稿】逐项解释“软件与操作系统”中的专有名词、符号、对象和单位。特别强调：把应用功能归给硬件</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讲稿】用“条件—表示—方法—核验”重建本知识点。示范时逐步引用：按任务识别软件层级与权限</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讲稿】带学生逐句读取任务，不先求答案。要求指出材料中的有效条件，再按“按任务识别软件层级与权限”作答。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讲稿】先展示错误路径，再用解析链复原第一失分点。禁止只说“粗心”；必须落到“把应用功能归给硬件”或更精确的动作。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ICT Paper 1 Section A original MCQ · 证据定位
指令焦点：先判断题目要求找、解、析、比、评中的哪一种动作。
【原创训练材料｜参数为训练所设】Student accounts can run installed applications and save files in personal folders but cannot change security settings or install drivers.
A draft makes an absolute claim. Which revision is defensible? 选项为 A.Apply least-privilege groups and test each required action with a student account.；B.Revise the claim to: Operating-system account permissions separate ordinary use from administrator privileges.；C.Storage capacity and screen resolution do not enforce these permissions.；D.Repeat the evaluation after this step: Apply least-privilege groups and test each required action with a student account.。讲解时强调：操作系统协调资源并提供抽象</a:t>
            </a:r>
          </a:p>
          <a:p xmlns:a="http://schemas.openxmlformats.org/drawingml/2006/main">
            <a:r>
              <a:t>【互动提问】你的第一步是什么？这个步骤依赖哪一个条件？</a:t>
            </a:r>
          </a:p>
          <a:p xmlns:a="http://schemas.openxmlformats.org/drawingml/2006/main">
            <a:r>
              <a:t>【预期回答】学生能说出“按任务识别软件层级与权限”中的起始动作，并避开“把应用功能归给硬件”。</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分步讲评：先重述题目条件，再逐步示范“按任务识别软件层级与权限”，最后给出正确结论“Revise the claim to: Operating-system account permissions separate ordinary use from administrator privileges.”。完整解析：The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ICT 2012-2022、Sample Paper 与 Practice Paper｜ICT Paper 1 Section A original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【预期回答】学生能把失分归入“把应用功能归给硬件”或更精确的个人错因，并写出可执行检查动作。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讲稿】逐项解释“软件与操作系统”中的专有名词、符号、对象和单位。特别强调：把应用功能归给硬件</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讲稿】用“条件—表示—方法—核验”重建本知识点。示范时逐步引用：按任务识别软件层级与权限</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讲稿】带学生逐句读取任务，不先求答案。要求指出材料中的有效条件，再按“按任务识别软件层级与权限”作答。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讲稿】先展示错误路径，再用解析链复原第一失分点。禁止只说“粗心”；必须落到“把应用功能归给硬件”或更精确的动作。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dafd680941b4d0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da276e9960d4c02" /><Relationship Type="http://schemas.openxmlformats.org/officeDocument/2006/relationships/slideLayout" Target="/ppt/slideLayouts/slideLayout1.xml" Id="Ra9733e842eef428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9733e842eef428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7c85c7917384b98" /><Relationship Type="http://schemas.openxmlformats.org/officeDocument/2006/relationships/image" Target="/ppt/media/image.png" Id="Rd6eb9f7d7bfb4657" /><Relationship Type="http://schemas.openxmlformats.org/officeDocument/2006/relationships/notesSlide" Target="/ppt/notesSlides/notesSlide1.xml" Id="R08e4f4ff753d48e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72a57f74dac4e7e" /><Relationship Type="http://schemas.openxmlformats.org/officeDocument/2006/relationships/image" Target="/ppt/media/image2.png" Id="Re06f4219abf94bd2" /><Relationship Type="http://schemas.openxmlformats.org/officeDocument/2006/relationships/notesSlide" Target="/ppt/notesSlides/notesSlide2.xml" Id="R2abf5a5cb0494d0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84c85850b7046bd" /><Relationship Type="http://schemas.openxmlformats.org/officeDocument/2006/relationships/image" Target="/ppt/media/image3.png" Id="R7c454ad9cb504a76" /><Relationship Type="http://schemas.openxmlformats.org/officeDocument/2006/relationships/notesSlide" Target="/ppt/notesSlides/notesSlide3.xml" Id="R361dbf677d494bc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105346c0ad14666" /><Relationship Type="http://schemas.openxmlformats.org/officeDocument/2006/relationships/image" Target="/ppt/media/image4.png" Id="R96f22b49b5654f71" /><Relationship Type="http://schemas.openxmlformats.org/officeDocument/2006/relationships/notesSlide" Target="/ppt/notesSlides/notesSlide4.xml" Id="R7f52fe74f0b0485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a088dab2c994fb5" /><Relationship Type="http://schemas.openxmlformats.org/officeDocument/2006/relationships/image" Target="/ppt/media/image5.png" Id="R13dc1de961d64491" /><Relationship Type="http://schemas.openxmlformats.org/officeDocument/2006/relationships/notesSlide" Target="/ppt/notesSlides/notesSlide5.xml" Id="R7d4fa4e1c1f6454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392c70480de4c0c" /><Relationship Type="http://schemas.openxmlformats.org/officeDocument/2006/relationships/image" Target="/ppt/media/image6.png" Id="Rc6287756a6574511" /><Relationship Type="http://schemas.openxmlformats.org/officeDocument/2006/relationships/notesSlide" Target="/ppt/notesSlides/notesSlide6.xml" Id="R60a9715ca7ef469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4c549315a5914617" /><Relationship Type="http://schemas.openxmlformats.org/officeDocument/2006/relationships/image" Target="/ppt/media/image7.png" Id="Rf9f1cd527b1a4c98" /><Relationship Type="http://schemas.openxmlformats.org/officeDocument/2006/relationships/notesSlide" Target="/ppt/notesSlides/notesSlide7.xml" Id="Re0d231c0283a449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a4af75a13b8a44a7" /><Relationship Type="http://schemas.openxmlformats.org/officeDocument/2006/relationships/image" Target="/ppt/media/image8.png" Id="Racb3ae19fdae4105" /><Relationship Type="http://schemas.openxmlformats.org/officeDocument/2006/relationships/notesSlide" Target="/ppt/notesSlides/notesSlide8.xml" Id="R7d29c2c549b24aa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8b3c130b4f74c16" /><Relationship Type="http://schemas.openxmlformats.org/officeDocument/2006/relationships/image" Target="/ppt/media/image9.png" Id="R3c1ab16f6bce4227" /><Relationship Type="http://schemas.openxmlformats.org/officeDocument/2006/relationships/notesSlide" Target="/ppt/notesSlides/notesSlide9.xml" Id="Rd4be35f4c8a0460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390d9bfa9c84a3c" /><Relationship Type="http://schemas.openxmlformats.org/officeDocument/2006/relationships/image" Target="/ppt/media/image10.png" Id="R97387029a0da46f7" /><Relationship Type="http://schemas.openxmlformats.org/officeDocument/2006/relationships/notesSlide" Target="/ppt/notesSlides/notesSlide10.xml" Id="R14a411d3691849a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986c289ef13e4069" /><Relationship Type="http://schemas.openxmlformats.org/officeDocument/2006/relationships/image" Target="/ppt/media/image11.png" Id="R93e3958b475e4d2d" /><Relationship Type="http://schemas.openxmlformats.org/officeDocument/2006/relationships/notesSlide" Target="/ppt/notesSlides/notesSlide11.xml" Id="R304f90d234244e0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9f866266dea4a8d" /><Relationship Type="http://schemas.openxmlformats.org/officeDocument/2006/relationships/image" Target="/ppt/media/image12.png" Id="Re44182639dae46d9" /><Relationship Type="http://schemas.openxmlformats.org/officeDocument/2006/relationships/notesSlide" Target="/ppt/notesSlides/notesSlide12.xml" Id="R7f1b841f80bb42a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d02e608a8b041aa" /><Relationship Type="http://schemas.openxmlformats.org/officeDocument/2006/relationships/image" Target="/ppt/media/image13.png" Id="Rc2a1de460d4e4e12" /><Relationship Type="http://schemas.openxmlformats.org/officeDocument/2006/relationships/notesSlide" Target="/ppt/notesSlides/notesSlide13.xml" Id="R62b8646794364df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62f8761bcc44bbc" /><Relationship Type="http://schemas.openxmlformats.org/officeDocument/2006/relationships/image" Target="/ppt/media/image14.png" Id="R1dc993ac1beb4d7d" /><Relationship Type="http://schemas.openxmlformats.org/officeDocument/2006/relationships/notesSlide" Target="/ppt/notesSlides/notesSlide14.xml" Id="Re421bc549e7446e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72d2436bd427413f" /><Relationship Type="http://schemas.openxmlformats.org/officeDocument/2006/relationships/image" Target="/ppt/media/image15.png" Id="R6ae765691f314de4" /><Relationship Type="http://schemas.openxmlformats.org/officeDocument/2006/relationships/notesSlide" Target="/ppt/notesSlides/notesSlide15.xml" Id="R867336f996ff4e6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9cb9d72fd4244e0" /><Relationship Type="http://schemas.openxmlformats.org/officeDocument/2006/relationships/image" Target="/ppt/media/image16.png" Id="R58af6a3d8a254dc2" /><Relationship Type="http://schemas.openxmlformats.org/officeDocument/2006/relationships/notesSlide" Target="/ppt/notesSlides/notesSlide16.xml" Id="R2336caf2a06747d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7417db3df78e4e81" /><Relationship Type="http://schemas.openxmlformats.org/officeDocument/2006/relationships/image" Target="/ppt/media/image17.png" Id="Rd001af373a824afe" /><Relationship Type="http://schemas.openxmlformats.org/officeDocument/2006/relationships/notesSlide" Target="/ppt/notesSlides/notesSlide17.xml" Id="R4c685011adaf499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24fbbebe75d4eff" /><Relationship Type="http://schemas.openxmlformats.org/officeDocument/2006/relationships/image" Target="/ppt/media/image18.png" Id="Rfea9f12fa06a4331" /><Relationship Type="http://schemas.openxmlformats.org/officeDocument/2006/relationships/notesSlide" Target="/ppt/notesSlides/notesSlide18.xml" Id="R112ae3e86a0c430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39b70bb803a446ef" /><Relationship Type="http://schemas.openxmlformats.org/officeDocument/2006/relationships/image" Target="/ppt/media/image19.png" Id="R743501f665324b86" /><Relationship Type="http://schemas.openxmlformats.org/officeDocument/2006/relationships/notesSlide" Target="/ppt/notesSlides/notesSlide19.xml" Id="Reb1d2c599dd1437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0a4a6614b6b46ce" /><Relationship Type="http://schemas.openxmlformats.org/officeDocument/2006/relationships/image" Target="/ppt/media/image20.png" Id="R4197b7b5cdea41c0" /><Relationship Type="http://schemas.openxmlformats.org/officeDocument/2006/relationships/notesSlide" Target="/ppt/notesSlides/notesSlide20.xml" Id="R183553f3b91743e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aa1889ea6c3f4409" /><Relationship Type="http://schemas.openxmlformats.org/officeDocument/2006/relationships/image" Target="/ppt/media/image21.png" Id="R734a655bcba04bf8" /><Relationship Type="http://schemas.openxmlformats.org/officeDocument/2006/relationships/notesSlide" Target="/ppt/notesSlides/notesSlide21.xml" Id="Re5a5e034078049f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9524295fe8f84ada" /><Relationship Type="http://schemas.openxmlformats.org/officeDocument/2006/relationships/image" Target="/ppt/media/image22.png" Id="R7ac6bcba1b414e52" /><Relationship Type="http://schemas.openxmlformats.org/officeDocument/2006/relationships/notesSlide" Target="/ppt/notesSlides/notesSlide22.xml" Id="R2f5b48d2c3ac4eb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5334b514fdc047a4" /><Relationship Type="http://schemas.openxmlformats.org/officeDocument/2006/relationships/image" Target="/ppt/media/image23.png" Id="R3329b361080042c1" /><Relationship Type="http://schemas.openxmlformats.org/officeDocument/2006/relationships/notesSlide" Target="/ppt/notesSlides/notesSlide23.xml" Id="Rb533bbd28053450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ffda5743ce41447c" /><Relationship Type="http://schemas.openxmlformats.org/officeDocument/2006/relationships/image" Target="/ppt/media/image24.png" Id="R7805cb6094814e25" /><Relationship Type="http://schemas.openxmlformats.org/officeDocument/2006/relationships/notesSlide" Target="/ppt/notesSlides/notesSlide24.xml" Id="R64568dcf8425457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abdceff3d8444ba7" /><Relationship Type="http://schemas.openxmlformats.org/officeDocument/2006/relationships/image" Target="/ppt/media/image25.png" Id="Ra5be20543cb546af" /><Relationship Type="http://schemas.openxmlformats.org/officeDocument/2006/relationships/notesSlide" Target="/ppt/notesSlides/notesSlide25.xml" Id="R401195972d164f8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9d1e324da2e94987" /><Relationship Type="http://schemas.openxmlformats.org/officeDocument/2006/relationships/image" Target="/ppt/media/image26.png" Id="R827ed2068c4e4966" /><Relationship Type="http://schemas.openxmlformats.org/officeDocument/2006/relationships/notesSlide" Target="/ppt/notesSlides/notesSlide26.xml" Id="R7c642747f040456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228a5cd665464672" /><Relationship Type="http://schemas.openxmlformats.org/officeDocument/2006/relationships/image" Target="/ppt/media/image27.png" Id="Ra41c17d808374047" /><Relationship Type="http://schemas.openxmlformats.org/officeDocument/2006/relationships/notesSlide" Target="/ppt/notesSlides/notesSlide27.xml" Id="Rc53c55e9d7ca4b1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261844453f044bbc" /><Relationship Type="http://schemas.openxmlformats.org/officeDocument/2006/relationships/image" Target="/ppt/media/image28.png" Id="R0c61eb45fa5a4861" /><Relationship Type="http://schemas.openxmlformats.org/officeDocument/2006/relationships/notesSlide" Target="/ppt/notesSlides/notesSlide28.xml" Id="R3f6800b153de4c1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b52e93de6e354e06" /><Relationship Type="http://schemas.openxmlformats.org/officeDocument/2006/relationships/image" Target="/ppt/media/image29.png" Id="Rd4aa6d1138d14bea" /><Relationship Type="http://schemas.openxmlformats.org/officeDocument/2006/relationships/notesSlide" Target="/ppt/notesSlides/notesSlide29.xml" Id="Rf4a7f039c169426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6ad56f9c467a4f0f" /><Relationship Type="http://schemas.openxmlformats.org/officeDocument/2006/relationships/image" Target="/ppt/media/image30.png" Id="R536830b8007548e7" /><Relationship Type="http://schemas.openxmlformats.org/officeDocument/2006/relationships/notesSlide" Target="/ppt/notesSlides/notesSlide30.xml" Id="R78310929eade47f5"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BC2CF653-C29C-4E73-9CD6-76E157F275BB}"/>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E2DBBE6-B062-4E41-A613-4FCFE9F0DE4C}"/>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89F9569-7C79-4C95-959D-D2E8AEBC89D7}"/>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ICT · KNOWLEDGE POINT</a:t>
            </a:r>
          </a:p>
        </p:txBody>
      </p:sp>
      <p:sp>
        <p:nvSpPr>
          <p:cNvPr id="4" name="">
            <a:extLst xmlns:a="http://schemas.openxmlformats.org/drawingml/2006/main">
              <a:ext uri="{FF2B5EF4-FFF2-40B4-BE49-F238E27FC236}">
                <a16:creationId xmlns:a16="http://schemas.microsoft.com/office/drawing/2014/main" id="{6A2E0E7B-3B88-4E40-9F91-4B9F292662DD}"/>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软件与操作系统</a:t>
            </a:r>
          </a:p>
        </p:txBody>
      </p:sp>
      <p:sp>
        <p:nvSpPr>
          <p:cNvPr id="5" name="">
            <a:extLst xmlns:a="http://schemas.openxmlformats.org/drawingml/2006/main">
              <a:ext uri="{FF2B5EF4-FFF2-40B4-BE49-F238E27FC236}">
                <a16:creationId xmlns:a16="http://schemas.microsoft.com/office/drawing/2014/main" id="{38CF3BD6-183C-46EF-8DB9-F9925342C72B}"/>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系统软件、应用、文件和用户管理。</a:t>
            </a:r>
          </a:p>
        </p:txBody>
      </p:sp>
      <p:sp>
        <p:nvSpPr>
          <p:cNvPr id="6" name="">
            <a:extLst xmlns:a="http://schemas.openxmlformats.org/drawingml/2006/main">
              <a:ext uri="{FF2B5EF4-FFF2-40B4-BE49-F238E27FC236}">
                <a16:creationId xmlns:a16="http://schemas.microsoft.com/office/drawing/2014/main" id="{A7EA9108-7E3A-4632-B668-FC9312539984}"/>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A5CCA6CE-9BF8-4D9A-BCDA-2592EA6AC9A6}"/>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FADA2145-9C8C-4B17-860D-587783F0190A}"/>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495C1652-79AB-449A-AC94-71864E23DD5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d6eb9f7d7bfb465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000801F2-F394-489A-AE24-E7AA5E88B473}"/>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26785AA1-9CB5-4BE6-BBD3-FF384E28FF0C}"/>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A9225B8A-7B6B-43AE-9999-BB3026CC4ADB}"/>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8FF03C54-1D01-4CEB-91D4-81196C2341B0}"/>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A391CC01-463C-4490-9D81-C66E01F7B6A6}"/>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4066D85F-85AC-41CA-8FA6-7F15A83DA9B8}"/>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5DF9AE16-2919-438F-82B0-7D1368B6F5C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575394EF-CE12-40E4-8296-C3F84E66BA9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19" name="">
            <a:extLst xmlns:a="http://schemas.openxmlformats.org/drawingml/2006/main">
              <a:ext uri="{FF2B5EF4-FFF2-40B4-BE49-F238E27FC236}">
                <a16:creationId xmlns:a16="http://schemas.microsoft.com/office/drawing/2014/main" id="{167F7502-53A4-48F3-9C96-2BBCD86B17E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1949116766"/>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C4C96E83-636A-4B4D-9FF8-AD926FD12B8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03E430E9-22E8-49D4-AB6A-21DE723DECC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e06f4219abf94bd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7B18379-E6B6-4FFF-8021-9FE0E50E05B6}"/>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B933A8DF-7D7F-4411-8F87-A6F719B55666}"/>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19FA154-F0E8-49A7-8E02-EE131E9E14AB}"/>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263C8A9C-5916-4FBC-BB4C-B398AB48A245}"/>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DCD2D1ED-7E8D-4D23-BE64-D0276B07C0E8}"/>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A0135A31-CE7C-4D78-B291-E1C26B99BA08}"/>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4BC2F2EC-51FC-45DF-96F2-02805A5EB639}"/>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D46B1061-C7E5-40BA-AF2C-27886119445C}"/>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295CA9AD-57F8-475B-9189-8F59F312366E}"/>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1019BA5B-3F3D-45AD-833A-E76FA0905EAD}"/>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C7559008-510F-40EC-8DE8-F7D37100FD94}"/>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B52E6929-E150-4DB5-8BBA-E9C17188992F}"/>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39884835-4E39-4129-88B6-B229637141EB}"/>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E974AF30-C7BE-4288-8701-286B33D4D441}"/>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A4D12274-5AB5-4684-9078-6B1C1F3EDF7C}"/>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74CDA12C-17E0-4DB5-A02F-ADC4CEA96591}"/>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28B4CD09-60E8-4892-9405-5216C49A9C5C}"/>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成功标准｜操作系统协调资源并提供抽象</a:t>
            </a:r>
          </a:p>
        </p:txBody>
      </p:sp>
      <p:sp>
        <p:nvSpPr>
          <p:cNvPr id="21" name="">
            <a:extLst xmlns:a="http://schemas.openxmlformats.org/drawingml/2006/main">
              <a:ext uri="{FF2B5EF4-FFF2-40B4-BE49-F238E27FC236}">
                <a16:creationId xmlns:a16="http://schemas.microsoft.com/office/drawing/2014/main" id="{A7BB449E-EEB0-4CE2-AD54-881C5FCCC90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F2B23D16-9015-410C-AC15-4627048068F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3" name="">
            <a:extLst xmlns:a="http://schemas.openxmlformats.org/drawingml/2006/main">
              <a:ext uri="{FF2B5EF4-FFF2-40B4-BE49-F238E27FC236}">
                <a16:creationId xmlns:a16="http://schemas.microsoft.com/office/drawing/2014/main" id="{FE158E3A-C951-40F5-9CFB-9694D98BF5C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1634730624"/>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E4C1971-4BAE-4D45-B7A7-E9F4B98F45F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CD9AB9E3-703E-443C-8A8A-81DCBB3BA55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c454ad9cb504a7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3581F48-44A6-4443-8665-0B9751D6CC7C}"/>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软件与操作系统</a:t>
            </a:r>
          </a:p>
        </p:txBody>
      </p:sp>
      <p:sp>
        <p:nvSpPr>
          <p:cNvPr id="5" name="">
            <a:extLst xmlns:a="http://schemas.openxmlformats.org/drawingml/2006/main">
              <a:ext uri="{FF2B5EF4-FFF2-40B4-BE49-F238E27FC236}">
                <a16:creationId xmlns:a16="http://schemas.microsoft.com/office/drawing/2014/main" id="{2081D390-3BE5-4AB4-983A-D458A30FD75C}"/>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FE1B0A28-78D3-4728-9B97-1938F857523A}"/>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1C9B07B-6FDE-4A5D-923F-0425C0932B9B}"/>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D5778B8F-FE65-4B8E-837B-122E7483FD39}"/>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操作系统协调资源并提供抽象</a:t>
            </a:r>
          </a:p>
        </p:txBody>
      </p:sp>
      <p:sp>
        <p:nvSpPr>
          <p:cNvPr id="9" name="">
            <a:extLst xmlns:a="http://schemas.openxmlformats.org/drawingml/2006/main">
              <a:ext uri="{FF2B5EF4-FFF2-40B4-BE49-F238E27FC236}">
                <a16:creationId xmlns:a16="http://schemas.microsoft.com/office/drawing/2014/main" id="{6032B152-F68C-4CDA-8F19-76A31D5CC441}"/>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边界提醒｜把应用功能归给硬件</a:t>
            </a:r>
          </a:p>
        </p:txBody>
      </p:sp>
      <p:sp>
        <p:nvSpPr>
          <p:cNvPr id="10" name="">
            <a:extLst xmlns:a="http://schemas.openxmlformats.org/drawingml/2006/main">
              <a:ext uri="{FF2B5EF4-FFF2-40B4-BE49-F238E27FC236}">
                <a16:creationId xmlns:a16="http://schemas.microsoft.com/office/drawing/2014/main" id="{3C504DFE-F80B-4BE7-AD1E-F19F96429AF8}"/>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A6A7A381-FD1D-423D-9DD5-E542431F450C}"/>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12A7A882-2951-417F-8C60-1B51A543D6E3}"/>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系统软件、应用、文件和用户管理。</a:t>
            </a:r>
          </a:p>
        </p:txBody>
      </p:sp>
      <p:sp>
        <p:nvSpPr>
          <p:cNvPr id="13" name="">
            <a:extLst xmlns:a="http://schemas.openxmlformats.org/drawingml/2006/main">
              <a:ext uri="{FF2B5EF4-FFF2-40B4-BE49-F238E27FC236}">
                <a16:creationId xmlns:a16="http://schemas.microsoft.com/office/drawing/2014/main" id="{25771031-1C3E-4D6A-BC5F-9AAB80072C96}"/>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E31DDCC-E36A-43E7-9325-2CDF2F7979D2}"/>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940C6013-B940-4CDF-9C92-2294794F50B3}"/>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按任务识别软件层级与权限</a:t>
            </a:r>
          </a:p>
        </p:txBody>
      </p:sp>
      <p:sp>
        <p:nvSpPr>
          <p:cNvPr id="16" name="">
            <a:extLst xmlns:a="http://schemas.openxmlformats.org/drawingml/2006/main">
              <a:ext uri="{FF2B5EF4-FFF2-40B4-BE49-F238E27FC236}">
                <a16:creationId xmlns:a16="http://schemas.microsoft.com/office/drawing/2014/main" id="{134F3A10-1F11-4174-97A1-E16BB2D4D8F7}"/>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ICT 2012-2022、Sample Paper 与 Practice Paper｜ICT Paper 1 Section A original MCQ·证据定位·原创模考任务 1</a:t>
            </a:r>
          </a:p>
        </p:txBody>
      </p:sp>
      <p:sp>
        <p:nvSpPr>
          <p:cNvPr id="17" name="">
            <a:extLst xmlns:a="http://schemas.openxmlformats.org/drawingml/2006/main">
              <a:ext uri="{FF2B5EF4-FFF2-40B4-BE49-F238E27FC236}">
                <a16:creationId xmlns:a16="http://schemas.microsoft.com/office/drawing/2014/main" id="{0B324E0D-63C9-41CA-96EA-D237645A339D}"/>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1FB42341-37F4-4A12-9A50-88CB1FE144A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3513E8E-5B6E-4B8E-AF59-66453F73F7A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0" name="">
            <a:extLst xmlns:a="http://schemas.openxmlformats.org/drawingml/2006/main">
              <a:ext uri="{FF2B5EF4-FFF2-40B4-BE49-F238E27FC236}">
                <a16:creationId xmlns:a16="http://schemas.microsoft.com/office/drawing/2014/main" id="{88153941-7E99-4F3E-8B3E-D7B9EAA3DD9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1152306595"/>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6F6B7DF9-5D68-44F8-9165-DD43B125084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A4F277E9-E738-4CE0-BAE8-89F338B0A60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6f22b49b5654f7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FA3383D-FD84-493B-A6C8-DE44391C5BC8}"/>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D45E37B8-50A1-46F3-9AFE-99063862C78D}"/>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8AA402A-8CD1-410D-95B3-B9C5E3DA7B2F}"/>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能解释“操作系统协调资源并提供抽象”，并识别一个反例或边界。</a:t>
            </a:r>
          </a:p>
        </p:txBody>
      </p:sp>
      <p:sp>
        <p:nvSpPr>
          <p:cNvPr id="7" name="">
            <a:extLst xmlns:a="http://schemas.openxmlformats.org/drawingml/2006/main">
              <a:ext uri="{FF2B5EF4-FFF2-40B4-BE49-F238E27FC236}">
                <a16:creationId xmlns:a16="http://schemas.microsoft.com/office/drawing/2014/main" id="{37FFAF0F-6F03-4448-A8CE-988FE70D51CA}"/>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91BA910E-AD73-464E-A657-DDFC63B6523A}"/>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72FFB3D6-BC72-44FE-BE3E-2E55420FCEC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【原创训练材料｜参数为训练所设】Student accounts can run installed applic…</a:t>
            </a:r>
          </a:p>
        </p:txBody>
      </p:sp>
      <p:sp>
        <p:nvSpPr>
          <p:cNvPr id="10" name="">
            <a:extLst xmlns:a="http://schemas.openxmlformats.org/drawingml/2006/main">
              <a:ext uri="{FF2B5EF4-FFF2-40B4-BE49-F238E27FC236}">
                <a16:creationId xmlns:a16="http://schemas.microsoft.com/office/drawing/2014/main" id="{0F960FEC-9EFD-44A2-BFE5-8574B32D296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高频错因：把应用功能归给硬件</a:t>
            </a:r>
          </a:p>
        </p:txBody>
      </p:sp>
      <p:sp>
        <p:nvSpPr>
          <p:cNvPr id="11" name="">
            <a:extLst xmlns:a="http://schemas.openxmlformats.org/drawingml/2006/main">
              <a:ext uri="{FF2B5EF4-FFF2-40B4-BE49-F238E27FC236}">
                <a16:creationId xmlns:a16="http://schemas.microsoft.com/office/drawing/2014/main" id="{4B4371F5-FDD4-4154-9E22-87DF55103B71}"/>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536E5D7-886C-48DE-8CCB-B7D8D3D2CC59}"/>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26B4902-E2E2-4223-9D95-96A3E614DEF3}"/>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操作系统协调资源并提供抽象</a:t>
            </a:r>
          </a:p>
        </p:txBody>
      </p:sp>
      <p:sp>
        <p:nvSpPr>
          <p:cNvPr id="14" name="">
            <a:extLst xmlns:a="http://schemas.openxmlformats.org/drawingml/2006/main">
              <a:ext uri="{FF2B5EF4-FFF2-40B4-BE49-F238E27FC236}">
                <a16:creationId xmlns:a16="http://schemas.microsoft.com/office/drawing/2014/main" id="{0486E3B0-952D-4EE6-AAB7-F8D37379866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8E887A06-ED5F-4F14-A895-CCCE1A45BE8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BCBC9C1-A78D-4453-9FB5-1173B88A629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17" name="">
            <a:extLst xmlns:a="http://schemas.openxmlformats.org/drawingml/2006/main">
              <a:ext uri="{FF2B5EF4-FFF2-40B4-BE49-F238E27FC236}">
                <a16:creationId xmlns:a16="http://schemas.microsoft.com/office/drawing/2014/main" id="{58617A4D-A5BF-4F4E-8392-2C43DFF41EA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25447509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5023B843-F047-4936-A51B-92CEA110456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E6795BA7-0E39-49AC-859A-438A2CCA59B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13dc1de961d6449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5FA43AF-B02F-4857-9411-896E80A73DDD}"/>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37BE9D66-D7AE-438E-BBA0-C6F01CB36986}"/>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50A593C-7032-4720-A8D8-752B3F142027}"/>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F40265B9-CEF1-43A9-89C9-4A0F1EA1FDCE}"/>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8DD743EF-DADC-49F2-894C-957B8798F25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按任务识别软件层级与权限</a:t>
            </a:r>
          </a:p>
        </p:txBody>
      </p:sp>
      <p:sp>
        <p:nvSpPr>
          <p:cNvPr id="9" name="">
            <a:extLst xmlns:a="http://schemas.openxmlformats.org/drawingml/2006/main">
              <a:ext uri="{FF2B5EF4-FFF2-40B4-BE49-F238E27FC236}">
                <a16:creationId xmlns:a16="http://schemas.microsoft.com/office/drawing/2014/main" id="{8D291E68-DF61-48AC-BC31-258825E938BE}"/>
              </a:ext>
            </a:extLst>
          </p:cNvPr>
          <p:cNvSpPr>
            <a:spLocks xmlns:a="http://schemas.openxmlformats.org/drawingml/2006/main" noGrp="1"/>
          </p:cNvSpPr>
          <p:nvPr/>
        </p:nvSpPr>
        <p:spPr>
          <a:xfrm xmlns:a="http://schemas.openxmlformats.org/drawingml/2006/main">
            <a:off x="914400" y="3333750"/>
            <a:ext cx="4095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0">
                <a:solidFill>
                  <a:srgbClr val="D8E1EA"/>
                </a:solidFill>
                <a:latin typeface="Microsoft YaHei"/>
                <a:ea typeface="Microsoft YaHei"/>
                <a:cs typeface="Microsoft YaHei"/>
              </a:defRPr>
            </a:pPr>
            <a:r>
              <a:rPr sz="1425" b="0">
                <a:solidFill>
                  <a:srgbClr val="D8E1EA"/>
                </a:solidFill>
                <a:latin typeface="Microsoft YaHei"/>
                <a:ea typeface="Microsoft YaHei"/>
                <a:cs typeface="Microsoft YaHei"/>
              </a:rPr>
              <a:t>把每一步写成可复核的得分点：条件 → 表示 → 运算/论证 → 结论。</a:t>
            </a:r>
          </a:p>
        </p:txBody>
      </p:sp>
      <p:sp>
        <p:nvSpPr>
          <p:cNvPr id="10" name="">
            <a:extLst xmlns:a="http://schemas.openxmlformats.org/drawingml/2006/main">
              <a:ext uri="{FF2B5EF4-FFF2-40B4-BE49-F238E27FC236}">
                <a16:creationId xmlns:a16="http://schemas.microsoft.com/office/drawing/2014/main" id="{830BBEB7-5976-4ED5-A5A0-760DEEE8FAFA}"/>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C0C9BFE2-EBDE-46A8-9516-E312989CD21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2" name="">
            <a:extLst xmlns:a="http://schemas.openxmlformats.org/drawingml/2006/main">
              <a:ext uri="{FF2B5EF4-FFF2-40B4-BE49-F238E27FC236}">
                <a16:creationId xmlns:a16="http://schemas.microsoft.com/office/drawing/2014/main" id="{9EDB85F1-E461-4B44-BAC2-7F13F28D7A89}"/>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647"/>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【原创训练材料｜参数为训练所设】Student accounts can run installed applications and…</a:t>
            </a:r>
          </a:p>
        </p:txBody>
      </p:sp>
      <p:sp>
        <p:nvSpPr>
          <p:cNvPr id="13" name="">
            <a:extLst xmlns:a="http://schemas.openxmlformats.org/drawingml/2006/main">
              <a:ext uri="{FF2B5EF4-FFF2-40B4-BE49-F238E27FC236}">
                <a16:creationId xmlns:a16="http://schemas.microsoft.com/office/drawing/2014/main" id="{D2D0AC0E-A08F-4661-B6D4-04826DEA625B}"/>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D539F4D-8785-4258-B908-3A1A78A71A2F}"/>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5" name="">
            <a:extLst xmlns:a="http://schemas.openxmlformats.org/drawingml/2006/main">
              <a:ext uri="{FF2B5EF4-FFF2-40B4-BE49-F238E27FC236}">
                <a16:creationId xmlns:a16="http://schemas.microsoft.com/office/drawing/2014/main" id="{BAA329E5-E2C7-441D-B2F3-E61EEFDF372D}"/>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正确结论：Operating-system account permissions separate ordinary use from admin…</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6" name="">
            <a:extLst xmlns:a="http://schemas.openxmlformats.org/drawingml/2006/main">
              <a:ext uri="{FF2B5EF4-FFF2-40B4-BE49-F238E27FC236}">
                <a16:creationId xmlns:a16="http://schemas.microsoft.com/office/drawing/2014/main" id="{3580DE52-B801-4DEA-972C-8344CFF53A3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17" name="">
            <a:extLst xmlns:a="http://schemas.openxmlformats.org/drawingml/2006/main">
              <a:ext uri="{FF2B5EF4-FFF2-40B4-BE49-F238E27FC236}">
                <a16:creationId xmlns:a16="http://schemas.microsoft.com/office/drawing/2014/main" id="{2B1695F4-6D55-4E36-B0F9-DEE4BBDFB3C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E441E0A3-5202-4151-9B9C-A772D29553D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19" name="">
            <a:extLst xmlns:a="http://schemas.openxmlformats.org/drawingml/2006/main">
              <a:ext uri="{FF2B5EF4-FFF2-40B4-BE49-F238E27FC236}">
                <a16:creationId xmlns:a16="http://schemas.microsoft.com/office/drawing/2014/main" id="{89C775FB-ABD8-47E5-B47E-6F20B390EA1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1037962220"/>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56017BA-FE8C-4A51-9FAB-2FDD531113A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D829A23B-AA72-4C06-AF83-406C5D28FAA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6287756a657451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4DC8ED5-0296-4027-A73C-1A87C5F3187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73098B97-EF5D-41FF-ABD9-62398221B1D2}"/>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FD5065D-7CEE-42FC-A69D-73E0BA28F5AB}"/>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7ECC691D-9CA9-41A1-AA42-C26566938B35}"/>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2C63D18D-16DA-4149-B914-A112D78DD011}"/>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B0EEC26F-90A3-4419-90F8-31B61B996BD9}"/>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0EB1F2B1-5A7E-49FC-9EC6-AE13999FEB2D}"/>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184D000-AB71-4336-8EC9-9DD67E42A453}"/>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1FA3555D-AA36-4723-A113-429B4CEFA48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76E990EB-C43D-4880-8F4F-EA417C512D83}"/>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A6B4E3C0-B533-4EA6-928C-1E31AC54BB64}"/>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9F51880-6275-483B-A9B3-39FBFE98A3A5}"/>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7C403E0-2BEE-4870-9AB1-E7B08D0E22AA}"/>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把应用功能归给硬件</a:t>
            </a:r>
          </a:p>
        </p:txBody>
      </p:sp>
      <p:sp>
        <p:nvSpPr>
          <p:cNvPr id="17" name="">
            <a:extLst xmlns:a="http://schemas.openxmlformats.org/drawingml/2006/main">
              <a:ext uri="{FF2B5EF4-FFF2-40B4-BE49-F238E27FC236}">
                <a16:creationId xmlns:a16="http://schemas.microsoft.com/office/drawing/2014/main" id="{97BF273B-F6A5-43C5-86EA-F92347D25F10}"/>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9A553836-4D83-43BB-862E-3D8D25591AEA}"/>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150853C8-E0FA-4C73-9128-76F79C74167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9C5950F8-5DD0-457D-9F35-68CC963B170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18B4907-E3C4-45CB-9011-AF5BD068DA8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2" name="">
            <a:extLst xmlns:a="http://schemas.openxmlformats.org/drawingml/2006/main">
              <a:ext uri="{FF2B5EF4-FFF2-40B4-BE49-F238E27FC236}">
                <a16:creationId xmlns:a16="http://schemas.microsoft.com/office/drawing/2014/main" id="{C61E6F8D-BEBE-45DB-9143-95C5EDDE3F1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122033099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F2B207A-61FB-4A91-9F6D-E7CF5F262E4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9850D547-FF29-4A48-9899-5DCA88037AC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9f1cd527b1a4c9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BE0C0A5-57D1-46EC-9723-F7F03356ABF1}"/>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2C0E8686-F227-4249-96C3-46DB58F209B7}"/>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BE8B227-0D4F-4C99-86FE-2E9A16D8CC43}"/>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D56EF40-03DD-4CCC-84AB-637C740CFA2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软件与操作系统</a:t>
            </a:r>
          </a:p>
        </p:txBody>
      </p:sp>
      <p:sp>
        <p:nvSpPr>
          <p:cNvPr id="8" name="">
            <a:extLst xmlns:a="http://schemas.openxmlformats.org/drawingml/2006/main">
              <a:ext uri="{FF2B5EF4-FFF2-40B4-BE49-F238E27FC236}">
                <a16:creationId xmlns:a16="http://schemas.microsoft.com/office/drawing/2014/main" id="{FA4413AC-1C6E-4BFF-AD7B-409E479851BE}"/>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379A7F8C-0926-46BA-9609-00176B4C7E98}"/>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EE91EE05-22C9-46F6-8464-6C94059D5421}"/>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操作系统协调资源并提供抽象</a:t>
            </a:r>
          </a:p>
        </p:txBody>
      </p:sp>
      <p:sp>
        <p:nvSpPr>
          <p:cNvPr id="11" name="">
            <a:extLst xmlns:a="http://schemas.openxmlformats.org/drawingml/2006/main">
              <a:ext uri="{FF2B5EF4-FFF2-40B4-BE49-F238E27FC236}">
                <a16:creationId xmlns:a16="http://schemas.microsoft.com/office/drawing/2014/main" id="{2341D9E0-9BD4-4D52-BFAD-BF6545623341}"/>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54E45C3-0585-43C7-A0E5-951E56EB01A3}"/>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7D947ADA-358C-4A47-BD2F-397FDB3FD50C}"/>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按任务识别软件层级与权限</a:t>
            </a:r>
          </a:p>
        </p:txBody>
      </p:sp>
      <p:sp>
        <p:nvSpPr>
          <p:cNvPr id="14" name="">
            <a:extLst xmlns:a="http://schemas.openxmlformats.org/drawingml/2006/main">
              <a:ext uri="{FF2B5EF4-FFF2-40B4-BE49-F238E27FC236}">
                <a16:creationId xmlns:a16="http://schemas.microsoft.com/office/drawing/2014/main" id="{B90DC39B-FC62-483C-835B-6167A353FDCF}"/>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8ABADC57-2F62-4346-A488-BE483FE42FE9}"/>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C6FE8482-DAA8-4021-BBB7-3CBCDA2211BE}"/>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把应用功能归给硬件</a:t>
            </a:r>
          </a:p>
        </p:txBody>
      </p:sp>
      <p:sp>
        <p:nvSpPr>
          <p:cNvPr id="17" name="">
            <a:extLst xmlns:a="http://schemas.openxmlformats.org/drawingml/2006/main">
              <a:ext uri="{FF2B5EF4-FFF2-40B4-BE49-F238E27FC236}">
                <a16:creationId xmlns:a16="http://schemas.microsoft.com/office/drawing/2014/main" id="{04A5289C-EADD-4205-85F6-41A6F33CF1ED}"/>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F3B51DA0-8D45-426E-931F-3D1A1279912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D4C4347-2313-4DBB-B17C-8CCD6BE22BA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0" name="">
            <a:extLst xmlns:a="http://schemas.openxmlformats.org/drawingml/2006/main">
              <a:ext uri="{FF2B5EF4-FFF2-40B4-BE49-F238E27FC236}">
                <a16:creationId xmlns:a16="http://schemas.microsoft.com/office/drawing/2014/main" id="{4EB0CA34-E34C-4B66-B6D4-051261FC35C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1751660089"/>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A22BA83-80AE-4F17-A81F-EB8326392EF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A8FE49FF-3E47-465C-8FBB-AA944BC7928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cb3ae19fdae410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6E1D50F-94BD-4AE1-B8E7-118E293E4DBA}"/>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80010B4-F212-456D-8E40-CA97B4663ED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E7ADCB7-8D79-4284-8BCD-E5C6A78EA51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F7B48963-A518-48A3-B5ED-999F846E76AC}"/>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a:t>
            </a:r>
          </a:p>
        </p:txBody>
      </p:sp>
      <p:sp>
        <p:nvSpPr>
          <p:cNvPr id="8" name="">
            <a:extLst xmlns:a="http://schemas.openxmlformats.org/drawingml/2006/main">
              <a:ext uri="{FF2B5EF4-FFF2-40B4-BE49-F238E27FC236}">
                <a16:creationId xmlns:a16="http://schemas.microsoft.com/office/drawing/2014/main" id="{A9E5617D-9E50-4C99-97D2-FD2AB2EC45B8}"/>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504AD1E3-DBBA-4469-8F7D-598827B064D0}"/>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D07A7F8B-F18F-463F-94DE-BF3F18801C0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操作系统协调资源并提供抽象</a:t>
            </a:r>
          </a:p>
        </p:txBody>
      </p:sp>
      <p:sp>
        <p:nvSpPr>
          <p:cNvPr id="11" name="">
            <a:extLst xmlns:a="http://schemas.openxmlformats.org/drawingml/2006/main">
              <a:ext uri="{FF2B5EF4-FFF2-40B4-BE49-F238E27FC236}">
                <a16:creationId xmlns:a16="http://schemas.microsoft.com/office/drawing/2014/main" id="{A49EA9DA-2653-45C2-B6F2-8C4E4CB80611}"/>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FE2EC5CC-DC26-45FA-B2DB-C976D9AF0D2C}"/>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DF1B25DF-727A-4ED7-B095-A3B494C2F188}"/>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按任务识别软件层级与权限</a:t>
            </a:r>
          </a:p>
        </p:txBody>
      </p:sp>
      <p:sp>
        <p:nvSpPr>
          <p:cNvPr id="14" name="">
            <a:extLst xmlns:a="http://schemas.openxmlformats.org/drawingml/2006/main">
              <a:ext uri="{FF2B5EF4-FFF2-40B4-BE49-F238E27FC236}">
                <a16:creationId xmlns:a16="http://schemas.microsoft.com/office/drawing/2014/main" id="{8ADA7905-6833-470A-9D25-FC8BC07EA518}"/>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75D66173-3D73-4830-A4DF-0C727B3F63DE}"/>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C9260B0F-47E0-4FE5-AC64-C4CA3517874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检查：把应用功能归给硬件</a:t>
            </a:r>
          </a:p>
        </p:txBody>
      </p:sp>
      <p:sp>
        <p:nvSpPr>
          <p:cNvPr id="17" name="">
            <a:extLst xmlns:a="http://schemas.openxmlformats.org/drawingml/2006/main">
              <a:ext uri="{FF2B5EF4-FFF2-40B4-BE49-F238E27FC236}">
                <a16:creationId xmlns:a16="http://schemas.microsoft.com/office/drawing/2014/main" id="{27DCC368-B46F-4B32-8116-440798ADC1C5}"/>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A8D236C3-AFE5-444B-BAA5-C35EBFDFF3A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4203110-47B7-4F02-BBD9-AE9EE9C5B6C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0" name="">
            <a:extLst xmlns:a="http://schemas.openxmlformats.org/drawingml/2006/main">
              <a:ext uri="{FF2B5EF4-FFF2-40B4-BE49-F238E27FC236}">
                <a16:creationId xmlns:a16="http://schemas.microsoft.com/office/drawing/2014/main" id="{2E14A72A-6953-4983-B09A-4214AEB1829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488023163"/>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2008903-C33E-4968-B9A0-A1FB4D94434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D4428D28-F309-47BE-BFF1-FA25DA2C79C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c1ab16f6bce422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056CF5E-E991-48F5-BB8E-E3A4A732412B}"/>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AB02751F-C110-4F84-AF3F-A07906A24EBC}"/>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C5FD045-9C8D-48D3-BD72-CF5C6E554FDA}"/>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681F497C-C2CA-4583-92D9-102D8C604521}"/>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【原创训练材料｜参数为训练所设】Student accounts can run installed applications and save files in personal folders but cannot change security settings or install drive…</a:t>
            </a:r>
          </a:p>
        </p:txBody>
      </p:sp>
      <p:sp>
        <p:nvSpPr>
          <p:cNvPr id="8" name="">
            <a:extLst xmlns:a="http://schemas.openxmlformats.org/drawingml/2006/main">
              <a:ext uri="{FF2B5EF4-FFF2-40B4-BE49-F238E27FC236}">
                <a16:creationId xmlns:a16="http://schemas.microsoft.com/office/drawing/2014/main" id="{04C82729-4307-4106-A7E3-43E6103513FE}"/>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4</a:t>
            </a:r>
          </a:p>
        </p:txBody>
      </p:sp>
      <p:sp>
        <p:nvSpPr>
          <p:cNvPr id="9" name="">
            <a:extLst xmlns:a="http://schemas.openxmlformats.org/drawingml/2006/main">
              <a:ext uri="{FF2B5EF4-FFF2-40B4-BE49-F238E27FC236}">
                <a16:creationId xmlns:a16="http://schemas.microsoft.com/office/drawing/2014/main" id="{9AA01C9A-160A-4CD8-8054-A75E2722CF74}"/>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4583675-244F-4575-A545-B5CDE0631314}"/>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36B78E8-9616-439F-AAE0-0289D60443DA}"/>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6165917F-C2EE-4C4E-841F-BB6C0691BCF2}"/>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6FB33CF3-8898-4F6A-B712-152CD25910C6}"/>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1E8EE19-596A-4595-B143-549572324D1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05EF68A9-53CA-4E9B-A947-814C46F4659C}"/>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D9397E55-4676-4DEC-B686-33920FAA01D2}"/>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C47D0CD3-FC66-49B2-BE79-4FBD20CD99D8}"/>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9E70722E-B2EA-4761-A47B-B4363FE7193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44A29DF3-6DCE-44EC-8EB7-FEFDED330A5A}"/>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5A616F1C-6E78-4F76-A6D8-0BB1E547921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0FA232C-CFF0-448B-96CA-36CD8905B17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2" name="">
            <a:extLst xmlns:a="http://schemas.openxmlformats.org/drawingml/2006/main">
              <a:ext uri="{FF2B5EF4-FFF2-40B4-BE49-F238E27FC236}">
                <a16:creationId xmlns:a16="http://schemas.microsoft.com/office/drawing/2014/main" id="{E5C2B9AE-1547-46D5-9E78-9B9A75B4C2D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1545234258"/>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9D4471C-7303-4357-99DB-3D339421301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E8E794D5-74E8-497D-8990-11DB56D99F5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7387029a0da46f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1C99CA8-71E4-4CE0-B7D0-DF99378037BD}"/>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E29475D-03E0-4274-8CC0-74A7B7DAE5D2}"/>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F97ED15-A009-4B5D-AD94-253E749451FA}"/>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1233BA04-08C7-4960-A3A0-8E3FFF7B0B36}"/>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37E0D4E-D58C-4768-BCE6-16D8D53A9AF9}"/>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【原创训练材料｜参数为训练所设】Student accounts can …</a:t>
            </a:r>
          </a:p>
        </p:txBody>
      </p:sp>
      <p:sp>
        <p:nvSpPr>
          <p:cNvPr id="9" name="">
            <a:extLst xmlns:a="http://schemas.openxmlformats.org/drawingml/2006/main">
              <a:ext uri="{FF2B5EF4-FFF2-40B4-BE49-F238E27FC236}">
                <a16:creationId xmlns:a16="http://schemas.microsoft.com/office/drawing/2014/main" id="{0554E7E2-D116-4837-A127-71D10937249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6FBF80D2-B9DB-4C5B-A1E6-4852C6BF3A32}"/>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842BC29B-0621-4A77-BD8F-5AB86C19C589}"/>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2F3EF075-3E32-4606-A35C-19BD6B5A246E}"/>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【原创训练材料｜参数为训练所设】Student accounts can run insta…</a:t>
            </a:r>
          </a:p>
        </p:txBody>
      </p:sp>
      <p:sp>
        <p:nvSpPr>
          <p:cNvPr id="13" name="">
            <a:extLst xmlns:a="http://schemas.openxmlformats.org/drawingml/2006/main">
              <a:ext uri="{FF2B5EF4-FFF2-40B4-BE49-F238E27FC236}">
                <a16:creationId xmlns:a16="http://schemas.microsoft.com/office/drawing/2014/main" id="{0D658BA4-89E0-4F58-89C4-D9E109AC8B9B}"/>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A20EE34D-FD4F-4A42-A838-F81152D07A53}"/>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F9A223A3-0EE5-482D-B757-610242695352}"/>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880107E3-54C3-4F1A-96E9-3D0A7822B977}"/>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【原创训练材料｜参数为训练所设】Student accounts can run insta…</a:t>
            </a:r>
          </a:p>
        </p:txBody>
      </p:sp>
      <p:sp>
        <p:nvSpPr>
          <p:cNvPr id="17" name="">
            <a:extLst xmlns:a="http://schemas.openxmlformats.org/drawingml/2006/main">
              <a:ext uri="{FF2B5EF4-FFF2-40B4-BE49-F238E27FC236}">
                <a16:creationId xmlns:a16="http://schemas.microsoft.com/office/drawing/2014/main" id="{661B94F0-5414-4854-B3ED-7F9AF82A69CC}"/>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7EF79A63-9BA9-478F-B85E-8318B111D7B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57B2D18-EBE2-4EF5-94B1-1B0B57A08B3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0" name="">
            <a:extLst xmlns:a="http://schemas.openxmlformats.org/drawingml/2006/main">
              <a:ext uri="{FF2B5EF4-FFF2-40B4-BE49-F238E27FC236}">
                <a16:creationId xmlns:a16="http://schemas.microsoft.com/office/drawing/2014/main" id="{A7395ABA-7097-4252-9549-623A69B3A61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148308203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C78EC6C-2175-4BF9-9681-8509F4164D4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E316DB34-5593-4B27-9008-406EB2D7DF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3e3958b475e4d2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2CE0B7B-56B6-4C8E-BE30-06052AAF2D33}"/>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55C147D1-6E29-482B-9971-55D7779B9ADE}"/>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F00D590-F638-4586-995F-566662092935}"/>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6C77AD7D-A114-417C-A405-22229D06FDE1}"/>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把应用功能归给硬件</a:t>
            </a:r>
          </a:p>
        </p:txBody>
      </p:sp>
      <p:sp>
        <p:nvSpPr>
          <p:cNvPr id="8" name="">
            <a:extLst xmlns:a="http://schemas.openxmlformats.org/drawingml/2006/main">
              <a:ext uri="{FF2B5EF4-FFF2-40B4-BE49-F238E27FC236}">
                <a16:creationId xmlns:a16="http://schemas.microsoft.com/office/drawing/2014/main" id="{0363BFCF-3F5C-4AD7-A5F8-4FF153D4D73B}"/>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B8E67496-04CA-4E5C-87D8-2D81D546A46D}"/>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8E98953-D421-4F45-AE87-87730A2BC5D8}"/>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BA739751-220C-47CB-8675-52DB8444DD78}"/>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正确结论：Apply least-privilege groups and test each required action with a student accou…</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D51AA79F-1C33-4C63-887F-75CB4185FB18}"/>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B02DD04-2DC5-41B3-BD30-EF94DDD334F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E4B73E1-C222-45AE-8F6B-831C063485C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15" name="">
            <a:extLst xmlns:a="http://schemas.openxmlformats.org/drawingml/2006/main">
              <a:ext uri="{FF2B5EF4-FFF2-40B4-BE49-F238E27FC236}">
                <a16:creationId xmlns:a16="http://schemas.microsoft.com/office/drawing/2014/main" id="{113FCDD9-A540-407E-9067-6BBF904A15F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635845186"/>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FE21A8E-5088-4EED-B748-A264B7CFE1A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D221B88C-DE75-43F8-A880-0FB53D0E344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44182639dae46d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CB7CFEF-EA80-4993-9961-2D55233ACFC0}"/>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250839F-6942-4BCF-9F58-EE13D0DEB827}"/>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5EA0AC4-6ADD-41FC-9C65-CC620A42F463}"/>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E051F81B-E626-4B3F-A9E3-C175690C93CC}"/>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074"/>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【原创训练材料｜参数为训练所设】Student accounts can run installed applications and save files in personal folders but cannot change security settings or install drivers.</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answer tur…</a:t>
            </a:r>
          </a:p>
        </p:txBody>
      </p:sp>
      <p:sp>
        <p:nvSpPr>
          <p:cNvPr id="8" name="">
            <a:extLst xmlns:a="http://schemas.openxmlformats.org/drawingml/2006/main">
              <a:ext uri="{FF2B5EF4-FFF2-40B4-BE49-F238E27FC236}">
                <a16:creationId xmlns:a16="http://schemas.microsoft.com/office/drawing/2014/main" id="{B03CB163-C878-4B9F-8BAA-D315058299A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4BD13DCC-3B43-415B-AEFE-242B644684E2}"/>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1F2A887-AEF1-4683-99F6-F928D5ED356B}"/>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80C839B-B1D8-4669-BD24-6CE6A93E0DE4}"/>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914F1DE5-539C-4332-A7E8-2F5575E8C11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C0A56C4E-7ABA-4F93-8C00-F492B8C34D4F}"/>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F3DA86F3-FB68-4502-9E9B-2C1BB3968E5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DD773E9-DB1A-4F08-B309-5EFD036AF92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16" name="">
            <a:extLst xmlns:a="http://schemas.openxmlformats.org/drawingml/2006/main">
              <a:ext uri="{FF2B5EF4-FFF2-40B4-BE49-F238E27FC236}">
                <a16:creationId xmlns:a16="http://schemas.microsoft.com/office/drawing/2014/main" id="{D48B67DB-0945-4C0B-9346-F62D8556AF3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1456298069"/>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8366D0C-207B-4046-AED8-01848377B4E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C89C0642-7A8D-4E58-9F42-AFC240A6E5C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2a1de460d4e4e1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9F2D8A7-EB9A-4C8B-A9A9-1B7DF5581E3E}"/>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A2E6C818-17B8-48A0-A5FA-469F884CBEE4}"/>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B730416-D919-4015-93D2-67951951325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能独立执行“按任务识别软件层级与权限”，并说明每一步理由。</a:t>
            </a:r>
          </a:p>
        </p:txBody>
      </p:sp>
      <p:sp>
        <p:nvSpPr>
          <p:cNvPr id="7" name="">
            <a:extLst xmlns:a="http://schemas.openxmlformats.org/drawingml/2006/main">
              <a:ext uri="{FF2B5EF4-FFF2-40B4-BE49-F238E27FC236}">
                <a16:creationId xmlns:a16="http://schemas.microsoft.com/office/drawing/2014/main" id="{62DE0216-36BE-4569-B634-4C94A9BD9592}"/>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83DBBFCF-0A76-4F9F-926C-09A6D3DB1A73}"/>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5BB3B4FA-F78F-4A78-9DD2-9F5DA7B88F10}"/>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【原创训练材料｜参数为训练所设】Student accounts can run installed appli…</a:t>
            </a:r>
          </a:p>
        </p:txBody>
      </p:sp>
      <p:sp>
        <p:nvSpPr>
          <p:cNvPr id="10" name="">
            <a:extLst xmlns:a="http://schemas.openxmlformats.org/drawingml/2006/main">
              <a:ext uri="{FF2B5EF4-FFF2-40B4-BE49-F238E27FC236}">
                <a16:creationId xmlns:a16="http://schemas.microsoft.com/office/drawing/2014/main" id="{CEDFCBC5-B8D0-414E-8338-2F2E01D42AF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高频错因：把应用功能归给硬件</a:t>
            </a:r>
          </a:p>
        </p:txBody>
      </p:sp>
      <p:sp>
        <p:nvSpPr>
          <p:cNvPr id="11" name="">
            <a:extLst xmlns:a="http://schemas.openxmlformats.org/drawingml/2006/main">
              <a:ext uri="{FF2B5EF4-FFF2-40B4-BE49-F238E27FC236}">
                <a16:creationId xmlns:a16="http://schemas.microsoft.com/office/drawing/2014/main" id="{F2847B47-0DB8-4CF5-B790-7FBF68565B78}"/>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9362E1D-B9D2-4117-B75C-10E21E1F18EE}"/>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7CE19E61-4F99-4275-A2E4-F95994DEB2B1}"/>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操作系统协调资源并提供抽象</a:t>
            </a:r>
          </a:p>
        </p:txBody>
      </p:sp>
      <p:sp>
        <p:nvSpPr>
          <p:cNvPr id="14" name="">
            <a:extLst xmlns:a="http://schemas.openxmlformats.org/drawingml/2006/main">
              <a:ext uri="{FF2B5EF4-FFF2-40B4-BE49-F238E27FC236}">
                <a16:creationId xmlns:a16="http://schemas.microsoft.com/office/drawing/2014/main" id="{A528A792-5C4E-4442-8C2E-44720A52545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0D332682-5CBD-49B7-A2C9-49E27D25806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203E732B-F0DA-4BC1-A859-5D3B8A6BDA2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17" name="">
            <a:extLst xmlns:a="http://schemas.openxmlformats.org/drawingml/2006/main">
              <a:ext uri="{FF2B5EF4-FFF2-40B4-BE49-F238E27FC236}">
                <a16:creationId xmlns:a16="http://schemas.microsoft.com/office/drawing/2014/main" id="{82F2B647-3892-49E3-88E3-EA396ED5FF0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201380405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6CCABAAA-21FA-41BD-853B-0DA3B330474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75CB44EC-D606-49CA-88D2-C3D132DB948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1dc993ac1beb4d7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F2DF584-C490-403B-A961-A027ED2B1CB3}"/>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86342D37-9ABB-45B4-85DC-E598C7D4A0E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D32D603-2ECC-4464-A272-C8C3A111EB2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8A580ED1-437F-417D-8D2E-CBC0EDC9DAE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A4F7A828-72C8-464C-9DD2-B668BE7683A3}"/>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按任务识别软件层级与权限</a:t>
            </a:r>
          </a:p>
        </p:txBody>
      </p:sp>
      <p:sp>
        <p:nvSpPr>
          <p:cNvPr id="9" name="">
            <a:extLst xmlns:a="http://schemas.openxmlformats.org/drawingml/2006/main">
              <a:ext uri="{FF2B5EF4-FFF2-40B4-BE49-F238E27FC236}">
                <a16:creationId xmlns:a16="http://schemas.microsoft.com/office/drawing/2014/main" id="{E7591861-63C8-4247-86CE-2A2980375537}"/>
              </a:ext>
            </a:extLst>
          </p:cNvPr>
          <p:cNvSpPr>
            <a:spLocks xmlns:a="http://schemas.openxmlformats.org/drawingml/2006/main" noGrp="1"/>
          </p:cNvSpPr>
          <p:nvPr/>
        </p:nvSpPr>
        <p:spPr>
          <a:xfrm xmlns:a="http://schemas.openxmlformats.org/drawingml/2006/main">
            <a:off x="914400" y="3333750"/>
            <a:ext cx="4095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0">
                <a:solidFill>
                  <a:srgbClr val="D8E1EA"/>
                </a:solidFill>
                <a:latin typeface="Microsoft YaHei"/>
                <a:ea typeface="Microsoft YaHei"/>
                <a:cs typeface="Microsoft YaHei"/>
              </a:defRPr>
            </a:pPr>
            <a:r>
              <a:rPr sz="1425" b="0">
                <a:solidFill>
                  <a:srgbClr val="D8E1EA"/>
                </a:solidFill>
                <a:latin typeface="Microsoft YaHei"/>
                <a:ea typeface="Microsoft YaHei"/>
                <a:cs typeface="Microsoft YaHei"/>
              </a:rPr>
              <a:t>把每一步写成可复核的得分点：条件 → 表示 → 运算/论证 → 结论。</a:t>
            </a:r>
          </a:p>
        </p:txBody>
      </p:sp>
      <p:sp>
        <p:nvSpPr>
          <p:cNvPr id="10" name="">
            <a:extLst xmlns:a="http://schemas.openxmlformats.org/drawingml/2006/main">
              <a:ext uri="{FF2B5EF4-FFF2-40B4-BE49-F238E27FC236}">
                <a16:creationId xmlns:a16="http://schemas.microsoft.com/office/drawing/2014/main" id="{A928DBA6-AD2F-4806-9AF9-CA8670F16CA7}"/>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35E24D38-1B08-4611-8771-2406A873CD73}"/>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2" name="">
            <a:extLst xmlns:a="http://schemas.openxmlformats.org/drawingml/2006/main">
              <a:ext uri="{FF2B5EF4-FFF2-40B4-BE49-F238E27FC236}">
                <a16:creationId xmlns:a16="http://schemas.microsoft.com/office/drawing/2014/main" id="{502C527B-9BDD-405D-8DCA-0A89A6CFF757}"/>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519"/>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【原创训练材料｜参数为训练所设】Student accounts can run installed applications an…</a:t>
            </a:r>
          </a:p>
        </p:txBody>
      </p:sp>
      <p:sp>
        <p:nvSpPr>
          <p:cNvPr id="13" name="">
            <a:extLst xmlns:a="http://schemas.openxmlformats.org/drawingml/2006/main">
              <a:ext uri="{FF2B5EF4-FFF2-40B4-BE49-F238E27FC236}">
                <a16:creationId xmlns:a16="http://schemas.microsoft.com/office/drawing/2014/main" id="{11E6BED7-AE65-40BB-9672-A4F47CBC64F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81559D7-5D22-4972-B6E7-05771643B76E}"/>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5" name="">
            <a:extLst xmlns:a="http://schemas.openxmlformats.org/drawingml/2006/main">
              <a:ext uri="{FF2B5EF4-FFF2-40B4-BE49-F238E27FC236}">
                <a16:creationId xmlns:a16="http://schemas.microsoft.com/office/drawing/2014/main" id="{373708D6-11F8-4B2D-9B40-3E8DA982DDC9}"/>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正确结论：Storage capacity and screen resolution do not enforce these permissio…</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6" name="">
            <a:extLst xmlns:a="http://schemas.openxmlformats.org/drawingml/2006/main">
              <a:ext uri="{FF2B5EF4-FFF2-40B4-BE49-F238E27FC236}">
                <a16:creationId xmlns:a16="http://schemas.microsoft.com/office/drawing/2014/main" id="{4E33AB71-EF55-4DD6-8B72-5D2888A1A60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17" name="">
            <a:extLst xmlns:a="http://schemas.openxmlformats.org/drawingml/2006/main">
              <a:ext uri="{FF2B5EF4-FFF2-40B4-BE49-F238E27FC236}">
                <a16:creationId xmlns:a16="http://schemas.microsoft.com/office/drawing/2014/main" id="{A609A41F-EF0D-49DE-BA6D-DE39DD6F32E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066E7D2F-7128-4964-A11C-136402C942D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19" name="">
            <a:extLst xmlns:a="http://schemas.openxmlformats.org/drawingml/2006/main">
              <a:ext uri="{FF2B5EF4-FFF2-40B4-BE49-F238E27FC236}">
                <a16:creationId xmlns:a16="http://schemas.microsoft.com/office/drawing/2014/main" id="{845E1419-D066-48C9-A6BC-49E20DFA447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1798662283"/>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55ECA71-6F26-476C-A62A-7A0A1ECF3D5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DE62DC25-4EF4-4727-A0E9-F3E1882C227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ae765691f314de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61FFFDA-E30B-47A6-9186-2AD5B1AB417F}"/>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83040F8F-91C3-495E-BD24-8BFA6E4BF59E}"/>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9EE6A8E-6A0A-4685-87D2-6996A5E99010}"/>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AFE6A762-60BF-4B03-AB6A-3D620CB2C9F5}"/>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72DCC700-D9D4-468C-8575-2F16333153F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8E2F363D-AFF0-4087-8AA2-6878780A0AF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07DBAA07-EB16-4561-9093-6E843FD92ED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B94C0A0-ED8B-4273-9E45-D09E0291836A}"/>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C3AEC8C1-8A27-4B3B-9A1C-54308848EA11}"/>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390D7E5-DEF8-49C9-8585-D60F8C757F2C}"/>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885EE124-11DD-4DB4-8374-F5D23652ECD4}"/>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00B51B2-C393-4F49-ABF4-94094545B5B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7A416058-44B5-4E98-9FFC-7196B267FD17}"/>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把应用功能归给硬件</a:t>
            </a:r>
          </a:p>
        </p:txBody>
      </p:sp>
      <p:sp>
        <p:nvSpPr>
          <p:cNvPr id="17" name="">
            <a:extLst xmlns:a="http://schemas.openxmlformats.org/drawingml/2006/main">
              <a:ext uri="{FF2B5EF4-FFF2-40B4-BE49-F238E27FC236}">
                <a16:creationId xmlns:a16="http://schemas.microsoft.com/office/drawing/2014/main" id="{20559B47-72AD-4B6F-A114-5FF7A6708F90}"/>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3939DC6E-F269-4B92-A8E6-6D659A620B61}"/>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A8D019B2-522E-47BC-9E0D-C34A5D69C954}"/>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5A6FE85F-F617-408D-855F-F2F8D931911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01C6B98-626C-41A3-B103-BD12B75FC59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2" name="">
            <a:extLst xmlns:a="http://schemas.openxmlformats.org/drawingml/2006/main">
              <a:ext uri="{FF2B5EF4-FFF2-40B4-BE49-F238E27FC236}">
                <a16:creationId xmlns:a16="http://schemas.microsoft.com/office/drawing/2014/main" id="{FB847A58-1CA4-4751-BEA7-8AE1BEF91D3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895270988"/>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5B5AC60-48D1-468C-9C28-1A31ED1F203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EBC3F5C8-8B4C-4434-9C6A-5EF1040B9FE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8af6a3d8a254dc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972F4A4-6C77-4779-81BF-87F32764E257}"/>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078C8B2F-DA3C-48CD-B94D-F9AA2EEB9D39}"/>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A0A46F6-93B2-4ADB-ADBE-EF240D8D076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04E8B11C-82B3-4FB1-8EBD-51589645BFA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软件与操作系统</a:t>
            </a:r>
          </a:p>
        </p:txBody>
      </p:sp>
      <p:sp>
        <p:nvSpPr>
          <p:cNvPr id="8" name="">
            <a:extLst xmlns:a="http://schemas.openxmlformats.org/drawingml/2006/main">
              <a:ext uri="{FF2B5EF4-FFF2-40B4-BE49-F238E27FC236}">
                <a16:creationId xmlns:a16="http://schemas.microsoft.com/office/drawing/2014/main" id="{9998BCA9-493E-4C16-8C91-A3CCFADD58BE}"/>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F7D1A5C0-1FD0-4D14-9767-E7BC197E8700}"/>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6CC2C32-1341-4591-B923-7E64998512B8}"/>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操作系统协调资源并提供抽象</a:t>
            </a:r>
          </a:p>
        </p:txBody>
      </p:sp>
      <p:sp>
        <p:nvSpPr>
          <p:cNvPr id="11" name="">
            <a:extLst xmlns:a="http://schemas.openxmlformats.org/drawingml/2006/main">
              <a:ext uri="{FF2B5EF4-FFF2-40B4-BE49-F238E27FC236}">
                <a16:creationId xmlns:a16="http://schemas.microsoft.com/office/drawing/2014/main" id="{4543E76C-89C6-4D27-99B2-5A0F6B13D6B9}"/>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BDA41069-16ED-4910-8753-A10252E6E84C}"/>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FA9A634B-D386-4F62-9135-00B1F3761297}"/>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按任务识别软件层级与权限</a:t>
            </a:r>
          </a:p>
        </p:txBody>
      </p:sp>
      <p:sp>
        <p:nvSpPr>
          <p:cNvPr id="14" name="">
            <a:extLst xmlns:a="http://schemas.openxmlformats.org/drawingml/2006/main">
              <a:ext uri="{FF2B5EF4-FFF2-40B4-BE49-F238E27FC236}">
                <a16:creationId xmlns:a16="http://schemas.microsoft.com/office/drawing/2014/main" id="{7C94A100-B8BB-4916-81F6-03F8BF7CD95E}"/>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C54F454-934A-414C-8C1C-6AA694C80C15}"/>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BEEF31EA-F548-4F8C-9A2A-ABD9E750887B}"/>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把应用功能归给硬件</a:t>
            </a:r>
          </a:p>
        </p:txBody>
      </p:sp>
      <p:sp>
        <p:nvSpPr>
          <p:cNvPr id="17" name="">
            <a:extLst xmlns:a="http://schemas.openxmlformats.org/drawingml/2006/main">
              <a:ext uri="{FF2B5EF4-FFF2-40B4-BE49-F238E27FC236}">
                <a16:creationId xmlns:a16="http://schemas.microsoft.com/office/drawing/2014/main" id="{E5F077B0-AD88-4AE9-9EDF-9417D17CEA4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921147B0-D93E-4525-A6F5-2DB794D5FA0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731E55F-BA41-46BD-A280-5B33F56F510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0" name="">
            <a:extLst xmlns:a="http://schemas.openxmlformats.org/drawingml/2006/main">
              <a:ext uri="{FF2B5EF4-FFF2-40B4-BE49-F238E27FC236}">
                <a16:creationId xmlns:a16="http://schemas.microsoft.com/office/drawing/2014/main" id="{63F5BA2A-3F76-45FC-9D2D-288B10E298E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38201016"/>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2EF9C17-5924-4B56-B911-9484140E932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5BFCA94D-C10A-4A65-B4B0-DAA35855496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001af373a824af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B58E351-F581-4286-B5AA-8EED246AB078}"/>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F2776EEE-8452-4B45-A2D4-AC34B24BE887}"/>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FA929F3-1DDF-451E-8103-24150DE8B035}"/>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7722585F-34DF-4CA5-AD58-AB6D51BC0AD8}"/>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757C97B7-5F64-449C-B1AA-AD8189FDCFA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57D64943-EB58-4D4E-A4BD-25938F929ED1}"/>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BA0BFB8E-D6A3-4619-96D6-3C9764528BC9}"/>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操作系统协调资源并提供抽象</a:t>
            </a:r>
          </a:p>
        </p:txBody>
      </p:sp>
      <p:sp>
        <p:nvSpPr>
          <p:cNvPr id="11" name="">
            <a:extLst xmlns:a="http://schemas.openxmlformats.org/drawingml/2006/main">
              <a:ext uri="{FF2B5EF4-FFF2-40B4-BE49-F238E27FC236}">
                <a16:creationId xmlns:a16="http://schemas.microsoft.com/office/drawing/2014/main" id="{9C902E89-BB90-45FD-9AE7-9D73B0196D4D}"/>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D82E57A3-CD51-4B6D-B9B2-871268F575F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C27C071F-11A0-4759-8CCB-5E374FF8CC5A}"/>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按任务识别软件层级与权限</a:t>
            </a:r>
          </a:p>
        </p:txBody>
      </p:sp>
      <p:sp>
        <p:nvSpPr>
          <p:cNvPr id="14" name="">
            <a:extLst xmlns:a="http://schemas.openxmlformats.org/drawingml/2006/main">
              <a:ext uri="{FF2B5EF4-FFF2-40B4-BE49-F238E27FC236}">
                <a16:creationId xmlns:a16="http://schemas.microsoft.com/office/drawing/2014/main" id="{4E7E6E07-FE23-43B8-9E88-4B16247D98EB}"/>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FE4C4598-FDF1-41BE-905F-3539999CD62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7429C1CA-8D97-4F6E-AF8D-06887E6DF921}"/>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检查：把应用功能归给硬件</a:t>
            </a:r>
          </a:p>
        </p:txBody>
      </p:sp>
      <p:sp>
        <p:nvSpPr>
          <p:cNvPr id="17" name="">
            <a:extLst xmlns:a="http://schemas.openxmlformats.org/drawingml/2006/main">
              <a:ext uri="{FF2B5EF4-FFF2-40B4-BE49-F238E27FC236}">
                <a16:creationId xmlns:a16="http://schemas.microsoft.com/office/drawing/2014/main" id="{E7A1E806-A90A-4404-97C2-2B127DF785D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99DEF1C0-DE69-48BE-8C33-4C14F1D45FC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9369DCE-F9E9-406E-9E7D-1FE1A0AC993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0" name="">
            <a:extLst xmlns:a="http://schemas.openxmlformats.org/drawingml/2006/main">
              <a:ext uri="{FF2B5EF4-FFF2-40B4-BE49-F238E27FC236}">
                <a16:creationId xmlns:a16="http://schemas.microsoft.com/office/drawing/2014/main" id="{6F2E22A5-345A-4E8B-A3D1-7D8374742DB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27077836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D761CE4-EB9A-4EA8-A87E-7C75D1CC135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9D4F1DD6-EE9D-4ECA-811E-BD13DD84425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ea9f12fa06a433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F7E5716-1B6B-4621-A784-8E301FBCD2DB}"/>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DB76D3C2-161F-4046-9ECC-C633BB88F7A5}"/>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DB840FC-4649-47A2-B214-1118C6A107B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972C9219-1359-45D2-88F3-81CFDF904635}"/>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【原创训练材料｜参数为训练所设】Student accounts can run installed applications and save files in personal folders but cannot change security settings or install driv…</a:t>
            </a:r>
          </a:p>
        </p:txBody>
      </p:sp>
      <p:sp>
        <p:nvSpPr>
          <p:cNvPr id="8" name="">
            <a:extLst xmlns:a="http://schemas.openxmlformats.org/drawingml/2006/main">
              <a:ext uri="{FF2B5EF4-FFF2-40B4-BE49-F238E27FC236}">
                <a16:creationId xmlns:a16="http://schemas.microsoft.com/office/drawing/2014/main" id="{DF308298-67CC-4A9F-A973-8344960D08BF}"/>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2</a:t>
            </a:r>
          </a:p>
        </p:txBody>
      </p:sp>
      <p:sp>
        <p:nvSpPr>
          <p:cNvPr id="9" name="">
            <a:extLst xmlns:a="http://schemas.openxmlformats.org/drawingml/2006/main">
              <a:ext uri="{FF2B5EF4-FFF2-40B4-BE49-F238E27FC236}">
                <a16:creationId xmlns:a16="http://schemas.microsoft.com/office/drawing/2014/main" id="{C7C59B28-F3EC-4DBE-96AD-0989B4641FBE}"/>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2C62070-7FE2-45B9-94B8-E533CE95C42D}"/>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117DE413-55C6-4DBA-9710-6A4FAA734CAF}"/>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6FF6CF59-1112-4403-814C-8E9F8F0A171F}"/>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8CC97CA2-49AA-42B4-B234-FA8C67F5C142}"/>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519F0917-D1AD-4758-B790-BE6CC8B2726B}"/>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AAB0381B-01DE-40C4-BCB6-CD47B5603EA6}"/>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585A3FDA-E54C-4F59-BABD-7525A47FB67E}"/>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B82A58C6-D5FF-4A42-9B9B-C84967794919}"/>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6EB2FE58-6305-4F2A-9E23-BEEFB408566F}"/>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211317FA-25FB-475F-8EF2-5CFD26B30ED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189BA347-1847-4693-BEAE-B536D170DBC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6C838F7-2A1C-41B7-9BA3-165C3A541E5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2" name="">
            <a:extLst xmlns:a="http://schemas.openxmlformats.org/drawingml/2006/main">
              <a:ext uri="{FF2B5EF4-FFF2-40B4-BE49-F238E27FC236}">
                <a16:creationId xmlns:a16="http://schemas.microsoft.com/office/drawing/2014/main" id="{B9FFC5DC-37AD-48D1-8235-E4276303A57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425764000"/>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212D073-D3DC-4F5E-82BC-774EC797D66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D60D6A60-B91D-4EBA-B453-B66BEFC5BC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43501f665324b8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FC40041-C506-469F-977D-21706D15B5CF}"/>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F13FB807-EE87-456B-B754-2C1CBB1A9B34}"/>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6BF72A0-580E-4E07-BF1F-4B5B5A292999}"/>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78CF95F7-E0D2-41B4-B280-A12CF14DF13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0CF81926-DA48-4CED-B1C7-EACBB62494D3}"/>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【原创训练材料｜参数为训练所设】Student accounts can…</a:t>
            </a:r>
          </a:p>
        </p:txBody>
      </p:sp>
      <p:sp>
        <p:nvSpPr>
          <p:cNvPr id="9" name="">
            <a:extLst xmlns:a="http://schemas.openxmlformats.org/drawingml/2006/main">
              <a:ext uri="{FF2B5EF4-FFF2-40B4-BE49-F238E27FC236}">
                <a16:creationId xmlns:a16="http://schemas.microsoft.com/office/drawing/2014/main" id="{CDB100DA-7978-46E4-B0AB-E71A877B209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C7B488AC-9479-45EE-B3CE-3D369F6C3AF3}"/>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E2596887-819D-4DE5-AA6F-EDDE913845F4}"/>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946DBA65-8639-481D-BA51-7EC97A811411}"/>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【原创训练材料｜参数为训练所设】Student accounts can run inst…</a:t>
            </a:r>
          </a:p>
        </p:txBody>
      </p:sp>
      <p:sp>
        <p:nvSpPr>
          <p:cNvPr id="13" name="">
            <a:extLst xmlns:a="http://schemas.openxmlformats.org/drawingml/2006/main">
              <a:ext uri="{FF2B5EF4-FFF2-40B4-BE49-F238E27FC236}">
                <a16:creationId xmlns:a16="http://schemas.microsoft.com/office/drawing/2014/main" id="{C8F35FFC-8555-4F52-9695-369A5C571077}"/>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C118A0BD-FC77-4776-B397-3FFD2FC8F77D}"/>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45CD1453-1FA6-480B-81CA-0A14CF8488A4}"/>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C890F4B5-3A46-4729-BC16-52CDC125C340}"/>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【原创训练材料｜参数为训练所设】Student accounts can run inst…</a:t>
            </a:r>
          </a:p>
        </p:txBody>
      </p:sp>
      <p:sp>
        <p:nvSpPr>
          <p:cNvPr id="17" name="">
            <a:extLst xmlns:a="http://schemas.openxmlformats.org/drawingml/2006/main">
              <a:ext uri="{FF2B5EF4-FFF2-40B4-BE49-F238E27FC236}">
                <a16:creationId xmlns:a16="http://schemas.microsoft.com/office/drawing/2014/main" id="{F4B99390-F9D5-41B0-B377-0CCAF5EAB7BB}"/>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19ACE995-EABC-44A3-BEF5-53CDC528862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1209B73-E24B-4AA1-A610-FF1768D1FCF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0" name="">
            <a:extLst xmlns:a="http://schemas.openxmlformats.org/drawingml/2006/main">
              <a:ext uri="{FF2B5EF4-FFF2-40B4-BE49-F238E27FC236}">
                <a16:creationId xmlns:a16="http://schemas.microsoft.com/office/drawing/2014/main" id="{905EFBCD-7282-4448-8E1F-D106A467826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1666664290"/>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49F0F28F-6D9A-418C-80E5-28C9D3A2D8C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10A743DC-CE82-455F-801D-3736B7BA1E3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197b7b5cdea41c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7E13D88-5DCE-486F-9BF0-7CF2B7CF0E8C}"/>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D7FEAB76-3260-42BA-B677-9A4E093A02BE}"/>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19EEA23-C22B-41C9-B8FA-61F6B7ACC317}"/>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8F9483E1-6A74-4EC7-BF44-0689109C1CFD}"/>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把应用功能归给硬件</a:t>
            </a:r>
          </a:p>
        </p:txBody>
      </p:sp>
      <p:sp>
        <p:nvSpPr>
          <p:cNvPr id="8" name="">
            <a:extLst xmlns:a="http://schemas.openxmlformats.org/drawingml/2006/main">
              <a:ext uri="{FF2B5EF4-FFF2-40B4-BE49-F238E27FC236}">
                <a16:creationId xmlns:a16="http://schemas.microsoft.com/office/drawing/2014/main" id="{F9689029-7571-473B-AFE0-1BFBE8DEB3F2}"/>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F8A3D987-0748-4765-81F1-9238380BA955}"/>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409A2E5-7A08-4BB6-8102-2E2824244899}"/>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667606B8-F51F-40B8-8226-CFFBAEC00788}"/>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Operating-system account permissions separate ordinary u…</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9ED25250-8506-4D71-B45E-53940C52EF95}"/>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D4EF4D2E-5CC6-4B25-9900-015A341F7C1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89901D0-0B39-4D75-A4BA-212E5D22CE3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15" name="">
            <a:extLst xmlns:a="http://schemas.openxmlformats.org/drawingml/2006/main">
              <a:ext uri="{FF2B5EF4-FFF2-40B4-BE49-F238E27FC236}">
                <a16:creationId xmlns:a16="http://schemas.microsoft.com/office/drawing/2014/main" id="{7080ADE5-2F1B-403F-980B-4CA738A057E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1641622071"/>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C704098-8645-483E-9D87-14B0281524E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38659990-DE9F-49F0-AD14-B540D2F9E77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734a655bcba04bf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E89B52A-D47A-440F-BA0A-F9D481DC3358}"/>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68191F61-AAFA-4D1C-9733-495822B9D167}"/>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25A4B3A-554C-42CF-98FE-863E73C38E6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1BA6D51B-E206-402A-A284-8FA06BAE125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【原创训练材料｜参数为训练所设】Student accounts can run installed applications and save files in personal folders but cannot change security settings or install drivers.</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independe…</a:t>
            </a:r>
          </a:p>
        </p:txBody>
      </p:sp>
      <p:sp>
        <p:nvSpPr>
          <p:cNvPr id="8" name="">
            <a:extLst xmlns:a="http://schemas.openxmlformats.org/drawingml/2006/main">
              <a:ext uri="{FF2B5EF4-FFF2-40B4-BE49-F238E27FC236}">
                <a16:creationId xmlns:a16="http://schemas.microsoft.com/office/drawing/2014/main" id="{9A072A47-FF8B-44AE-9DAC-F94084AEE8EF}"/>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163FD157-4ACF-48C9-8EA7-679DC6827396}"/>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C5825CC-B2AF-4812-BF47-6D16EA1EC0E1}"/>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51FE4EBB-ACD7-40B8-B811-04A8C2FDAA82}"/>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1EAEB49A-93BA-4EF3-B8B1-5B7C0BB9BCB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D53143CD-DF2B-4339-A8C1-86DE67D11655}"/>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8BA094B8-DBF7-4106-91FF-FA26056C4B6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8B45D84-9C5D-4424-BD66-0D5C50C4F1E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16" name="">
            <a:extLst xmlns:a="http://schemas.openxmlformats.org/drawingml/2006/main">
              <a:ext uri="{FF2B5EF4-FFF2-40B4-BE49-F238E27FC236}">
                <a16:creationId xmlns:a16="http://schemas.microsoft.com/office/drawing/2014/main" id="{7B4649B7-7389-4AEB-9D5A-BD17F6E390E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28597002"/>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FEBF286-DDD2-4B34-A77B-CE156EBE4C9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046F63BC-2ABA-4F46-B333-07538E6203F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7ac6bcba1b414e5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6EE1F60-B8C8-421E-8CDA-30915FC57821}"/>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EF398142-93EB-47FD-9926-A28CE417AC36}"/>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FB923E0A-FC37-4D4A-8E19-C430F1F6D528}"/>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E748CEF1-09A4-4D53-BEA6-C153FC6B4E8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28FCF815-6C1E-421F-BD3D-A6D85FCB05EA}"/>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11D04600-FAC5-4588-AEF1-7930A1C6A9C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【原创训练材料｜参数为训练所设】Student accounts can run installed appli…</a:t>
            </a:r>
          </a:p>
        </p:txBody>
      </p:sp>
      <p:sp>
        <p:nvSpPr>
          <p:cNvPr id="10" name="">
            <a:extLst xmlns:a="http://schemas.openxmlformats.org/drawingml/2006/main">
              <a:ext uri="{FF2B5EF4-FFF2-40B4-BE49-F238E27FC236}">
                <a16:creationId xmlns:a16="http://schemas.microsoft.com/office/drawing/2014/main" id="{7B4F7290-8C66-4746-B4D8-0882BD01ADB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高频错因：把应用功能归给硬件</a:t>
            </a:r>
          </a:p>
        </p:txBody>
      </p:sp>
      <p:sp>
        <p:nvSpPr>
          <p:cNvPr id="11" name="">
            <a:extLst xmlns:a="http://schemas.openxmlformats.org/drawingml/2006/main">
              <a:ext uri="{FF2B5EF4-FFF2-40B4-BE49-F238E27FC236}">
                <a16:creationId xmlns:a16="http://schemas.microsoft.com/office/drawing/2014/main" id="{71D9E9D4-E1ED-46FD-BFE6-BCED4AFE156A}"/>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68BE582-126A-42B8-A76D-9D9145AA466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23B916B-3225-4615-ADD2-94AC7151A8FB}"/>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操作系统协调资源并提供抽象</a:t>
            </a:r>
          </a:p>
        </p:txBody>
      </p:sp>
      <p:sp>
        <p:nvSpPr>
          <p:cNvPr id="14" name="">
            <a:extLst xmlns:a="http://schemas.openxmlformats.org/drawingml/2006/main">
              <a:ext uri="{FF2B5EF4-FFF2-40B4-BE49-F238E27FC236}">
                <a16:creationId xmlns:a16="http://schemas.microsoft.com/office/drawing/2014/main" id="{CDB46753-91FF-4260-964A-3AB2124639D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EDE6DDB5-E0A9-4268-A1D4-BDF1EC0DDB9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0A5BB110-5C52-49F7-8085-3C3C5110371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17" name="">
            <a:extLst xmlns:a="http://schemas.openxmlformats.org/drawingml/2006/main">
              <a:ext uri="{FF2B5EF4-FFF2-40B4-BE49-F238E27FC236}">
                <a16:creationId xmlns:a16="http://schemas.microsoft.com/office/drawing/2014/main" id="{1FAB2E02-429D-4164-AD77-FCD2EAF27AF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1644709640"/>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6213F53B-6992-440B-82BE-1F53354F57C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48E9011C-2BA3-49F9-974D-689F5F38A74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3329b361080042c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36B6D8C-8E56-4210-9179-C42D0141C067}"/>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19561900-3150-49BC-B794-C5C3463DFC16}"/>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88020A7-F8BB-42C8-BF8F-16003C821CEC}"/>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D6722AD5-059B-4C1B-93B4-261780709388}"/>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B0BC9C50-D684-4137-8BD2-299F1A323484}"/>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按任务识别软件层级与权限</a:t>
            </a:r>
          </a:p>
        </p:txBody>
      </p:sp>
      <p:sp>
        <p:nvSpPr>
          <p:cNvPr id="9" name="">
            <a:extLst xmlns:a="http://schemas.openxmlformats.org/drawingml/2006/main">
              <a:ext uri="{FF2B5EF4-FFF2-40B4-BE49-F238E27FC236}">
                <a16:creationId xmlns:a16="http://schemas.microsoft.com/office/drawing/2014/main" id="{D9F5A9B7-7E99-4DC3-A6C0-411B07ABE885}"/>
              </a:ext>
            </a:extLst>
          </p:cNvPr>
          <p:cNvSpPr>
            <a:spLocks xmlns:a="http://schemas.openxmlformats.org/drawingml/2006/main" noGrp="1"/>
          </p:cNvSpPr>
          <p:nvPr/>
        </p:nvSpPr>
        <p:spPr>
          <a:xfrm xmlns:a="http://schemas.openxmlformats.org/drawingml/2006/main">
            <a:off x="914400" y="3333750"/>
            <a:ext cx="4095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0">
                <a:solidFill>
                  <a:srgbClr val="D8E1EA"/>
                </a:solidFill>
                <a:latin typeface="Microsoft YaHei"/>
                <a:ea typeface="Microsoft YaHei"/>
                <a:cs typeface="Microsoft YaHei"/>
              </a:defRPr>
            </a:pPr>
            <a:r>
              <a:rPr sz="1425" b="0">
                <a:solidFill>
                  <a:srgbClr val="D8E1EA"/>
                </a:solidFill>
                <a:latin typeface="Microsoft YaHei"/>
                <a:ea typeface="Microsoft YaHei"/>
                <a:cs typeface="Microsoft YaHei"/>
              </a:rPr>
              <a:t>把每一步写成可复核的得分点：条件 → 表示 → 运算/论证 → 结论。</a:t>
            </a:r>
          </a:p>
        </p:txBody>
      </p:sp>
      <p:sp>
        <p:nvSpPr>
          <p:cNvPr id="10" name="">
            <a:extLst xmlns:a="http://schemas.openxmlformats.org/drawingml/2006/main">
              <a:ext uri="{FF2B5EF4-FFF2-40B4-BE49-F238E27FC236}">
                <a16:creationId xmlns:a16="http://schemas.microsoft.com/office/drawing/2014/main" id="{6B297C33-9BAB-4014-9CDA-CA016E032313}"/>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82054457-1554-4B05-8CC1-B2DD808D4F56}"/>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2" name="">
            <a:extLst xmlns:a="http://schemas.openxmlformats.org/drawingml/2006/main">
              <a:ext uri="{FF2B5EF4-FFF2-40B4-BE49-F238E27FC236}">
                <a16:creationId xmlns:a16="http://schemas.microsoft.com/office/drawing/2014/main" id="{0CDD5A14-0052-4E80-83F5-5E2E0B4C7482}"/>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281"/>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【原创训练材料｜参数为训练所设】Student accounts can run installed applications an…</a:t>
            </a:r>
          </a:p>
        </p:txBody>
      </p:sp>
      <p:sp>
        <p:nvSpPr>
          <p:cNvPr id="13" name="">
            <a:extLst xmlns:a="http://schemas.openxmlformats.org/drawingml/2006/main">
              <a:ext uri="{FF2B5EF4-FFF2-40B4-BE49-F238E27FC236}">
                <a16:creationId xmlns:a16="http://schemas.microsoft.com/office/drawing/2014/main" id="{8272F410-D009-48AD-87EE-C6D403CACC23}"/>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70B385C-1FA8-4447-8804-B781735F707C}"/>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5" name="">
            <a:extLst xmlns:a="http://schemas.openxmlformats.org/drawingml/2006/main">
              <a:ext uri="{FF2B5EF4-FFF2-40B4-BE49-F238E27FC236}">
                <a16:creationId xmlns:a16="http://schemas.microsoft.com/office/drawing/2014/main" id="{6C429064-CEB9-4847-A328-85D897049F46}"/>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Operating-system account permissions separate or…</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6" name="">
            <a:extLst xmlns:a="http://schemas.openxmlformats.org/drawingml/2006/main">
              <a:ext uri="{FF2B5EF4-FFF2-40B4-BE49-F238E27FC236}">
                <a16:creationId xmlns:a16="http://schemas.microsoft.com/office/drawing/2014/main" id="{4E1FE6D7-758E-4D4D-B924-0D3CA903DD5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17" name="">
            <a:extLst xmlns:a="http://schemas.openxmlformats.org/drawingml/2006/main">
              <a:ext uri="{FF2B5EF4-FFF2-40B4-BE49-F238E27FC236}">
                <a16:creationId xmlns:a16="http://schemas.microsoft.com/office/drawing/2014/main" id="{C40BB9BF-5359-44BA-9C0D-86457FA05CE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8D7742F0-455C-4FAF-B53B-70BC5AB31D5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19" name="">
            <a:extLst xmlns:a="http://schemas.openxmlformats.org/drawingml/2006/main">
              <a:ext uri="{FF2B5EF4-FFF2-40B4-BE49-F238E27FC236}">
                <a16:creationId xmlns:a16="http://schemas.microsoft.com/office/drawing/2014/main" id="{EF4A6A27-15DB-456B-BB54-F8605C54E7D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366830048"/>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0511F65-763D-4DCD-B30B-4A89AE55A4B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2B77F73F-DE9D-4AC6-A4A5-0483F620A56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805cb6094814e2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BE8543D-C71B-4D2C-B3F3-E283B4A180C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1E0FD7EF-9866-4FC8-9655-95540DD9880F}"/>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A46BE6B-7FD9-4831-A987-9B7FB7A34588}"/>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703BF090-54FB-43EE-84C1-EDB86D38E74C}"/>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08690015-12B4-4A25-B210-C6DE1A16E5B8}"/>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1780C0E3-2E92-4FCA-99FC-0FA8788B824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9D2CEB2E-2C05-4762-849C-3B454DC01B7A}"/>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BE679DAD-CC6B-44C1-A761-6F4996C45F6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C1A4A759-3489-45AA-ABFB-505530D51CB5}"/>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9AE40530-2357-4AA7-8867-E6FE9DD87DD0}"/>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87716D1E-A605-4ECE-B5DA-719B11BFCF68}"/>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24958D6-BD96-4B97-B928-3FAB0169772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7406F54-65D1-456B-8891-9D8D3B36DB2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把应用功能归给硬件</a:t>
            </a:r>
          </a:p>
        </p:txBody>
      </p:sp>
      <p:sp>
        <p:nvSpPr>
          <p:cNvPr id="17" name="">
            <a:extLst xmlns:a="http://schemas.openxmlformats.org/drawingml/2006/main">
              <a:ext uri="{FF2B5EF4-FFF2-40B4-BE49-F238E27FC236}">
                <a16:creationId xmlns:a16="http://schemas.microsoft.com/office/drawing/2014/main" id="{30D3DEC1-150D-43B5-AF8E-A86172A64EF0}"/>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6980232D-4FE5-4EE2-A1A6-BA985BF3642A}"/>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0BAAA49C-DD18-431C-815B-DEBCA4974A45}"/>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16D337D8-9333-4065-A736-BD6054FE851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32D34AE-CB2C-4625-9ED6-88768B0E791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2" name="">
            <a:extLst xmlns:a="http://schemas.openxmlformats.org/drawingml/2006/main">
              <a:ext uri="{FF2B5EF4-FFF2-40B4-BE49-F238E27FC236}">
                <a16:creationId xmlns:a16="http://schemas.microsoft.com/office/drawing/2014/main" id="{28E18357-A32D-434A-9B5E-ACFBD472390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125115105"/>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2029610-7477-4F4F-A78C-345EE21C954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3577DE7D-BB73-44D1-AA98-745900EF68F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5be20543cb546a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D048366-E2BF-47CD-8602-4643A753B3E1}"/>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01D79EC9-F908-4509-B878-6E2BD65A46B9}"/>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44BB219-C420-400F-919B-1F8F17BD188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5FBA17D-453D-4B2C-9D2B-226D283C7BF2}"/>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软件与操作系统</a:t>
            </a:r>
          </a:p>
        </p:txBody>
      </p:sp>
      <p:sp>
        <p:nvSpPr>
          <p:cNvPr id="8" name="">
            <a:extLst xmlns:a="http://schemas.openxmlformats.org/drawingml/2006/main">
              <a:ext uri="{FF2B5EF4-FFF2-40B4-BE49-F238E27FC236}">
                <a16:creationId xmlns:a16="http://schemas.microsoft.com/office/drawing/2014/main" id="{C8E7EF00-45D4-4907-8A99-E825620B18FE}"/>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F1DD3FD-53CC-4042-9B6A-BFDE4ABED2D0}"/>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BE177497-D0FB-4AD3-AD60-639B2AE6E539}"/>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操作系统协调资源并提供抽象</a:t>
            </a:r>
          </a:p>
        </p:txBody>
      </p:sp>
      <p:sp>
        <p:nvSpPr>
          <p:cNvPr id="11" name="">
            <a:extLst xmlns:a="http://schemas.openxmlformats.org/drawingml/2006/main">
              <a:ext uri="{FF2B5EF4-FFF2-40B4-BE49-F238E27FC236}">
                <a16:creationId xmlns:a16="http://schemas.microsoft.com/office/drawing/2014/main" id="{8B87E24E-F4F6-4567-8FFF-07F25EA6CC05}"/>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AB32753-B638-4665-9153-860EC561FD00}"/>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0306F280-A8E9-4E28-A19C-7675D6BC9A7A}"/>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按任务识别软件层级与权限</a:t>
            </a:r>
          </a:p>
        </p:txBody>
      </p:sp>
      <p:sp>
        <p:nvSpPr>
          <p:cNvPr id="14" name="">
            <a:extLst xmlns:a="http://schemas.openxmlformats.org/drawingml/2006/main">
              <a:ext uri="{FF2B5EF4-FFF2-40B4-BE49-F238E27FC236}">
                <a16:creationId xmlns:a16="http://schemas.microsoft.com/office/drawing/2014/main" id="{1770356C-352D-4FE7-A74A-07EC761C9508}"/>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864CAFBC-3D65-4424-BC4F-288231BCFB8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920757FD-232A-4AE8-9CDF-DEBE46FCEA89}"/>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把应用功能归给硬件</a:t>
            </a:r>
          </a:p>
        </p:txBody>
      </p:sp>
      <p:sp>
        <p:nvSpPr>
          <p:cNvPr id="17" name="">
            <a:extLst xmlns:a="http://schemas.openxmlformats.org/drawingml/2006/main">
              <a:ext uri="{FF2B5EF4-FFF2-40B4-BE49-F238E27FC236}">
                <a16:creationId xmlns:a16="http://schemas.microsoft.com/office/drawing/2014/main" id="{075D8F71-7EB4-43F4-85BE-11053ECC70FF}"/>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E94F01F4-9699-4E6B-99BF-2BB799FDEA0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A472D52-B89C-4188-973E-921ACCC702E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0" name="">
            <a:extLst xmlns:a="http://schemas.openxmlformats.org/drawingml/2006/main">
              <a:ext uri="{FF2B5EF4-FFF2-40B4-BE49-F238E27FC236}">
                <a16:creationId xmlns:a16="http://schemas.microsoft.com/office/drawing/2014/main" id="{4E7885A5-E91E-47F5-9595-46585798E4A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2071776210"/>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1113D26-5A6E-4945-919B-9D2D8CA395A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87307C44-684E-4C9A-880D-BE7868F18EB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27ed2068c4e496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220BBC3-BC92-455D-BD26-E42D763D181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E8EFFB7F-EC5C-437B-A526-549042D6F33E}"/>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20E3247-0AAE-4F38-8808-C06B9B8FF7F3}"/>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5DCCE75F-D7A4-45AA-B311-B59C613F4C2D}"/>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F567B55C-F46F-4804-B56C-9CDA62FB1234}"/>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64F8C151-2785-4E2F-AF11-6F6367529170}"/>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4B91A76-2545-4F91-BCEB-6BC6D7C9FB9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操作系统协调资源并提供抽象</a:t>
            </a:r>
          </a:p>
        </p:txBody>
      </p:sp>
      <p:sp>
        <p:nvSpPr>
          <p:cNvPr id="11" name="">
            <a:extLst xmlns:a="http://schemas.openxmlformats.org/drawingml/2006/main">
              <a:ext uri="{FF2B5EF4-FFF2-40B4-BE49-F238E27FC236}">
                <a16:creationId xmlns:a16="http://schemas.microsoft.com/office/drawing/2014/main" id="{8375AD9E-1585-413E-9C2C-5D7E0FD596E7}"/>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EB0219B-6432-4BCD-ACC2-21B135EAEFA8}"/>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FFA4F152-C045-47CD-BA54-D974C2440BD1}"/>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按任务识别软件层级与权限</a:t>
            </a:r>
          </a:p>
        </p:txBody>
      </p:sp>
      <p:sp>
        <p:nvSpPr>
          <p:cNvPr id="14" name="">
            <a:extLst xmlns:a="http://schemas.openxmlformats.org/drawingml/2006/main">
              <a:ext uri="{FF2B5EF4-FFF2-40B4-BE49-F238E27FC236}">
                <a16:creationId xmlns:a16="http://schemas.microsoft.com/office/drawing/2014/main" id="{D19650B7-2F9D-46CC-B735-BD68E592013D}"/>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AC9F72A7-2554-4ADA-8B94-1037CF112E87}"/>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A286B11-F304-4011-A000-6273901E1FB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检查：把应用功能归给硬件</a:t>
            </a:r>
          </a:p>
        </p:txBody>
      </p:sp>
      <p:sp>
        <p:nvSpPr>
          <p:cNvPr id="17" name="">
            <a:extLst xmlns:a="http://schemas.openxmlformats.org/drawingml/2006/main">
              <a:ext uri="{FF2B5EF4-FFF2-40B4-BE49-F238E27FC236}">
                <a16:creationId xmlns:a16="http://schemas.microsoft.com/office/drawing/2014/main" id="{DE1F7B4D-802A-48A8-9CAF-76C6068F11BD}"/>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9D3D9F58-7B12-44B5-BDD7-841C5E1F673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093AA8F-0494-443D-B52C-9F3C5D10EE1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0" name="">
            <a:extLst xmlns:a="http://schemas.openxmlformats.org/drawingml/2006/main">
              <a:ext uri="{FF2B5EF4-FFF2-40B4-BE49-F238E27FC236}">
                <a16:creationId xmlns:a16="http://schemas.microsoft.com/office/drawing/2014/main" id="{C3C438E5-F241-4225-A3BF-CBA62D6EFFD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2110374402"/>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040E512-61C2-4137-BC66-3B51BF7B45B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899D22F9-B0FA-4700-A974-F3A1CF18AF2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41c17d80837404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8B92BE1-598F-4542-98DE-9B15297EDA80}"/>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0C999DE5-B006-4D3D-B0CE-70385866B8F9}"/>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F9CE14D-532E-4649-B700-2722F2B3E5B2}"/>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772C1ECB-98B0-4EDE-A90C-913BB3E4C571}"/>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【原创训练材料｜参数为训练所设】Student accounts can run installed applications and save files in personal folders but cannot change security settings or install driv…</a:t>
            </a:r>
          </a:p>
        </p:txBody>
      </p:sp>
      <p:sp>
        <p:nvSpPr>
          <p:cNvPr id="8" name="">
            <a:extLst xmlns:a="http://schemas.openxmlformats.org/drawingml/2006/main">
              <a:ext uri="{FF2B5EF4-FFF2-40B4-BE49-F238E27FC236}">
                <a16:creationId xmlns:a16="http://schemas.microsoft.com/office/drawing/2014/main" id="{947C4B57-CCEF-473D-B858-E5EFB474DD61}"/>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6</a:t>
            </a:r>
          </a:p>
        </p:txBody>
      </p:sp>
      <p:sp>
        <p:nvSpPr>
          <p:cNvPr id="9" name="">
            <a:extLst xmlns:a="http://schemas.openxmlformats.org/drawingml/2006/main">
              <a:ext uri="{FF2B5EF4-FFF2-40B4-BE49-F238E27FC236}">
                <a16:creationId xmlns:a16="http://schemas.microsoft.com/office/drawing/2014/main" id="{E3BA4926-1E6C-4716-ABA7-6CCB4F83D60C}"/>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A0ABB76-BACA-48F5-97EB-39012699A1A4}"/>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2FC940BB-2EF0-4A4F-95D9-50288B9F488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00910EB4-A206-4090-80D2-F2965848E36B}"/>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5B492BA8-4633-44FF-AB5C-B285BBC6B3B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F645A1D2-0A20-4755-A388-6280B0EA210C}"/>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43EE1088-662A-47E8-A410-2B8575CE4E78}"/>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3E3ECC72-5F06-4F84-8ABB-C5ACCA329442}"/>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FA2DE8BF-8A18-4EF3-BDB8-4694BE820761}"/>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F359940-2672-4AFA-B5CD-2FB67FA994B6}"/>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8B3EFECA-01C5-4748-817C-E5F57FCDE57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D0E0076D-E1C9-4A47-A2F4-6C6E2EB3D5F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B9894FC-57C8-4B96-A8CA-5019B7E87D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2" name="">
            <a:extLst xmlns:a="http://schemas.openxmlformats.org/drawingml/2006/main">
              <a:ext uri="{FF2B5EF4-FFF2-40B4-BE49-F238E27FC236}">
                <a16:creationId xmlns:a16="http://schemas.microsoft.com/office/drawing/2014/main" id="{6CD4F43A-EFD3-4EAD-831F-41FEC2BEC44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1085931992"/>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E196699-E8B2-4CD3-91E9-E4A6541237A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EB82A70E-10D3-472C-8917-E53E5BCD77A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c61eb45fa5a486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409E4E9-FCE4-4986-B93D-F3319C14DF77}"/>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231E1197-CD51-4AEF-A749-409143911003}"/>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3891EEB-B77C-41A5-803E-FF2CAA3C55EE}"/>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7ECFD486-A72F-4FF8-96C2-99D3752E0ED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328C649E-2DFD-40A1-A4F0-03F121AAF9C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【原创训练材料｜参数为训练所设】Student accounts can…</a:t>
            </a:r>
          </a:p>
        </p:txBody>
      </p:sp>
      <p:sp>
        <p:nvSpPr>
          <p:cNvPr id="9" name="">
            <a:extLst xmlns:a="http://schemas.openxmlformats.org/drawingml/2006/main">
              <a:ext uri="{FF2B5EF4-FFF2-40B4-BE49-F238E27FC236}">
                <a16:creationId xmlns:a16="http://schemas.microsoft.com/office/drawing/2014/main" id="{A092B261-175C-43C5-B07D-84A629C59B67}"/>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7E79EA9B-EACF-45D3-A216-7DF02919DF11}"/>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075AF80C-C2CB-41A4-8CB6-9C655003F712}"/>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31300F4-6D25-473B-B4C2-0C950F862149}"/>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【原创训练材料｜参数为训练所设】Student accounts can run inst…</a:t>
            </a:r>
          </a:p>
        </p:txBody>
      </p:sp>
      <p:sp>
        <p:nvSpPr>
          <p:cNvPr id="13" name="">
            <a:extLst xmlns:a="http://schemas.openxmlformats.org/drawingml/2006/main">
              <a:ext uri="{FF2B5EF4-FFF2-40B4-BE49-F238E27FC236}">
                <a16:creationId xmlns:a16="http://schemas.microsoft.com/office/drawing/2014/main" id="{C1822781-6775-479A-9FE6-2AD7DD87378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5B77FBC0-5EB6-468C-ACF9-26198DE9406F}"/>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E4E27E7B-A494-440A-9A9D-239443810FE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ACE48868-D60F-446B-A0EC-7ECB14D50D90}"/>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【原创训练材料｜参数为训练所设】Student accounts can run inst…</a:t>
            </a:r>
          </a:p>
        </p:txBody>
      </p:sp>
      <p:sp>
        <p:nvSpPr>
          <p:cNvPr id="17" name="">
            <a:extLst xmlns:a="http://schemas.openxmlformats.org/drawingml/2006/main">
              <a:ext uri="{FF2B5EF4-FFF2-40B4-BE49-F238E27FC236}">
                <a16:creationId xmlns:a16="http://schemas.microsoft.com/office/drawing/2014/main" id="{B1FA8847-E9DA-4EF7-990D-A27AD4D12113}"/>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B60F9AA-CDE7-4606-B957-FEB3291DEFC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27C61C1-1689-44B4-94F4-DFC116F6506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20" name="">
            <a:extLst xmlns:a="http://schemas.openxmlformats.org/drawingml/2006/main">
              <a:ext uri="{FF2B5EF4-FFF2-40B4-BE49-F238E27FC236}">
                <a16:creationId xmlns:a16="http://schemas.microsoft.com/office/drawing/2014/main" id="{0BE7ABBC-509A-4EDD-B56A-2AB02487B43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595332811"/>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8197916-BD1B-41A8-884E-97A8E64C61E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091142C9-14D4-45A1-BB27-AC92E817C38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4aa6d1138d14be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9D9C8D6-0721-46C3-B9F7-34F798376180}"/>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C537F794-D99B-418E-B602-444D3525B854}"/>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80A1022-C508-4440-8782-F6B1CF56C33B}"/>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178DA3D9-A8D6-48A2-82FC-6E59E6970503}"/>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把应用功能归给硬件</a:t>
            </a:r>
          </a:p>
        </p:txBody>
      </p:sp>
      <p:sp>
        <p:nvSpPr>
          <p:cNvPr id="8" name="">
            <a:extLst xmlns:a="http://schemas.openxmlformats.org/drawingml/2006/main">
              <a:ext uri="{FF2B5EF4-FFF2-40B4-BE49-F238E27FC236}">
                <a16:creationId xmlns:a16="http://schemas.microsoft.com/office/drawing/2014/main" id="{4B29EF0E-C9D7-4176-B870-9D905DDE3BD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7829DA08-59A0-4548-BAFE-C1E0819A16FA}"/>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E95A429-576D-4908-BCEB-02B8186B234F}"/>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B785B92B-BF1A-4F1A-B5AA-DE3BD710E858}"/>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Apply least-privilege groups and test ea…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71FCF609-8BC2-4586-AF66-B7C5A5D5130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B1428237-FB1C-4F7B-BA50-7F618573E8C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A7CA7157-CDB6-4306-8ED4-A8822DE8FBB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15" name="">
            <a:extLst xmlns:a="http://schemas.openxmlformats.org/drawingml/2006/main">
              <a:ext uri="{FF2B5EF4-FFF2-40B4-BE49-F238E27FC236}">
                <a16:creationId xmlns:a16="http://schemas.microsoft.com/office/drawing/2014/main" id="{12098618-7D37-43CF-821A-D90785B1D86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1595172728"/>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4DC43F7-74F3-4657-976B-9F38167A43C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E4233FE9-3ECE-4C36-95B6-B470F1033EB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36830b8007548e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7AFC158-25C9-470F-99A7-B59646FC6265}"/>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263D2A78-54BC-4270-B22F-D6BC0990BC7D}"/>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7021839-1A2C-4F71-AAB4-A1D63867EE2D}"/>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48D45051-C008-42DE-8722-94FA2CCE4996}"/>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678"/>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【原创训练材料｜参数为训练所设】Student accounts can run installed applications and save files in personal folders but cannot change security settings or install drivers.</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next acti…</a:t>
            </a:r>
          </a:p>
        </p:txBody>
      </p:sp>
      <p:sp>
        <p:nvSpPr>
          <p:cNvPr id="8" name="">
            <a:extLst xmlns:a="http://schemas.openxmlformats.org/drawingml/2006/main">
              <a:ext uri="{FF2B5EF4-FFF2-40B4-BE49-F238E27FC236}">
                <a16:creationId xmlns:a16="http://schemas.microsoft.com/office/drawing/2014/main" id="{96D8EB95-0188-465D-8B0B-44B86BF7B806}"/>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8F14822A-C097-4817-8442-CBFD09BC2120}"/>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B18FE16-58CC-4C15-B70E-758B5A1E7962}"/>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4016F2C4-FE44-4E6E-8ADD-9AAFB56A1AB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04671DF0-3862-4781-84F3-1CE9CC5AB780}"/>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10B755D8-7EBC-46E9-A809-627FB296E3C6}"/>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D8895CE7-2A2F-4432-9E4D-B8B14082B1A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B104CAA-3A63-473C-A1E2-81B73EB2B35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软件与操作系统</a:t>
            </a:r>
          </a:p>
        </p:txBody>
      </p:sp>
      <p:sp>
        <p:nvSpPr>
          <p:cNvPr id="16" name="">
            <a:extLst xmlns:a="http://schemas.openxmlformats.org/drawingml/2006/main">
              <a:ext uri="{FF2B5EF4-FFF2-40B4-BE49-F238E27FC236}">
                <a16:creationId xmlns:a16="http://schemas.microsoft.com/office/drawing/2014/main" id="{41F1D2F0-4A1F-4775-B955-D9BD20F275F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159412563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2026-08-19T09:05:23.9480000Z</dcterms:created>
  <dcterms:modified xsi:type="dcterms:W3CDTF">2026-08-19T09:05:23.9480000Z</dcterms:modified>
</coreProperties>
</file>