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36579e11954f04" /><Relationship Type="http://schemas.openxmlformats.org/officeDocument/2006/relationships/extended-properties" Target="/docProps/app.xml" Id="R42c6585b0509465f" /><Relationship Type="http://schemas.openxmlformats.org/officeDocument/2006/relationships/officeDocument" Target="/ppt/presentation.xml" Id="Rca4a18e664ce45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9e1cd26eae4392"/>
  </p:sldMasterIdLst>
  <p:notesMasterIdLst>
    <p:notesMasterId xmlns:r="http://schemas.openxmlformats.org/officeDocument/2006/relationships" r:id="R35e2f6ba5c654f69"/>
  </p:notesMasterIdLst>
  <p:sldIdLst>
    <p:sldId xmlns:r="http://schemas.openxmlformats.org/officeDocument/2006/relationships" id="256" r:id="R63432b4bd79e4ad6"/>
    <p:sldId xmlns:r="http://schemas.openxmlformats.org/officeDocument/2006/relationships" id="257" r:id="Rba5b63d45d36428a"/>
    <p:sldId xmlns:r="http://schemas.openxmlformats.org/officeDocument/2006/relationships" id="258" r:id="R9edb79ae58004922"/>
    <p:sldId xmlns:r="http://schemas.openxmlformats.org/officeDocument/2006/relationships" id="259" r:id="R1c985b8c75b0434e"/>
    <p:sldId xmlns:r="http://schemas.openxmlformats.org/officeDocument/2006/relationships" id="260" r:id="R4d45fb81e8fd4b65"/>
    <p:sldId xmlns:r="http://schemas.openxmlformats.org/officeDocument/2006/relationships" id="261" r:id="R424c8eb1ef6d4fa6"/>
    <p:sldId xmlns:r="http://schemas.openxmlformats.org/officeDocument/2006/relationships" id="262" r:id="R8c14ac9fda9d4363"/>
    <p:sldId xmlns:r="http://schemas.openxmlformats.org/officeDocument/2006/relationships" id="263" r:id="Rceb899d5f1c044eb"/>
    <p:sldId xmlns:r="http://schemas.openxmlformats.org/officeDocument/2006/relationships" id="264" r:id="Rd54a2806ef414eb6"/>
    <p:sldId xmlns:r="http://schemas.openxmlformats.org/officeDocument/2006/relationships" id="265" r:id="R2a03365ba8aa49e1"/>
    <p:sldId xmlns:r="http://schemas.openxmlformats.org/officeDocument/2006/relationships" id="266" r:id="R710633f9c23542d5"/>
    <p:sldId xmlns:r="http://schemas.openxmlformats.org/officeDocument/2006/relationships" id="267" r:id="R54da3fcb4b194126"/>
    <p:sldId xmlns:r="http://schemas.openxmlformats.org/officeDocument/2006/relationships" id="268" r:id="Rd55b5c9f617b4ac1"/>
    <p:sldId xmlns:r="http://schemas.openxmlformats.org/officeDocument/2006/relationships" id="269" r:id="R47dd49ec6895406c"/>
    <p:sldId xmlns:r="http://schemas.openxmlformats.org/officeDocument/2006/relationships" id="270" r:id="R42ccf6eff4074df7"/>
    <p:sldId xmlns:r="http://schemas.openxmlformats.org/officeDocument/2006/relationships" id="271" r:id="R56cdeaa35f4f4548"/>
    <p:sldId xmlns:r="http://schemas.openxmlformats.org/officeDocument/2006/relationships" id="272" r:id="R9e1db07892994fea"/>
    <p:sldId xmlns:r="http://schemas.openxmlformats.org/officeDocument/2006/relationships" id="273" r:id="R8ce9991c5c3f466e"/>
    <p:sldId xmlns:r="http://schemas.openxmlformats.org/officeDocument/2006/relationships" id="274" r:id="R9f90c2a855114bd4"/>
    <p:sldId xmlns:r="http://schemas.openxmlformats.org/officeDocument/2006/relationships" id="275" r:id="R1488281b5f9c4c49"/>
    <p:sldId xmlns:r="http://schemas.openxmlformats.org/officeDocument/2006/relationships" id="276" r:id="Rde74f37517ab417e"/>
    <p:sldId xmlns:r="http://schemas.openxmlformats.org/officeDocument/2006/relationships" id="277" r:id="R3630601853064d8f"/>
    <p:sldId xmlns:r="http://schemas.openxmlformats.org/officeDocument/2006/relationships" id="278" r:id="Rd7f028a90a9d435c"/>
    <p:sldId xmlns:r="http://schemas.openxmlformats.org/officeDocument/2006/relationships" id="279" r:id="Rc65c8f9f301f4ee9"/>
    <p:sldId xmlns:r="http://schemas.openxmlformats.org/officeDocument/2006/relationships" id="280" r:id="R341adda68acc4622"/>
    <p:sldId xmlns:r="http://schemas.openxmlformats.org/officeDocument/2006/relationships" id="281" r:id="R2eb855c86ad04bcb"/>
    <p:sldId xmlns:r="http://schemas.openxmlformats.org/officeDocument/2006/relationships" id="282" r:id="R272ced4a2de14da7"/>
    <p:sldId xmlns:r="http://schemas.openxmlformats.org/officeDocument/2006/relationships" id="283" r:id="R39703f8b1aac4c18"/>
    <p:sldId xmlns:r="http://schemas.openxmlformats.org/officeDocument/2006/relationships" id="284" r:id="Rcae32b7c3fdb4141"/>
    <p:sldId xmlns:r="http://schemas.openxmlformats.org/officeDocument/2006/relationships" id="285" r:id="R921868735d4f4b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a5b35df3ad4b40" /><Relationship Type="http://schemas.openxmlformats.org/officeDocument/2006/relationships/slideMaster" Target="/ppt/slideMasters/slideMaster1.xml" Id="Rc99e1cd26eae4392" /><Relationship Type="http://schemas.openxmlformats.org/officeDocument/2006/relationships/notesMaster" Target="/ppt/notesMasters/notesMaster1.xml" Id="R35e2f6ba5c654f69" /><Relationship Type="http://schemas.openxmlformats.org/officeDocument/2006/relationships/presProps" Target="/ppt/presProps.xml" Id="R620554bd44a5461b" /><Relationship Type="http://schemas.openxmlformats.org/officeDocument/2006/relationships/tableStyles" Target="/ppt/tableStyles.xml" Id="R41a9222fead2465b" /><Relationship Type="http://schemas.openxmlformats.org/officeDocument/2006/relationships/slide" Target="/ppt/slides/slide1.xml" Id="R63432b4bd79e4ad6" /><Relationship Type="http://schemas.openxmlformats.org/officeDocument/2006/relationships/slide" Target="/ppt/slides/slide2.xml" Id="Rba5b63d45d36428a" /><Relationship Type="http://schemas.openxmlformats.org/officeDocument/2006/relationships/slide" Target="/ppt/slides/slide3.xml" Id="R9edb79ae58004922" /><Relationship Type="http://schemas.openxmlformats.org/officeDocument/2006/relationships/slide" Target="/ppt/slides/slide4.xml" Id="R1c985b8c75b0434e" /><Relationship Type="http://schemas.openxmlformats.org/officeDocument/2006/relationships/slide" Target="/ppt/slides/slide5.xml" Id="R4d45fb81e8fd4b65" /><Relationship Type="http://schemas.openxmlformats.org/officeDocument/2006/relationships/slide" Target="/ppt/slides/slide6.xml" Id="R424c8eb1ef6d4fa6" /><Relationship Type="http://schemas.openxmlformats.org/officeDocument/2006/relationships/slide" Target="/ppt/slides/slide7.xml" Id="R8c14ac9fda9d4363" /><Relationship Type="http://schemas.openxmlformats.org/officeDocument/2006/relationships/slide" Target="/ppt/slides/slide8.xml" Id="Rceb899d5f1c044eb" /><Relationship Type="http://schemas.openxmlformats.org/officeDocument/2006/relationships/slide" Target="/ppt/slides/slide9.xml" Id="Rd54a2806ef414eb6" /><Relationship Type="http://schemas.openxmlformats.org/officeDocument/2006/relationships/slide" Target="/ppt/slides/slide10.xml" Id="R2a03365ba8aa49e1" /><Relationship Type="http://schemas.openxmlformats.org/officeDocument/2006/relationships/slide" Target="/ppt/slides/slide11.xml" Id="R710633f9c23542d5" /><Relationship Type="http://schemas.openxmlformats.org/officeDocument/2006/relationships/slide" Target="/ppt/slides/slide12.xml" Id="R54da3fcb4b194126" /><Relationship Type="http://schemas.openxmlformats.org/officeDocument/2006/relationships/slide" Target="/ppt/slides/slide13.xml" Id="Rd55b5c9f617b4ac1" /><Relationship Type="http://schemas.openxmlformats.org/officeDocument/2006/relationships/slide" Target="/ppt/slides/slide14.xml" Id="R47dd49ec6895406c" /><Relationship Type="http://schemas.openxmlformats.org/officeDocument/2006/relationships/slide" Target="/ppt/slides/slide15.xml" Id="R42ccf6eff4074df7" /><Relationship Type="http://schemas.openxmlformats.org/officeDocument/2006/relationships/slide" Target="/ppt/slides/slide16.xml" Id="R56cdeaa35f4f4548" /><Relationship Type="http://schemas.openxmlformats.org/officeDocument/2006/relationships/slide" Target="/ppt/slides/slide17.xml" Id="R9e1db07892994fea" /><Relationship Type="http://schemas.openxmlformats.org/officeDocument/2006/relationships/slide" Target="/ppt/slides/slide18.xml" Id="R8ce9991c5c3f466e" /><Relationship Type="http://schemas.openxmlformats.org/officeDocument/2006/relationships/slide" Target="/ppt/slides/slide19.xml" Id="R9f90c2a855114bd4" /><Relationship Type="http://schemas.openxmlformats.org/officeDocument/2006/relationships/slide" Target="/ppt/slides/slide20.xml" Id="R1488281b5f9c4c49" /><Relationship Type="http://schemas.openxmlformats.org/officeDocument/2006/relationships/slide" Target="/ppt/slides/slide21.xml" Id="Rde74f37517ab417e" /><Relationship Type="http://schemas.openxmlformats.org/officeDocument/2006/relationships/slide" Target="/ppt/slides/slide22.xml" Id="R3630601853064d8f" /><Relationship Type="http://schemas.openxmlformats.org/officeDocument/2006/relationships/slide" Target="/ppt/slides/slide23.xml" Id="Rd7f028a90a9d435c" /><Relationship Type="http://schemas.openxmlformats.org/officeDocument/2006/relationships/slide" Target="/ppt/slides/slide24.xml" Id="Rc65c8f9f301f4ee9" /><Relationship Type="http://schemas.openxmlformats.org/officeDocument/2006/relationships/slide" Target="/ppt/slides/slide25.xml" Id="R341adda68acc4622" /><Relationship Type="http://schemas.openxmlformats.org/officeDocument/2006/relationships/slide" Target="/ppt/slides/slide26.xml" Id="R2eb855c86ad04bcb" /><Relationship Type="http://schemas.openxmlformats.org/officeDocument/2006/relationships/slide" Target="/ppt/slides/slide27.xml" Id="R272ced4a2de14da7" /><Relationship Type="http://schemas.openxmlformats.org/officeDocument/2006/relationships/slide" Target="/ppt/slides/slide28.xml" Id="R39703f8b1aac4c18" /><Relationship Type="http://schemas.openxmlformats.org/officeDocument/2006/relationships/slide" Target="/ppt/slides/slide29.xml" Id="Rcae32b7c3fdb4141" /><Relationship Type="http://schemas.openxmlformats.org/officeDocument/2006/relationships/slide" Target="/ppt/slides/slide30.xml" Id="R921868735d4f4b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bb044bcc1848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0418012b024981" /><Relationship Type="http://schemas.openxmlformats.org/officeDocument/2006/relationships/notesMaster" Target="/ppt/notesMasters/notesMaster1.xml" Id="R60205077c33446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e3ea17af9a48c8" /><Relationship Type="http://schemas.openxmlformats.org/officeDocument/2006/relationships/notesMaster" Target="/ppt/notesMasters/notesMaster1.xml" Id="Rc2eb5173a9d44e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994090db11422d" /><Relationship Type="http://schemas.openxmlformats.org/officeDocument/2006/relationships/notesMaster" Target="/ppt/notesMasters/notesMaster1.xml" Id="R027925afb71242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b84a934bf24c6d" /><Relationship Type="http://schemas.openxmlformats.org/officeDocument/2006/relationships/notesMaster" Target="/ppt/notesMasters/notesMaster1.xml" Id="Rcd3eb8da555c47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c150ae36124941" /><Relationship Type="http://schemas.openxmlformats.org/officeDocument/2006/relationships/notesMaster" Target="/ppt/notesMasters/notesMaster1.xml" Id="R17794923fe434e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f16785b1544028" /><Relationship Type="http://schemas.openxmlformats.org/officeDocument/2006/relationships/notesMaster" Target="/ppt/notesMasters/notesMaster1.xml" Id="Rd124e985870c4e0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45a09811784a1a" /><Relationship Type="http://schemas.openxmlformats.org/officeDocument/2006/relationships/notesMaster" Target="/ppt/notesMasters/notesMaster1.xml" Id="R0690dca4cffc4c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5d44d4d3a64812" /><Relationship Type="http://schemas.openxmlformats.org/officeDocument/2006/relationships/notesMaster" Target="/ppt/notesMasters/notesMaster1.xml" Id="Rb51701e3fb85445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94898f1cc94279" /><Relationship Type="http://schemas.openxmlformats.org/officeDocument/2006/relationships/notesMaster" Target="/ppt/notesMasters/notesMaster1.xml" Id="Rd8752158540548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e22db645454d43" /><Relationship Type="http://schemas.openxmlformats.org/officeDocument/2006/relationships/notesMaster" Target="/ppt/notesMasters/notesMaster1.xml" Id="R14fb0ad5e8eb40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400c2622494241" /><Relationship Type="http://schemas.openxmlformats.org/officeDocument/2006/relationships/notesMaster" Target="/ppt/notesMasters/notesMaster1.xml" Id="R80dea344a5414d6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2b80cc6d574f34" /><Relationship Type="http://schemas.openxmlformats.org/officeDocument/2006/relationships/notesMaster" Target="/ppt/notesMasters/notesMaster1.xml" Id="R1a344a4287ba4d2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e6faa818c10418d" /><Relationship Type="http://schemas.openxmlformats.org/officeDocument/2006/relationships/notesMaster" Target="/ppt/notesMasters/notesMaster1.xml" Id="R42bc15892a3d4d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e407fde2cb5410d" /><Relationship Type="http://schemas.openxmlformats.org/officeDocument/2006/relationships/notesMaster" Target="/ppt/notesMasters/notesMaster1.xml" Id="R6d0600a35ddb45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f7d5b13ddf4531" /><Relationship Type="http://schemas.openxmlformats.org/officeDocument/2006/relationships/notesMaster" Target="/ppt/notesMasters/notesMaster1.xml" Id="Rdd60d130981a4b2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8926fc652254e7b" /><Relationship Type="http://schemas.openxmlformats.org/officeDocument/2006/relationships/notesMaster" Target="/ppt/notesMasters/notesMaster1.xml" Id="R81cf797e7f2d48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798c27f71644176" /><Relationship Type="http://schemas.openxmlformats.org/officeDocument/2006/relationships/notesMaster" Target="/ppt/notesMasters/notesMaster1.xml" Id="R73b92ec8f6974eb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91aea0a1f174650" /><Relationship Type="http://schemas.openxmlformats.org/officeDocument/2006/relationships/notesMaster" Target="/ppt/notesMasters/notesMaster1.xml" Id="Rf3b36ddac5b4480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4fd445e6d1e4a6b" /><Relationship Type="http://schemas.openxmlformats.org/officeDocument/2006/relationships/notesMaster" Target="/ppt/notesMasters/notesMaster1.xml" Id="Rbf2c4f03ec09463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f275597cdb242a9" /><Relationship Type="http://schemas.openxmlformats.org/officeDocument/2006/relationships/notesMaster" Target="/ppt/notesMasters/notesMaster1.xml" Id="R1f84fc1de9a248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511c5f5beb4984" /><Relationship Type="http://schemas.openxmlformats.org/officeDocument/2006/relationships/notesMaster" Target="/ppt/notesMasters/notesMaster1.xml" Id="R646a0522bb8241c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e1ab44793764689" /><Relationship Type="http://schemas.openxmlformats.org/officeDocument/2006/relationships/notesMaster" Target="/ppt/notesMasters/notesMaster1.xml" Id="Rc7259b43f29e401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8ee3046a82149be" /><Relationship Type="http://schemas.openxmlformats.org/officeDocument/2006/relationships/notesMaster" Target="/ppt/notesMasters/notesMaster1.xml" Id="Rab713bae8a7c44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5bc13e5d85d48a8" /><Relationship Type="http://schemas.openxmlformats.org/officeDocument/2006/relationships/notesMaster" Target="/ppt/notesMasters/notesMaster1.xml" Id="R8362d92f21414bd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0dda1c6f9664a0d" /><Relationship Type="http://schemas.openxmlformats.org/officeDocument/2006/relationships/notesMaster" Target="/ppt/notesMasters/notesMaster1.xml" Id="R34f54bc4e609469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33fd49c8abc4ee0" /><Relationship Type="http://schemas.openxmlformats.org/officeDocument/2006/relationships/notesMaster" Target="/ppt/notesMasters/notesMaster1.xml" Id="R9f8d5f4590004ca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4b371c7572f4cc4" /><Relationship Type="http://schemas.openxmlformats.org/officeDocument/2006/relationships/notesMaster" Target="/ppt/notesMasters/notesMaster1.xml" Id="Rd256d1038ebf443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c010355a9974d8e" /><Relationship Type="http://schemas.openxmlformats.org/officeDocument/2006/relationships/notesMaster" Target="/ppt/notesMasters/notesMaster1.xml" Id="R87c6c0d4e4f54ed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62cc0207d8c431f" /><Relationship Type="http://schemas.openxmlformats.org/officeDocument/2006/relationships/notesMaster" Target="/ppt/notesMasters/notesMaster1.xml" Id="R28fd5fd7fa7c424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46a1e4e9324ec6" /><Relationship Type="http://schemas.openxmlformats.org/officeDocument/2006/relationships/notesMaster" Target="/ppt/notesMasters/notesMaster1.xml" Id="Rc809b86e7eef4e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的“网页与互联网应用”学习单元。本套课件共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讲稿】明确告诉学生：本单元只训练“网页与互联网应用”。先解释知识范围，再用一句话建立核心判断，最后示范标准方法。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【互动提问】请用自己的话复述“结构、表现和行为应分离”，并举一个会触发“只在客户端验证敏感数据”的错误例子。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Which conclusion is supported by all the stated evidence? 选项为 A.Evidence-led response: Client-side validation is useful for feedback but cannot be the trusted validation boundary.；B.Revise the claim to: Client-side validation is useful for feedback but cannot be the trusted validation boundary.；C.Validate type, range and authorisation again on the server before processing.；D.Client-side validation is useful for feedback but cannot be the trusted validation boundary.。讲解时强调：结构、表现和行为应分离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分步讲评：先重述题目条件，再逐步示范“画请求流程—检查验证—评界面”，最后给出正确结论“Client-side validation is useful for feedback but cannot be the trusted validation boundary.”。完整解析：The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2B structured-task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Which limitation must remain in the final evaluation? 选项为 A.Repeat the evaluation after this step: Validate type, range and authorisation again on the server before processing.；B.Client-side validation is useful for feedback but cannot be the trusted validation boundary.；C.Evidence-led response: Client-side validation is useful for feedback but cannot be the trusted validation boundary.；D.Changing CSS or the interface does not stop a crafted request.。讲解时强调：结构、表现和行为应分离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分步讲评：先重述题目条件，再逐步示范“画请求流程—检查验证—评界面”，最后给出正确结论“Changing CSS or the interface does not stop a crafted request.”。完整解析：The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2B structured-task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A draft makes an absolute claim. Which revision is defensible? 选项为 A.Revise the claim to: Client-side validation is useful for feedback but cannot be the trusted validation boundary.；B.Validate type, range and authorisation again on the server before processing.；C.Changing CSS or the interface does not stop a crafted request.；D.Repeat the evaluation after this step: Validate type, range and authorisation again on the server before processing.。讲解时强调：结构、表现和行为应分离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分步讲评：先重述题目条件，再逐步示范“画请求流程—检查验证—评界面”，最后给出正确结论“Revise the claim to: Client-side validation is useful for feedback but cannot be the trusted validation boundary.”。完整解析：The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2B structured-task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fc792df46349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4e227b27e2478d" /><Relationship Type="http://schemas.openxmlformats.org/officeDocument/2006/relationships/slideLayout" Target="/ppt/slideLayouts/slideLayout1.xml" Id="R74ab5d36ed9a41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ab5d36ed9a41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b6b2456524f1f" /><Relationship Type="http://schemas.openxmlformats.org/officeDocument/2006/relationships/image" Target="/ppt/media/image.png" Id="R0951301add824a54" /><Relationship Type="http://schemas.openxmlformats.org/officeDocument/2006/relationships/notesSlide" Target="/ppt/notesSlides/notesSlide1.xml" Id="R2710ddbe250647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eb2af4fc94384" /><Relationship Type="http://schemas.openxmlformats.org/officeDocument/2006/relationships/image" Target="/ppt/media/image2.png" Id="R242ded58118f467f" /><Relationship Type="http://schemas.openxmlformats.org/officeDocument/2006/relationships/notesSlide" Target="/ppt/notesSlides/notesSlide2.xml" Id="Re9c1581cb02c45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eb25ed5ac490b" /><Relationship Type="http://schemas.openxmlformats.org/officeDocument/2006/relationships/image" Target="/ppt/media/image3.png" Id="R4cc934cc9d7d4a70" /><Relationship Type="http://schemas.openxmlformats.org/officeDocument/2006/relationships/notesSlide" Target="/ppt/notesSlides/notesSlide3.xml" Id="Rb887c57d308b40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e296e59d324e73" /><Relationship Type="http://schemas.openxmlformats.org/officeDocument/2006/relationships/image" Target="/ppt/media/image4.png" Id="R41f323eea8bb463b" /><Relationship Type="http://schemas.openxmlformats.org/officeDocument/2006/relationships/notesSlide" Target="/ppt/notesSlides/notesSlide4.xml" Id="R91b9646dbd034b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cfb7ebbef4a41" /><Relationship Type="http://schemas.openxmlformats.org/officeDocument/2006/relationships/image" Target="/ppt/media/image5.png" Id="R9ed69baa74214832" /><Relationship Type="http://schemas.openxmlformats.org/officeDocument/2006/relationships/notesSlide" Target="/ppt/notesSlides/notesSlide5.xml" Id="R4af8fdc33b4347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28ff7686d4e2b" /><Relationship Type="http://schemas.openxmlformats.org/officeDocument/2006/relationships/image" Target="/ppt/media/image6.png" Id="Rd0748733b3164bf4" /><Relationship Type="http://schemas.openxmlformats.org/officeDocument/2006/relationships/notesSlide" Target="/ppt/notesSlides/notesSlide6.xml" Id="R9eb9c90d549b4a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74bb2ebd94b67" /><Relationship Type="http://schemas.openxmlformats.org/officeDocument/2006/relationships/image" Target="/ppt/media/image7.png" Id="R8cf2ca961a794561" /><Relationship Type="http://schemas.openxmlformats.org/officeDocument/2006/relationships/notesSlide" Target="/ppt/notesSlides/notesSlide7.xml" Id="R87e2e838f45746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2114b39dd42f2" /><Relationship Type="http://schemas.openxmlformats.org/officeDocument/2006/relationships/image" Target="/ppt/media/image8.png" Id="Rc8d47d3fdd4a47dd" /><Relationship Type="http://schemas.openxmlformats.org/officeDocument/2006/relationships/notesSlide" Target="/ppt/notesSlides/notesSlide8.xml" Id="Rc1ecdb0dd51f4f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d2902d38b4391" /><Relationship Type="http://schemas.openxmlformats.org/officeDocument/2006/relationships/image" Target="/ppt/media/image9.png" Id="R5de83196f6da4a52" /><Relationship Type="http://schemas.openxmlformats.org/officeDocument/2006/relationships/notesSlide" Target="/ppt/notesSlides/notesSlide9.xml" Id="R52e1aa74f40245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a1f2874bc417c" /><Relationship Type="http://schemas.openxmlformats.org/officeDocument/2006/relationships/image" Target="/ppt/media/image10.png" Id="R3af7784b70524ebf" /><Relationship Type="http://schemas.openxmlformats.org/officeDocument/2006/relationships/notesSlide" Target="/ppt/notesSlides/notesSlide10.xml" Id="Ra10e65384e604d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f2d1a68434823" /><Relationship Type="http://schemas.openxmlformats.org/officeDocument/2006/relationships/image" Target="/ppt/media/image11.png" Id="Rd6ed5c42c2f644ec" /><Relationship Type="http://schemas.openxmlformats.org/officeDocument/2006/relationships/notesSlide" Target="/ppt/notesSlides/notesSlide11.xml" Id="Rb721460e5f924a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6d7e89bde48b2" /><Relationship Type="http://schemas.openxmlformats.org/officeDocument/2006/relationships/image" Target="/ppt/media/image12.png" Id="Rae7827857087447e" /><Relationship Type="http://schemas.openxmlformats.org/officeDocument/2006/relationships/notesSlide" Target="/ppt/notesSlides/notesSlide12.xml" Id="R4124c68fbd804cb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42dd1a50d44947" /><Relationship Type="http://schemas.openxmlformats.org/officeDocument/2006/relationships/image" Target="/ppt/media/image13.png" Id="Rdcb2c00467e345df" /><Relationship Type="http://schemas.openxmlformats.org/officeDocument/2006/relationships/notesSlide" Target="/ppt/notesSlides/notesSlide13.xml" Id="R4ec001efa04b47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cdd27d55d4101" /><Relationship Type="http://schemas.openxmlformats.org/officeDocument/2006/relationships/image" Target="/ppt/media/image14.png" Id="R7fbe70a5cb9e4c05" /><Relationship Type="http://schemas.openxmlformats.org/officeDocument/2006/relationships/notesSlide" Target="/ppt/notesSlides/notesSlide14.xml" Id="Rff10be900d584e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22282892fd4e67" /><Relationship Type="http://schemas.openxmlformats.org/officeDocument/2006/relationships/image" Target="/ppt/media/image15.png" Id="Ra415552eaab94c59" /><Relationship Type="http://schemas.openxmlformats.org/officeDocument/2006/relationships/notesSlide" Target="/ppt/notesSlides/notesSlide15.xml" Id="R7609db6e5db44d7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0a66be60d4397" /><Relationship Type="http://schemas.openxmlformats.org/officeDocument/2006/relationships/image" Target="/ppt/media/image16.png" Id="Ra3c79624873e48a9" /><Relationship Type="http://schemas.openxmlformats.org/officeDocument/2006/relationships/notesSlide" Target="/ppt/notesSlides/notesSlide16.xml" Id="R8476196089fd403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e11ed2845c40e7" /><Relationship Type="http://schemas.openxmlformats.org/officeDocument/2006/relationships/image" Target="/ppt/media/image17.png" Id="Re92fb422a34c4bde" /><Relationship Type="http://schemas.openxmlformats.org/officeDocument/2006/relationships/notesSlide" Target="/ppt/notesSlides/notesSlide17.xml" Id="R2ad79c7bf33a429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758a076d764402" /><Relationship Type="http://schemas.openxmlformats.org/officeDocument/2006/relationships/image" Target="/ppt/media/image18.png" Id="Ra3d49e067f2f4014" /><Relationship Type="http://schemas.openxmlformats.org/officeDocument/2006/relationships/notesSlide" Target="/ppt/notesSlides/notesSlide18.xml" Id="Rc3ad7e8ad66d454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a881d5a244c97" /><Relationship Type="http://schemas.openxmlformats.org/officeDocument/2006/relationships/image" Target="/ppt/media/image19.png" Id="R2a0c3542de59465b" /><Relationship Type="http://schemas.openxmlformats.org/officeDocument/2006/relationships/notesSlide" Target="/ppt/notesSlides/notesSlide19.xml" Id="R69a2c5a81ccb4a2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e26b82a86a4454" /><Relationship Type="http://schemas.openxmlformats.org/officeDocument/2006/relationships/image" Target="/ppt/media/image20.png" Id="Rd954f517f6054d81" /><Relationship Type="http://schemas.openxmlformats.org/officeDocument/2006/relationships/notesSlide" Target="/ppt/notesSlides/notesSlide20.xml" Id="R0400a612004d4b9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1fbfc69584525" /><Relationship Type="http://schemas.openxmlformats.org/officeDocument/2006/relationships/image" Target="/ppt/media/image21.png" Id="R5e6beb4b5c844a2b" /><Relationship Type="http://schemas.openxmlformats.org/officeDocument/2006/relationships/notesSlide" Target="/ppt/notesSlides/notesSlide21.xml" Id="Rf9e763309a5f40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c7620b60941a3" /><Relationship Type="http://schemas.openxmlformats.org/officeDocument/2006/relationships/image" Target="/ppt/media/image22.png" Id="R0255821cebe14692" /><Relationship Type="http://schemas.openxmlformats.org/officeDocument/2006/relationships/notesSlide" Target="/ppt/notesSlides/notesSlide22.xml" Id="Rcc6e517eed75429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a18b50dbd4592" /><Relationship Type="http://schemas.openxmlformats.org/officeDocument/2006/relationships/image" Target="/ppt/media/image23.png" Id="R9430ffb7e4e9465f" /><Relationship Type="http://schemas.openxmlformats.org/officeDocument/2006/relationships/notesSlide" Target="/ppt/notesSlides/notesSlide23.xml" Id="Rae88bbba829f47d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33af094264285" /><Relationship Type="http://schemas.openxmlformats.org/officeDocument/2006/relationships/image" Target="/ppt/media/image24.png" Id="R0ce0773db26f4f60" /><Relationship Type="http://schemas.openxmlformats.org/officeDocument/2006/relationships/notesSlide" Target="/ppt/notesSlides/notesSlide24.xml" Id="R72a1a9cca7654b3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217b336aa42b0" /><Relationship Type="http://schemas.openxmlformats.org/officeDocument/2006/relationships/image" Target="/ppt/media/image25.png" Id="R3904ad89fb0748ab" /><Relationship Type="http://schemas.openxmlformats.org/officeDocument/2006/relationships/notesSlide" Target="/ppt/notesSlides/notesSlide25.xml" Id="R965de2d46d1940a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34617274541c8" /><Relationship Type="http://schemas.openxmlformats.org/officeDocument/2006/relationships/image" Target="/ppt/media/image26.png" Id="R259ca653443849d4" /><Relationship Type="http://schemas.openxmlformats.org/officeDocument/2006/relationships/notesSlide" Target="/ppt/notesSlides/notesSlide26.xml" Id="R5541c0ca745649e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179fbbd0a479a" /><Relationship Type="http://schemas.openxmlformats.org/officeDocument/2006/relationships/image" Target="/ppt/media/image27.png" Id="R378694f5fc2b4d12" /><Relationship Type="http://schemas.openxmlformats.org/officeDocument/2006/relationships/notesSlide" Target="/ppt/notesSlides/notesSlide27.xml" Id="R092dd60141894c7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c0f4495fe40b5" /><Relationship Type="http://schemas.openxmlformats.org/officeDocument/2006/relationships/image" Target="/ppt/media/image28.png" Id="R5c23858b62fa4d48" /><Relationship Type="http://schemas.openxmlformats.org/officeDocument/2006/relationships/notesSlide" Target="/ppt/notesSlides/notesSlide28.xml" Id="R33cd4d5a7b3e4ff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1bd6236cd49f4" /><Relationship Type="http://schemas.openxmlformats.org/officeDocument/2006/relationships/image" Target="/ppt/media/image29.png" Id="Rd5555f66d1e5419e" /><Relationship Type="http://schemas.openxmlformats.org/officeDocument/2006/relationships/notesSlide" Target="/ppt/notesSlides/notesSlide29.xml" Id="Ra307eb75c0a94a8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1a88e8413a48e1" /><Relationship Type="http://schemas.openxmlformats.org/officeDocument/2006/relationships/image" Target="/ppt/media/image30.png" Id="R0f2e7911813f4b46" /><Relationship Type="http://schemas.openxmlformats.org/officeDocument/2006/relationships/notesSlide" Target="/ppt/notesSlides/notesSlide30.xml" Id="R353fbeee1e9b40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F1AF35-B8BB-4495-8C61-93A9BBAE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923B1-C67B-482B-AAB8-18DBA312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2185E0-E071-4F5F-9F71-F583895C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2C16B-B9EA-41BF-AA0B-415D9D6D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FAD8C3-B3F1-4B6F-AC35-7E5DA6066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HTML/CSS、客户端服务端、表单和可用性。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AB3C8-4CE2-47B4-B16A-F54F8359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13F477-79C2-4CD4-872D-2273CA20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F9F27-1C64-4F03-B240-4F08CFD0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48882-F0B5-4866-9D9B-60D92A1B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1301add824a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65A36-1EC6-4517-9224-E8E22CBD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B15B4C-16BC-4083-AA9E-6C84A4B8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425E5-C4AE-4459-9875-42079E03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2D5618-71A4-4E3D-AA46-A239ABC7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87B577-EE2B-4006-B457-B1AA8E6A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018FE-F20A-4B2E-9ECB-6340C99A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2ACF6E-FED6-4FF5-8288-26917E68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A187B9-FE4F-4FF9-B03D-52D1B209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DFBB38-DA92-467E-812C-13A492DE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49624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DEDC94-63BB-4BF9-9BCE-78B2F13F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27E523-8C33-4256-912F-B50D46C9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2ded58118f46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A5F775-CD9C-4490-8C7A-BFFC5914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78A12-0910-4CFC-88F1-B55C46A6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8716E-87B5-44EE-86C3-B878D8AF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9210D-7227-4812-B7FA-A088C930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92CF1-9791-42B4-AA9A-75A992F1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6E8C6-A5CA-4CC3-89D2-238BA5EF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18C5FD-2154-4A7E-8120-E99D6FDD7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A0963-3674-47D9-B415-7591DEB1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77760B-0A3E-46C4-998E-085F139F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38C8F4-D9E4-43CA-AB43-744320F7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873C0A-3348-4509-A6AF-2388B05D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F373C-A531-40E9-898D-1FA5B979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F19462-29F6-47D2-8056-29A0DA85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3C573F-2F7C-47C4-8187-FE4240EE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BEB19-8197-4350-837B-5EEBC380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4C3645-1198-4B72-87EF-D9B20CBF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2AD439-F28B-44E8-A82B-D7CCF7DB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成功标准｜结构、表现和行为应分离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D03AF8-6BF6-44A6-9EDB-98B4C3CB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09D5ED-F53C-4EB2-AF9B-EB77727E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C089BC-76B3-425D-A34A-D7DFAD7C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88168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7D9208-F468-49F1-9206-A99CBC7A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A4CF4-BE9F-4059-BA81-3896D6CB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c934cc9d7d4a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8019A-391B-4429-8FDF-88C8F55B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F6F77B-6D7D-478D-A20E-DE0F4C22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7072C-1571-4C53-AD0D-0DCBE5D4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C402B8-F00D-4FF4-94C7-36F789D2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65F98-0D38-47E5-AD01-81A236561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641CA-097F-434A-91A7-ECBFF540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边界提醒｜只在客户端验证敏感数据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ABA52-70E9-4011-B0D4-48CE282F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78D9FC-1B24-4F09-BD90-AEE7D9FE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35DB3-A97A-41E5-8325-1353BEAF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HTML/CSS、客户端服务端、表单和可用性。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77EC0-2F63-4CAD-8E55-F867B5C8B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954611-1DF6-44AA-B909-EFE4CC0F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7DE858-8BC7-4124-9131-E88A1BEA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AD412-0A05-44B2-AC3C-7557EF01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2B structured-task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F570D-36CC-405C-A2A2-7C51F7B5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67D792-B8B8-4ED3-8942-2B978996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9408AF-6632-46B8-9982-3301159E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39E5B0-E7F4-49E2-A680-7D6D5A57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025862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02B0F-1D31-47CE-A6C6-3B7F0C82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53F8F-0104-4193-9F32-CDFE60AE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f323eea8bb46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9E76C-85BC-46AF-886F-3F433C35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0CA2D-97E2-452C-B928-64AC4152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89831B-DC5A-48FE-99E4-57FF5B02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能解释“结构、表现和行为应分离”，并识别一个反例或边界。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5D0B5-3A16-42CD-80FE-4FC61772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78431-0A3A-4A08-B5D5-0B34942C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EE4F3-191C-4BC9-9038-AA27F131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FC4708-D1AF-4ED9-AF7C-173BA18C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34512-A758-4E12-BC6E-A26D24F9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AA1E59-C1E0-46DD-962B-9F990E91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578EA-D483-4C0A-B2E6-B8387DFE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8F0A19-9B77-49A2-A8C5-6BF89AAD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0D89FF-8175-4AAA-A4A8-B3453D65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C40FE-7A0A-4FDA-BCD2-1139C8E8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B81D9-D9D2-44F4-A530-AF8EEE20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88629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861B47-4B13-4FDD-B80E-0027C52E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70C2F5-79AA-4655-9693-8A71E720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d69baa742148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18306-753B-48F5-8589-5BF34C1A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E5DFB-8551-402E-8EC8-C5429E93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9AA13-035F-4DAE-805B-2A70674F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BD861-5AAD-40D5-BE86-5A07F746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ABCCEE-9DA3-4CD3-AD90-B810CB73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C18AB-D3F3-4E88-A1D0-C86534DE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C7211-D0F0-49B1-B99E-C10935CB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4B56A-F059-44FE-88E5-69CA0743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A13975-B971-4302-93DF-269F0B86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B127D7-5819-4BA3-A4A5-0A7C72E8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3656D-99A9-458B-9F66-3EB6C7CF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90AF5-AD9E-4566-99F3-12452B6F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943B1E-3E91-40AA-86EA-C3EC5EF0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CFE2D-2CC8-4895-B354-6C54025F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E8761-D90D-4819-93CF-595E4EFB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正确结论：Client-side validation is useful for feedback but cannot be the trust…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D3F4A-8CFD-484B-9A51-AE1A581B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5B3522-7347-4847-9FEE-12F7BB97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404B95-3917-4261-B7E1-C45C21F6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0BD39F-7D0C-439B-AD46-7C1AC9AB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649278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A6F2B7-24D9-4113-AE73-D6227982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69277-021F-422C-8BD3-A6CB9EED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48733b3164b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BE5B9-A5CF-499B-9812-CC61CD2C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8BC945-3D69-465E-8506-F6306371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C6CBF-D58F-4B07-B2FA-44715D8A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FF73F-0C8D-4B1C-A163-CE3C8300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709C8A-5232-45B3-A49C-C0037386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9ED20-61F6-4BFE-A6B6-CBE2E935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96E7A-C35A-45F1-9D00-D9C8FEC5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BD5B7D-A1C5-4850-8916-F3570B46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C9DA5-9A5A-415A-A66F-38DE47D2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6F017-73AF-4B63-8452-055709B7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1A48A3-35A5-4AF8-93F8-9A23A093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3AD92E-2707-4D25-8C73-D6BA39996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6E66E-8477-473F-AAB7-957F5AF3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141CC0-736F-475D-9A3E-EAACA1E3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45C72D-D7AF-4E4C-8E23-8E363A94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310661-2189-43F7-979A-20C0B414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25E382-6B90-4B18-87E7-6D43D51C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CF33DE-9E1D-495C-9135-9AB42A50E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14E422-A082-443B-AB89-7329B518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28707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4408F4-79CF-4A2E-B114-DBCEF751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0A608-AC62-4C55-B4AD-3C68DCD1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2ca961a7945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33C06C-162E-4989-B835-AF95A0B3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1B9F2-C32B-455B-8055-FE6CCF9D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F08B0-1306-452D-8BA7-FED5B4B2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588AA-DC0F-4205-944D-AD831066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55C323-A7CD-47E6-911F-FDB3C317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5B2E2-BDAC-4FA8-9153-5ED613AF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044952-A822-437A-8D61-18D84E88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5FCB3A-A6E1-49A6-9D65-07F2DF8A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D6605D-C5A8-4EAA-BB28-0B47EF30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A722B-7EB7-4931-8FDD-D9EAA1C0F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9BBE2B-C5A4-44B7-987D-F2DA58FD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E51B7-B737-495E-91E8-B8CD76BA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A290D-50C2-4A2B-8597-8DBAF297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DD5428-7D39-46FF-8032-EA74F886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B63634-09BA-4DC5-864C-63FDC390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AD9F4-576A-4F1F-BCE9-C0AAB5D3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408AF3-8CD8-42D2-9633-42AA5D91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523070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1A145-16A2-4DA0-838D-E9B8999C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A6BAE8-F41B-42A8-BC93-22D7D606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47d3fdd4a47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FDDA4-649F-4A17-A887-30E3D06C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11196-DB9F-4992-B485-017C376E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154D4-DAED-4065-B137-62DD41AB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23D22-A9F4-4085-B6CD-24BD2C27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675E30-8777-4817-844B-967EE010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B7229E-241A-4C17-9401-6CE987FB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89450-7351-42C2-900E-622667E0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CFA9D-B90A-4D6E-9FEF-0D77098D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32AA3-0048-4DE5-8D18-9CA270C9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97183E-8BC2-4E1F-BFF6-656A3E2DE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AFB87-32C4-461A-A786-953AC825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B1E81-E042-4341-B210-A7188583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2F9F9-54B1-4B29-AB1D-63E8813C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E3429-902F-40D7-9BC3-84C50EDF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85162-E7B8-4A1F-89CF-7F8F85DB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6E36CE-682F-4198-993A-07452EBD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53B30F-737C-497F-84E1-DD2CE0EC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858196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1BD9B2-F26A-4E6A-91B5-753D6313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B1724-7C05-4701-A486-CF830110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83196f6da4a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0C46A-4B51-4486-82E5-91A973AD1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6B77E-A050-4DD2-82BE-B7E02519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3438A-505A-4BBD-8410-4005B13B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232B0-A098-4656-9F95-9B1725209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24841-C1C7-4780-A934-E9EB88F4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1D68C0-5001-420A-9F00-908A06C24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27569-09DD-4F6A-8585-8A93F35C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5DEE2E-B811-4121-AA2C-1C7DEC3A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C4CD2-AB9F-42CA-A25E-5CF924E1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EBFD8-62EC-4B5B-AB6D-27C4207D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F92BF-002E-44FA-9970-FCF3BC4F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C7FD1-791D-4C99-AF67-2B2426F0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36BD2A-6005-4CD7-A158-45FD7006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0BAADD-5A51-470B-8D6E-DE347B52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0B16C-31F9-40E8-B4DB-C5381EA1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73E765-1484-4C39-833D-E928189B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267197-CC5A-4881-9D83-A7ABD34A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FEFDF9-5DE5-456F-BBC7-D20412F0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FA0A52-6D36-48D1-954B-A37C90EF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783698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C38A9F-0E5D-448A-82F2-838AB640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5E01E-B71E-46FD-ADD8-DE1B0E4C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7784b70524e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CE0006-7586-4527-AC0E-4536B0D4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E93532-6421-4363-AAAE-6E450711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76335-1E27-415E-8883-2AC2C9E4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F55D6-5BB1-4AFD-A7E7-7D30FB1A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C6C32-C51C-44D3-A19A-621FBBC3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C8DFC-6127-4341-B463-715E434E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E42FC1-4CB2-476C-A8EA-056922EC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0735C-DAF6-4592-86C7-7813C481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03A0E-E3BF-4B9D-AD83-57D2813E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6742F0-6C52-4BB9-B2B7-ACA4FBCC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616E2-F5D4-418A-AF53-29D19F0B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E49FB8-E40E-4FCD-831E-74F7E802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CD9526-E93C-4B17-B316-CF7E01C1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F2A2F-10E0-4F2C-A31A-349899F2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812634-29B8-4629-B393-6C0DDDDC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C6770C-F264-44E8-8C27-4A91E1A8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F65BAF-90D2-4622-B482-B08EA925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068634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5755A4-73DA-4614-A39A-D9DC9B087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D1F42-6E68-4BFC-A1C9-E468E325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d5c42c2f644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91CDA-6D34-4E52-8D3E-E6A0138C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46C3D-1C93-4D83-A21F-EECA41B6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721F3-0ED1-41C7-9F6A-6DBA1B44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12263-5D0D-4C28-88B5-BB6889D3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7ADFF-01AC-4130-8C9B-F524F3BB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A32DC-3F41-48DF-BBBA-E67474A4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4EAE40-BE7F-4196-A5F7-63C316C9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9E2ED2-A5C0-4E30-BAE8-29372C08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正确结论：Validate type, range and authorisation again on the server before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33B51-ED22-4AAD-B548-F00D8B95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2E024-4AE5-41BA-B544-4FFA1956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71FB3D-A0A5-4AD6-BE22-9D754393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4CF74-C8B2-4112-A6AD-CFB349B8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845264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29C8F-1770-4CA7-813A-A0B6B5CB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CA9D4-CBEA-4F01-87BD-A16CB90C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82785708744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08C88-F4BD-4EFF-8093-1B262A04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34D628-94AF-42FF-B47A-BB7ADF67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9B1E1D-8FC7-4F74-80C5-8EFDF6EA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06151-F207-4BF8-B921-1CF37814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0B72E-8ACC-4C16-9CBC-E87B97A7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6708D-A444-4EBD-ACF6-47CC586D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B8E3D-06B1-4034-8B8B-656BAB615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F781D-03A6-4396-90FC-CE3A1550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6474FA-83B1-4E3D-8AA1-D07D9A1A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A6232-2A36-43D6-B288-0F092045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E3431-C004-4E82-AA48-5EC7E10C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C90CF-EAC5-4B12-984E-22ACCEB2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0D42AD-B39F-4215-B839-EE22D405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51174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DC229-37CD-4AD3-BEBB-13148F54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032C83-3C9D-4B60-A1F5-BC7CF394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b2c00467e345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0BB9A-E61A-4623-B16C-274F0072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BDBAC-5FBC-4B8C-9D8F-7D23BAAE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DCE9D-FC32-4A67-862E-A6B3B0E0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能独立执行“画请求流程—检查验证—评界面”，并说明每一步理由。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800134-BAD2-43E1-AAB2-7F5BC259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913AA1-1F1D-48BB-B420-4F440ED5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1AA7B7-C273-4CB2-A6F4-F78DAB53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AE1501-95C3-4B63-99DD-A30B5396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95C58-532A-44BE-9B6D-D3CC3578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B5890A-8D33-457F-B6E2-D76904C1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9C8FEA-BDE4-413A-8E56-61ED28A4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5C30C-A0B1-4F3A-B222-3FF7014C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7D9B48-786D-41D5-97D3-76679EE5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539541-70EE-4852-9BDC-F10C5072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46503-41AD-469B-8A64-FF0D0DB1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1393684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63FE00-C059-42E4-A9E3-BE1073A7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660BC-EA27-4FB1-AFA7-8C868595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e70a5cb9e4c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5E40E-58D6-4B16-90FC-C2692FFF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857AC-0B00-4F6B-9C5F-A8273FB4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7E695-5FB6-4FA9-A852-2A0E58A3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CCBE9-B78D-4D51-BCC1-DFF60EA5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C7963F-A7AE-4128-A30D-366E8A03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7D83E-0785-4618-B5FA-B5F02123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C80BDE-56BB-4092-AC18-9F787F69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C72290-FF31-4931-A083-3CFF88F7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BC6D8-029E-4D74-BBB1-76900C837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BC05E-FAA1-42A5-8121-48509474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D8380-133E-4CB4-BA02-19F6B8EA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F2B7BB-A339-4EF7-A275-E2F77B81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3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6A1C4-8321-4DF2-8156-A827D612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9B76AB-662D-4922-9B85-2CA321A6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107993-0ECD-4C73-A8B3-70947C2F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4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正确结论：Changing CSS or the interface does not stop a crafted request.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3C616-90A3-47C9-897A-A48030B5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1E1C53-D51D-4174-8E18-B8AF56D4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A19C99-B16B-4FED-AE93-B04026BE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56E2DB-EBF6-41CE-965C-97D69221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649029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6E6C74-FB1E-48D2-B28A-2287E318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C53AA-85F6-46BE-900D-8A3A0F56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5552eaab94c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AB751-CCA6-4212-A945-80629B72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E89E3-98EC-4B18-9E91-E8451BB6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89E94-6A51-4F80-ACD2-7F2706CF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B2E9C-2ADB-44C8-91B7-56E4314A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3EF39-8E20-4688-B00D-C0929709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33AD5-0284-45EC-901A-B7FA517E8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81260-F37E-47B8-B429-8F1989F6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D393B-BF73-442E-ABE1-5C820647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F108F-7C4D-402C-9DB9-6B462F5F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E5A1C1-0C5B-4144-B231-0B4BB0E2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681634-3EE2-475A-B755-439CD0F5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D61ED-2649-4D81-93AB-BC5233FE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E3DD30-CB54-4B89-ACA0-56BEB81F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83150-EDD3-4C20-9F35-272A1C50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5BE8D-4C2D-4600-8923-A388AF53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12097-C733-46F7-B9B0-475DF97F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A57A87-BDFA-431C-ADF0-70615982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91F617-8FBC-4664-9EEF-60380F23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585D2C-4102-41DD-B2BF-F08A5277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019001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C1773F-1403-47D3-9AF8-9D4B2964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B11CB-0B78-4E2C-B3E1-B08E48B2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79624873e48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D7001-F614-4457-9681-548DF4BB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29B0D-09C5-41CF-966E-20708D97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828A9-99A2-4E5C-95F2-BEDD1588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D25763-79CE-485B-9B12-A24E9505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34B5D-B6ED-4A4C-8274-F6FCE2A3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065B5-1E84-45DB-A2B9-28AB4249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905899-6DCF-4AED-A5CE-D0CC42D5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01DD4C-26EC-4054-9278-38A91731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11B98D-CEA8-4E59-98E5-86CC3325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0DBDDD-07B0-4224-8435-FE52C495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497905-BB8B-493E-84BA-0CE82027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15E485-F808-48AC-A004-B0147771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568E6-ED65-4144-B913-88F8A1824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BD43C-2F1A-456E-9DAA-3160E59B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D80188-A6A2-43FB-84A5-80F0D3CE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82416D-D0EA-4457-8997-800F3DDF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049A34-21D6-40DD-A920-C21A5902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37457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C6ED0-54AD-4F53-8103-57BC7F4D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0CB45-A0B7-4239-B96F-EB847458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fb422a34c4b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978D9-8301-403B-8413-6E2F8FC0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B3E92-9D38-4F9D-9141-3E03B718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A36A6-060C-4690-B099-A607C15B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591B9-E47A-4F2A-BF58-E26182AC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F8A2C-59DC-4C15-976E-0E9CF013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BFA754-7A32-420A-A397-619BEC6E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48133-9AD5-4FD3-80BD-D227D4DB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1ABE32-8A44-406E-830E-F9273D02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96B37-E832-4463-988C-2C49142C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F1146-3DFF-40EF-AB36-4E2737EF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4BBBC7-79BC-4E99-8216-38003EF6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1A5EF7-07B3-4CF5-BBE8-F824A835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08945-E38C-40AA-991D-D1B7B872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872E6-4026-4743-B608-339442B7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6181BB-EE4E-4144-8DCB-5FD93098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A712BA-D74D-41CB-B365-D638D7FF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9A5E7C-FFB8-4466-89E4-DABBB25C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835056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CC0C8F-7F64-4566-B0DE-4E090CEDC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C5596-98BD-4B72-BB5F-7094411E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d49e067f2f40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1CE18-33EF-4EA1-BDBB-9786DC41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8482F0-CA67-473E-BD1F-E8AD11D2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6F991-7648-4CC5-91DE-9C88334B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0957F-753A-4C47-9DFC-723346F6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DD212-CB16-4D14-BCD3-76FF8F1D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6D6EA7-53F2-4BB4-A8BB-5FD90476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F59EF-9162-40CB-9487-F6156D6F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A6AA6B-BC06-4839-B421-4A32E131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C21E4B-F923-4F50-9C54-2E511ADE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53EB0B-515D-4868-9DCF-F1C1B0A6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6B786-BDC3-4016-8E09-05C9CC55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0D634F-DFF6-4BD4-8FB7-AE42C15E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028D9B-0C47-4295-9897-B8F1CD61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EFDAA-9792-4E58-9CC2-AF814801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EDA8F-0E3D-4E61-B909-1B6958C2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71AD8-AAE8-49CF-9737-247DCDFBB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CD4BBE-4233-4277-A348-58AA0C86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B2232F-2404-4CB8-A5E1-CCF23F55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7F1F1-888E-43E4-905B-A1E94E22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418647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A6E4E-351C-4DAB-9795-2D0DE3C6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2F1F03-E33B-40CD-92BE-02835211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c3542de5946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15F7F-F72B-4DF2-993D-2AC6B56A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230C6-8AE8-4F69-9418-2A120A94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EA150-A8D6-48BF-A547-1856DA10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822EE-9232-43A3-8BF2-5C846C20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9530F-9317-47AB-9DBF-87C230C7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AEE5C-7CC7-4F2B-80A3-D08820BC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B722A-EFDA-460B-9761-758A5EF8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BF37F-CF61-4F2A-AD68-F74570ED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9D79F-DB6C-47B4-A8D2-0456F5BF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275068-4A29-4A19-846C-FA1C44B7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153C5D-9812-46DA-9FB4-C8F125C7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8D1E98-9EC2-4A48-8D75-A9030873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3B85A0-CE0F-4AC9-B314-D94DBB08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99A4C4-7251-479F-8D20-BCD7DDB8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4578E1-ED88-4EE4-8C33-49A73F15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9485F-C228-49AC-9A92-BC7241D5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75FEB2-4902-419F-AF98-C29B5B96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2782166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A30DD-B004-46D4-91C9-A98720C8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5EF43-4FDB-4CB4-BD4C-1A9F74F7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4f517f6054d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F3EEB-5B15-4500-B72F-6804081F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691F2-6841-458B-9D30-14C5D3AB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FE859-A205-443A-AC45-69DD616D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B1221-AA74-4C68-8DD6-F427E5BF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8E548-6EF5-45D6-A29A-41688850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8349B-F9E0-44F3-991A-42C9D54D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75E3C0-9C73-4921-9574-BA9D63E5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70280-AFDA-42EC-B206-622BA1B6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Client-side validation is useful for feedback but cannot…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BA8A98-F60D-4E8B-8B69-694532C3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B45F5D-DAF9-4EE1-85E2-604F180A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9C536-CC86-42B6-900E-FC34A126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2AB1C-1BC9-4D9D-9A2E-2DD5938A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4577456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8C29DF-E702-4F5D-A14B-A1695655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BB075-7938-4DF8-A314-C50F1906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beb4b5c844a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D1496-DD0E-48F1-836C-4FA466251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237F98-2FCA-40AA-B30D-7391334D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B240A-C5FF-4765-97A1-8FA4FBC1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083080-7D88-4D1F-917B-A13ABDB3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86A67A-82F3-4561-91FF-75097DDB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FE042-C81E-4997-A410-046878A5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A7FA17-1BE3-41AA-A55A-ADB159FC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F6B17E-15D8-4733-BD10-C0CF67E8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41609-797F-48D4-8A13-029962B3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05EFE-6792-44FE-B6B1-F98C5612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1CEAD-1036-44B5-8A8D-3D206142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976953-7DEC-4D28-901F-32DC05F4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287420-9033-4F29-88F1-DC8CAF68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363441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A6F9D-B7F6-4A3E-8499-44E41FDD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5B1F0-AA9E-4D9C-97FC-43337FA0C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55821cebe146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D52C-0542-4ED3-B355-71E271B4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107C0-143E-47E1-BE6F-D32A0308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767B1-4F3B-4E0F-B991-8687E956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6A095C-C383-4AE4-9813-FC8AE456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43AD1-B8F2-4625-94C1-D3330CDB4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1E9C1-D37C-4891-A976-85D223B5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F7E9B-D70C-4D4F-946B-1D3D9FCE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B0F56-A9D2-4C29-87D6-011D8E03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33CEC9-E1BD-4D33-85FF-079A806D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735D00-D8F8-4055-B906-90CE6F59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4F9C0-6D9E-42AC-AC90-E2E67ADE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92AEA-9E2A-4FE1-B50E-51530348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18A67A-2282-41B8-ADCC-C8BB888D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C5AA1B-0163-495F-8E54-CAC022EA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6235441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3D7909-4716-4043-89B8-F6795E34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5569B-5CDA-45ED-A46A-46B4560C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30ffb7e4e946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722CDE-1203-445F-B14B-DB7909D6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8FBDD4-80A5-4D0D-B1A5-977B4621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5B72A6-835A-44CF-8907-5AE0F668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EB057-5E86-41E2-86CB-5278C75E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AD38A-5414-43CC-AB9D-6153CFF0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B1D39-3C9E-4557-89FE-5A0C9FCA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3B2AC-BFDB-401A-814D-26381430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34BA0-B5B6-4E43-8453-C8A47CA5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FBAFEA-715A-4808-BEAC-FCFFC958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8F2950-5451-483B-A2C9-42116E04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0FA1B-1FCB-4A86-87E1-83BF27EE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F52376-7892-4723-B8C4-E3B82227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3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BA724-F9D4-44DF-B61A-4B466FBA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FAB18D-D8EE-4DA8-856D-5B0D82E7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50FDFE-5FE9-4664-A498-C47AB288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Client-side validation is useful for feedback bu…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26E72E-BFE0-43C2-AF48-3D8B2E2B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030E37-B755-4950-9FE2-FE149430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CE706-B2A1-4C72-8BF1-E516AB02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85AB6-47EA-4896-A624-FBA3CCCE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2070411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BB82E0-D214-4501-A528-126E12BD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A4758-80B4-437F-9639-8F85460E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0773db26f4f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174D7-F05A-4DDF-8BAD-B72E7C9F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F8EF9-B076-4519-BB8A-BBCDEBCE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B4875-E5AB-4237-904C-97CBBF46A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85340-871D-4647-99E9-6A41EF5F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2C437-9905-46AF-BF75-3837B96D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919CE-DF7E-4430-93F5-A2F90978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C1CE65-C07C-48C4-9239-C7141737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79AF1-17AF-4CE3-9771-51A4D612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55E58-ED26-4800-B6EA-63304E17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4E85DF-C3E7-4AB8-8DF9-2BFACA93E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E42B13-1AF4-485B-BE44-67355D3C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871A7-CFDF-4091-B736-C704A0C9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B356B-3BB1-43DF-BAE0-79910F25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96FF09-D5CA-4FEA-97B0-16B4C9DC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37263-1357-44EC-8680-A38B7372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45D5E-04AA-4252-8385-DEB0C465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5530A1-B39E-4467-80C0-E4F301D5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C0D71-3034-4404-B1FD-A585AF03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D03ABF-6789-4D41-BAB3-D27BAAB2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8557268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222C87-7203-496C-B86C-9C00478F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04A764-97F8-47E6-9CBA-AFB3B8CB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4ad89fb0748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758DD-9112-4FEA-A0A2-F1B1560F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C9DE1-FBD0-4E16-8C50-18443E37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9C0AB-305A-41ED-B4D4-47363F2E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620A3-BEB5-4A1E-9E4A-74C863B8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24228-7EDF-4C7A-B9D5-6E1F2C0C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D29E1-E077-4E97-BB10-E6CA857A6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4AFFA-B04F-4CF2-8C88-E0C4050A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6B1B9-FC10-478D-9E5B-40F887587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C72C1-C20F-48D0-8931-C9B81B90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6365D-3282-4F89-B3B3-213C9A46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FC8DF-F39B-44BB-8452-178323B6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45033-B66E-4B27-94CE-C572058C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56997C-F0EB-4B8E-94E0-75DFBDB1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E8FCB1-87CD-4C03-84C8-B2F1647E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12DC0-CF68-4224-A491-504F096C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113623-E332-4765-B434-C559A7B5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EC83B3-C9AF-4122-9D25-953ADF16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5896976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E98E1-4522-4E4C-AA62-959F52C0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4FBD58-AFBA-46A7-917B-051FB840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ca653443849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A38DA-1F24-4E2C-9F64-E09A0F6E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6019B-5CE9-4F5B-9E09-8B7A0093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9A3B67-C62F-4F18-8384-0BD94205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D551A-80B7-4A66-8126-D12882CA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7D366-8324-4A07-94DE-2AD0AFDD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5EA68-EB23-4B0E-BBA9-83F2577B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FB5DC5-03DE-4C4E-A4B0-0E24EBE8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238CF-2767-4945-B235-49F1C29E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930E8-842F-4CAE-9AFF-EE63D227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478A2-5EDD-4B76-B5AC-FEDA659E8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FA7BCE-1256-4EBC-9688-E5C61B7D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FCA32D-32C7-4A2D-AA34-79EB629E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01580F-B279-4318-8A2F-DF190091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4C810F-0B89-4AA8-933C-9CFF288B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3CD298-1681-4227-B85B-BD2B69F6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6B7193-0A1A-44B1-B754-0B4CE7ED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5EC164-7E80-40E4-A3C3-27D3144D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263582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BB6D88-CA85-45E6-B113-84FC64C0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0EC9B-F3D1-478C-85DD-4BA627CB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694f5fc2b4d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EFF8D-F07E-4F78-A6A5-51CFCB80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BCB5F0-61B1-44AE-A91A-B93E07A7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EF3BC-0717-44FB-920E-956607EA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D7E93A-E9B9-461A-93D7-A64D7099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50C02-BF95-4205-BCA5-7268E0F3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76B2D-162E-4ABB-AA76-5E487303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85540-6726-47D5-A761-2129945D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78F25-F726-40AB-8B17-F62CAB60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4002F2-2C4F-4E9F-81FD-FD0E1B57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17384F-A1DC-41AB-A509-906159D2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42EEF-FF35-4580-BBF4-BEE82759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5FCC5-BC05-455D-A6DE-43B936A4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F042EB-19F2-41E6-8E7F-F9E50E32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FB70E3-F945-4C51-9E79-E2D90AF7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44E88D-6A26-4F3D-863E-D8D4E475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CE888E-A9C8-4220-8ADC-E65A2A9D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81B956-DC13-4829-9C33-54A5AAA3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FABE47-32CA-4535-9517-7339973E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A1B872-15B1-4FA1-B4F6-A6F385FB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7690860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EFDC6E-B472-4835-B336-6E8E4E1A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278C6-CBCE-4113-8879-D8F8C63E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3858b62fa4d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9F235-4198-4A90-B1C1-FC17B710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3B9FF-A359-47BF-B33F-B4A95E3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694427-BBEC-46D2-AAE0-D952A920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4ADA0D-8576-4AD4-BBCE-BE732383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3EF4B-5CCC-47BE-86C6-9F643CDF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4EB9C2-748E-4745-BE0D-2BF94438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6E35C-C07F-42D9-A585-F8507CDC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08C1A7-7893-4982-95F3-B9825D20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36CE99-11BB-4BB8-A806-E0452818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D2564-2FDB-481C-88E6-C29AC88A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15E7B7-DEA2-43C5-A7FF-1D5A810E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FC3D9A-7E7C-4D52-AB4A-37B7623B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FEBA7B-EDB4-4B4B-A8DF-3A8CA694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3F9F0-94E4-4FE2-A624-0723DC8D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92BF00-4B77-4F86-911B-7728632F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34D2D3-CA2B-4E82-A28F-D4871AB3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E5A53-DB7F-47E5-9427-9E78AC52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077306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6C9B70-DCD5-4EEC-91AE-4F19A8BD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93A34-CA59-43BF-98B4-355AF99E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555f66d1e541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BF37B-92F3-4C10-AC3B-A5606018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A02CE-26B1-4BE5-8E91-48613126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E3980-EB78-4F7F-A013-A1227B8F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61EAB-7326-4956-886E-8F5D24D7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E08586-0021-4EDB-BBCD-72AB4D7B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9A7C96-958A-4E71-BF4E-047FF8E4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547CC4-CFAF-4C1E-95C3-2BE669AA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0EF1F-10D7-489A-BEB6-C8C9B157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Validate type, range and authorisation 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6944E3-4AAD-4319-8442-04B488BD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890D68-7D7F-473C-BF28-22A5D0E8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0456E-2D42-4E7A-9125-D28BF558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0C1C2-E02B-4308-885A-677E70C0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41104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A58D5-9D60-4BFE-B1BE-9D22C829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006E6-45A5-443F-8DA6-9CB745A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2e7911813f4b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AE7F5-AB15-4CD1-9AFE-03EB6D95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96035A-0690-410F-B9F6-EFDC1B34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A584B-1A0E-4FC8-BD60-A81B4BBA7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9E5B7-94DD-4505-B1C2-97F8A68F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BB3E44-16BE-43F3-A0B2-EC35D11D8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B4A197-784C-4EAA-9306-2050DD63F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0B64C-D7E3-4CAD-94BF-FAF08DC2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443C04-659F-4D03-AF10-FBAC75B6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5FCE4-D868-4AF3-96F2-F0D03C5D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EAA90-3EF3-42DB-8F36-62EF1A5D9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77607B-B290-48BD-82C9-D1C15829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B47AF-9286-4A11-B751-BCBE95CD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C94D2-04A2-4516-A883-5879083A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781655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2026-08-19T09:05:53.8950000Z</dcterms:created>
  <dcterms:modified xsi:type="dcterms:W3CDTF">2026-08-19T09:05:53.8950000Z</dcterms:modified>
</coreProperties>
</file>