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d799d38a6a459a" /><Relationship Type="http://schemas.openxmlformats.org/officeDocument/2006/relationships/extended-properties" Target="/docProps/app.xml" Id="R818fa6dd2c1743f5" /><Relationship Type="http://schemas.openxmlformats.org/officeDocument/2006/relationships/officeDocument" Target="/ppt/presentation.xml" Id="R712799624b7e4d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d8fcb0dbae46c6"/>
  </p:sldMasterIdLst>
  <p:notesMasterIdLst>
    <p:notesMasterId xmlns:r="http://schemas.openxmlformats.org/officeDocument/2006/relationships" r:id="R03630e809fbf4728"/>
  </p:notesMasterIdLst>
  <p:sldIdLst>
    <p:sldId xmlns:r="http://schemas.openxmlformats.org/officeDocument/2006/relationships" id="256" r:id="Rf0c2f78425e74466"/>
    <p:sldId xmlns:r="http://schemas.openxmlformats.org/officeDocument/2006/relationships" id="257" r:id="Ra3eb691059984d9f"/>
    <p:sldId xmlns:r="http://schemas.openxmlformats.org/officeDocument/2006/relationships" id="258" r:id="R8d9de2c087c7488c"/>
    <p:sldId xmlns:r="http://schemas.openxmlformats.org/officeDocument/2006/relationships" id="259" r:id="R1e0014da41bc4d79"/>
    <p:sldId xmlns:r="http://schemas.openxmlformats.org/officeDocument/2006/relationships" id="260" r:id="Rae962eeb43354d48"/>
    <p:sldId xmlns:r="http://schemas.openxmlformats.org/officeDocument/2006/relationships" id="261" r:id="Ra2517b9468ad494a"/>
    <p:sldId xmlns:r="http://schemas.openxmlformats.org/officeDocument/2006/relationships" id="262" r:id="R5d3d8b70a5e64d63"/>
    <p:sldId xmlns:r="http://schemas.openxmlformats.org/officeDocument/2006/relationships" id="263" r:id="R0e9bef540f5b4d79"/>
    <p:sldId xmlns:r="http://schemas.openxmlformats.org/officeDocument/2006/relationships" id="264" r:id="R325c5d35971c4a73"/>
    <p:sldId xmlns:r="http://schemas.openxmlformats.org/officeDocument/2006/relationships" id="265" r:id="R567e1d972ad542b0"/>
    <p:sldId xmlns:r="http://schemas.openxmlformats.org/officeDocument/2006/relationships" id="266" r:id="R8dcf77140efe4acf"/>
    <p:sldId xmlns:r="http://schemas.openxmlformats.org/officeDocument/2006/relationships" id="267" r:id="Ra380f06e343a4882"/>
    <p:sldId xmlns:r="http://schemas.openxmlformats.org/officeDocument/2006/relationships" id="268" r:id="R3fac7839cecc497f"/>
    <p:sldId xmlns:r="http://schemas.openxmlformats.org/officeDocument/2006/relationships" id="269" r:id="Rb979061908054744"/>
    <p:sldId xmlns:r="http://schemas.openxmlformats.org/officeDocument/2006/relationships" id="270" r:id="R6dd3a0f4476d4353"/>
    <p:sldId xmlns:r="http://schemas.openxmlformats.org/officeDocument/2006/relationships" id="271" r:id="R1ebb82cc594b4a66"/>
    <p:sldId xmlns:r="http://schemas.openxmlformats.org/officeDocument/2006/relationships" id="272" r:id="R7ffcd120257a4483"/>
    <p:sldId xmlns:r="http://schemas.openxmlformats.org/officeDocument/2006/relationships" id="273" r:id="R16eebb1f7f4d45ca"/>
    <p:sldId xmlns:r="http://schemas.openxmlformats.org/officeDocument/2006/relationships" id="274" r:id="R66f884cbdfb64d90"/>
    <p:sldId xmlns:r="http://schemas.openxmlformats.org/officeDocument/2006/relationships" id="275" r:id="Rd78286683995485b"/>
    <p:sldId xmlns:r="http://schemas.openxmlformats.org/officeDocument/2006/relationships" id="276" r:id="R8f89504ed6fd431d"/>
    <p:sldId xmlns:r="http://schemas.openxmlformats.org/officeDocument/2006/relationships" id="277" r:id="R671b78aaf4d64ea5"/>
    <p:sldId xmlns:r="http://schemas.openxmlformats.org/officeDocument/2006/relationships" id="278" r:id="R3fe4882db1054bd6"/>
    <p:sldId xmlns:r="http://schemas.openxmlformats.org/officeDocument/2006/relationships" id="279" r:id="R855494645a1048e5"/>
    <p:sldId xmlns:r="http://schemas.openxmlformats.org/officeDocument/2006/relationships" id="280" r:id="R6fe42a3dc3e9470d"/>
    <p:sldId xmlns:r="http://schemas.openxmlformats.org/officeDocument/2006/relationships" id="281" r:id="Rdf598af49edc495a"/>
    <p:sldId xmlns:r="http://schemas.openxmlformats.org/officeDocument/2006/relationships" id="282" r:id="Rb0c32ea7b8e646a8"/>
    <p:sldId xmlns:r="http://schemas.openxmlformats.org/officeDocument/2006/relationships" id="283" r:id="Rf2ccc97f03fd4c6d"/>
    <p:sldId xmlns:r="http://schemas.openxmlformats.org/officeDocument/2006/relationships" id="284" r:id="R512f116742474d60"/>
    <p:sldId xmlns:r="http://schemas.openxmlformats.org/officeDocument/2006/relationships" id="285" r:id="R7b5f1272a0294e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d5be26650f4ef4" /><Relationship Type="http://schemas.openxmlformats.org/officeDocument/2006/relationships/slideMaster" Target="/ppt/slideMasters/slideMaster1.xml" Id="R18d8fcb0dbae46c6" /><Relationship Type="http://schemas.openxmlformats.org/officeDocument/2006/relationships/notesMaster" Target="/ppt/notesMasters/notesMaster1.xml" Id="R03630e809fbf4728" /><Relationship Type="http://schemas.openxmlformats.org/officeDocument/2006/relationships/presProps" Target="/ppt/presProps.xml" Id="R2620a152d54f40ee" /><Relationship Type="http://schemas.openxmlformats.org/officeDocument/2006/relationships/tableStyles" Target="/ppt/tableStyles.xml" Id="R51e0e2cea7a64d51" /><Relationship Type="http://schemas.openxmlformats.org/officeDocument/2006/relationships/slide" Target="/ppt/slides/slide1.xml" Id="Rf0c2f78425e74466" /><Relationship Type="http://schemas.openxmlformats.org/officeDocument/2006/relationships/slide" Target="/ppt/slides/slide2.xml" Id="Ra3eb691059984d9f" /><Relationship Type="http://schemas.openxmlformats.org/officeDocument/2006/relationships/slide" Target="/ppt/slides/slide3.xml" Id="R8d9de2c087c7488c" /><Relationship Type="http://schemas.openxmlformats.org/officeDocument/2006/relationships/slide" Target="/ppt/slides/slide4.xml" Id="R1e0014da41bc4d79" /><Relationship Type="http://schemas.openxmlformats.org/officeDocument/2006/relationships/slide" Target="/ppt/slides/slide5.xml" Id="Rae962eeb43354d48" /><Relationship Type="http://schemas.openxmlformats.org/officeDocument/2006/relationships/slide" Target="/ppt/slides/slide6.xml" Id="Ra2517b9468ad494a" /><Relationship Type="http://schemas.openxmlformats.org/officeDocument/2006/relationships/slide" Target="/ppt/slides/slide7.xml" Id="R5d3d8b70a5e64d63" /><Relationship Type="http://schemas.openxmlformats.org/officeDocument/2006/relationships/slide" Target="/ppt/slides/slide8.xml" Id="R0e9bef540f5b4d79" /><Relationship Type="http://schemas.openxmlformats.org/officeDocument/2006/relationships/slide" Target="/ppt/slides/slide9.xml" Id="R325c5d35971c4a73" /><Relationship Type="http://schemas.openxmlformats.org/officeDocument/2006/relationships/slide" Target="/ppt/slides/slide10.xml" Id="R567e1d972ad542b0" /><Relationship Type="http://schemas.openxmlformats.org/officeDocument/2006/relationships/slide" Target="/ppt/slides/slide11.xml" Id="R8dcf77140efe4acf" /><Relationship Type="http://schemas.openxmlformats.org/officeDocument/2006/relationships/slide" Target="/ppt/slides/slide12.xml" Id="Ra380f06e343a4882" /><Relationship Type="http://schemas.openxmlformats.org/officeDocument/2006/relationships/slide" Target="/ppt/slides/slide13.xml" Id="R3fac7839cecc497f" /><Relationship Type="http://schemas.openxmlformats.org/officeDocument/2006/relationships/slide" Target="/ppt/slides/slide14.xml" Id="Rb979061908054744" /><Relationship Type="http://schemas.openxmlformats.org/officeDocument/2006/relationships/slide" Target="/ppt/slides/slide15.xml" Id="R6dd3a0f4476d4353" /><Relationship Type="http://schemas.openxmlformats.org/officeDocument/2006/relationships/slide" Target="/ppt/slides/slide16.xml" Id="R1ebb82cc594b4a66" /><Relationship Type="http://schemas.openxmlformats.org/officeDocument/2006/relationships/slide" Target="/ppt/slides/slide17.xml" Id="R7ffcd120257a4483" /><Relationship Type="http://schemas.openxmlformats.org/officeDocument/2006/relationships/slide" Target="/ppt/slides/slide18.xml" Id="R16eebb1f7f4d45ca" /><Relationship Type="http://schemas.openxmlformats.org/officeDocument/2006/relationships/slide" Target="/ppt/slides/slide19.xml" Id="R66f884cbdfb64d90" /><Relationship Type="http://schemas.openxmlformats.org/officeDocument/2006/relationships/slide" Target="/ppt/slides/slide20.xml" Id="Rd78286683995485b" /><Relationship Type="http://schemas.openxmlformats.org/officeDocument/2006/relationships/slide" Target="/ppt/slides/slide21.xml" Id="R8f89504ed6fd431d" /><Relationship Type="http://schemas.openxmlformats.org/officeDocument/2006/relationships/slide" Target="/ppt/slides/slide22.xml" Id="R671b78aaf4d64ea5" /><Relationship Type="http://schemas.openxmlformats.org/officeDocument/2006/relationships/slide" Target="/ppt/slides/slide23.xml" Id="R3fe4882db1054bd6" /><Relationship Type="http://schemas.openxmlformats.org/officeDocument/2006/relationships/slide" Target="/ppt/slides/slide24.xml" Id="R855494645a1048e5" /><Relationship Type="http://schemas.openxmlformats.org/officeDocument/2006/relationships/slide" Target="/ppt/slides/slide25.xml" Id="R6fe42a3dc3e9470d" /><Relationship Type="http://schemas.openxmlformats.org/officeDocument/2006/relationships/slide" Target="/ppt/slides/slide26.xml" Id="Rdf598af49edc495a" /><Relationship Type="http://schemas.openxmlformats.org/officeDocument/2006/relationships/slide" Target="/ppt/slides/slide27.xml" Id="Rb0c32ea7b8e646a8" /><Relationship Type="http://schemas.openxmlformats.org/officeDocument/2006/relationships/slide" Target="/ppt/slides/slide28.xml" Id="Rf2ccc97f03fd4c6d" /><Relationship Type="http://schemas.openxmlformats.org/officeDocument/2006/relationships/slide" Target="/ppt/slides/slide29.xml" Id="R512f116742474d60" /><Relationship Type="http://schemas.openxmlformats.org/officeDocument/2006/relationships/slide" Target="/ppt/slides/slide30.xml" Id="R7b5f1272a0294e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4db96a94bd4b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bdd774bc7f428b" /><Relationship Type="http://schemas.openxmlformats.org/officeDocument/2006/relationships/notesMaster" Target="/ppt/notesMasters/notesMaster1.xml" Id="R5f002e7ab4c64c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926b5b749040b1" /><Relationship Type="http://schemas.openxmlformats.org/officeDocument/2006/relationships/notesMaster" Target="/ppt/notesMasters/notesMaster1.xml" Id="R6576c7a06bb943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d4a7c5f5814c46" /><Relationship Type="http://schemas.openxmlformats.org/officeDocument/2006/relationships/notesMaster" Target="/ppt/notesMasters/notesMaster1.xml" Id="R0d0ea71f846347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e0b6f0ea4b47ae" /><Relationship Type="http://schemas.openxmlformats.org/officeDocument/2006/relationships/notesMaster" Target="/ppt/notesMasters/notesMaster1.xml" Id="R5e695e7446cb40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dd5fb78d534a5a" /><Relationship Type="http://schemas.openxmlformats.org/officeDocument/2006/relationships/notesMaster" Target="/ppt/notesMasters/notesMaster1.xml" Id="R699bf75e8f3c4d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e39b9f61ae47d6" /><Relationship Type="http://schemas.openxmlformats.org/officeDocument/2006/relationships/notesMaster" Target="/ppt/notesMasters/notesMaster1.xml" Id="R5493dac085bc49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d71b7339c94b0d" /><Relationship Type="http://schemas.openxmlformats.org/officeDocument/2006/relationships/notesMaster" Target="/ppt/notesMasters/notesMaster1.xml" Id="R34e8b2d9a95948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f47f08a4c3453f" /><Relationship Type="http://schemas.openxmlformats.org/officeDocument/2006/relationships/notesMaster" Target="/ppt/notesMasters/notesMaster1.xml" Id="Rb5f3eae48cd1488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ab94d231ab4657" /><Relationship Type="http://schemas.openxmlformats.org/officeDocument/2006/relationships/notesMaster" Target="/ppt/notesMasters/notesMaster1.xml" Id="Rfc941a0a1cf448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49313b370f4a10" /><Relationship Type="http://schemas.openxmlformats.org/officeDocument/2006/relationships/notesMaster" Target="/ppt/notesMasters/notesMaster1.xml" Id="R0c3afe8e9add43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dcbae325cf40a9" /><Relationship Type="http://schemas.openxmlformats.org/officeDocument/2006/relationships/notesMaster" Target="/ppt/notesMasters/notesMaster1.xml" Id="Re9e85088b58d45b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c08eb15149c498f" /><Relationship Type="http://schemas.openxmlformats.org/officeDocument/2006/relationships/notesMaster" Target="/ppt/notesMasters/notesMaster1.xml" Id="Rfb7b18026ab44e9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49b65ef6f6e4379" /><Relationship Type="http://schemas.openxmlformats.org/officeDocument/2006/relationships/notesMaster" Target="/ppt/notesMasters/notesMaster1.xml" Id="Rbf866498569c4f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26f13a4175a45f4" /><Relationship Type="http://schemas.openxmlformats.org/officeDocument/2006/relationships/notesMaster" Target="/ppt/notesMasters/notesMaster1.xml" Id="Rd8af45af8c9947e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5a5a3301c2a4ca2" /><Relationship Type="http://schemas.openxmlformats.org/officeDocument/2006/relationships/notesMaster" Target="/ppt/notesMasters/notesMaster1.xml" Id="Ra5387935d7854f5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fc3bc703bcc4652" /><Relationship Type="http://schemas.openxmlformats.org/officeDocument/2006/relationships/notesMaster" Target="/ppt/notesMasters/notesMaster1.xml" Id="Rce0417292834470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1fff95760704071" /><Relationship Type="http://schemas.openxmlformats.org/officeDocument/2006/relationships/notesMaster" Target="/ppt/notesMasters/notesMaster1.xml" Id="R5c694cb9c72e423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bc9214a03b44d70" /><Relationship Type="http://schemas.openxmlformats.org/officeDocument/2006/relationships/notesMaster" Target="/ppt/notesMasters/notesMaster1.xml" Id="Reab84f0731504c8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c2957ec288347a9" /><Relationship Type="http://schemas.openxmlformats.org/officeDocument/2006/relationships/notesMaster" Target="/ppt/notesMasters/notesMaster1.xml" Id="R42f7d128ffce4e6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2d3bfc1df9c470a" /><Relationship Type="http://schemas.openxmlformats.org/officeDocument/2006/relationships/notesMaster" Target="/ppt/notesMasters/notesMaster1.xml" Id="R8c03b4bb734943c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969cb0c75724b5c" /><Relationship Type="http://schemas.openxmlformats.org/officeDocument/2006/relationships/notesMaster" Target="/ppt/notesMasters/notesMaster1.xml" Id="Rf274bd4e0b46495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978d24c7a6a4739" /><Relationship Type="http://schemas.openxmlformats.org/officeDocument/2006/relationships/notesMaster" Target="/ppt/notesMasters/notesMaster1.xml" Id="R2de71f3e505b473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48ff02cfd874e10" /><Relationship Type="http://schemas.openxmlformats.org/officeDocument/2006/relationships/notesMaster" Target="/ppt/notesMasters/notesMaster1.xml" Id="Rc6660766026e460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cd2c274bbda4643" /><Relationship Type="http://schemas.openxmlformats.org/officeDocument/2006/relationships/notesMaster" Target="/ppt/notesMasters/notesMaster1.xml" Id="R2e979fd20bef438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e086c144b3a4ad3" /><Relationship Type="http://schemas.openxmlformats.org/officeDocument/2006/relationships/notesMaster" Target="/ppt/notesMasters/notesMaster1.xml" Id="Rc66d3c4a5368439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29a16dcb0da4a0e" /><Relationship Type="http://schemas.openxmlformats.org/officeDocument/2006/relationships/notesMaster" Target="/ppt/notesMasters/notesMaster1.xml" Id="R57a902146af4499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80e20d6a0ed4485" /><Relationship Type="http://schemas.openxmlformats.org/officeDocument/2006/relationships/notesMaster" Target="/ppt/notesMasters/notesMaster1.xml" Id="Rebb1ac3892b546e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87c71d26d041e7" /><Relationship Type="http://schemas.openxmlformats.org/officeDocument/2006/relationships/notesMaster" Target="/ppt/notesMasters/notesMaster1.xml" Id="R928802dd8cd743e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1fa1adba5e94036" /><Relationship Type="http://schemas.openxmlformats.org/officeDocument/2006/relationships/notesMaster" Target="/ppt/notesMasters/notesMaster1.xml" Id="R39b93c36833947c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14bf98d49c241a8" /><Relationship Type="http://schemas.openxmlformats.org/officeDocument/2006/relationships/notesMaster" Target="/ppt/notesMasters/notesMaster1.xml" Id="R2764a6c264cc44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的“代数运算与公式”学习单元。本套课件共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讲稿】明确告诉学生：本单元只训练“代数运算与公式”。先解释知识范围，再用一句话建立核心判断，最后示范标准方法。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【互动提问】请用自己的话复述“等价变形必须保留定义域”，并举一个会触发“约分时丢失零值限制”的错误例子。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Q1：【DSE原创模考｜参数为训练所设】化简 6x−4+3x+3： 选项为 A.9x+1；B.9x−1；C.3x−1；D.10x−1。讲解时强调：等价变形必须保留定义域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【预期回答】学生能说出“先定范围，再分解或通分”中的起始动作，并避开“约分时丢失零值限制”。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分步讲评：先重述题目条件，再逐步示范“先定范围，再分解或通分”，最后给出正确结论“9x−1”。完整解析：合并 x 项得 9x，常数项为 −1。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2·代数运算链。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【预期回答】学生能把失分归入“约分时丢失零值限制”或更精确的个人错因，并写出可执行检查动作。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讲稿】逐项解释“代数运算与公式”中的专有名词、符号、对象和单位。特别强调：约分时丢失零值限制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讲稿】用“条件—表示—方法—核验”重建本知识点。示范时逐步引用：先定范围，再分解或通分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讲稿】带学生逐句读取任务，不先求答案。要求指出材料中的有效条件，再按“先定范围，再分解或通分”作答。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讲稿】先展示错误路径，再用解析链复原第一失分点。禁止只说“粗心”；必须落到“约分时丢失零值限制”或更精确的动作。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Q11：【DSE原创模考｜参数为训练所设】化简 √1352： 选项为 A.13√2；B.26√2；C.52√2；D.26√8。讲解时强调：等价变形必须保留定义域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【预期回答】学生能说出“先定范围，再分解或通分”中的起始动作，并避开“约分时丢失零值限制”。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分步讲评：先重述题目条件，再逐步示范“先定范围，再分解或通分”，最后给出正确结论“26√2”。完整解析：提出完全平方因子 4×169。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A·根式指数。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【预期回答】学生能把失分归入“约分时丢失零值限制”或更精确的个人错因，并写出可执行检查动作。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讲稿】逐项解释“代数运算与公式”中的专有名词、符号、对象和单位。特别强调：约分时丢失零值限制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讲稿】用“条件—表示—方法—核验”重建本知识点。示范时逐步引用：先定范围，再分解或通分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讲稿】带学生逐句读取任务，不先求答案。要求指出材料中的有效条件，再按“先定范围，再分解或通分”作答。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讲稿】先展示错误路径，再用解析链复原第一失分点。禁止只说“粗心”；必须落到“约分时丢失零值限制”或更精确的动作。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Q21：【DSE原创模考｜参数为训练所设】当 x=8 时，(x²−36)/(x−6) 的值： 选项为 A.8；B.12；C.14；D.38。讲解时强调：等价变形必须保留定义域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【预期回答】学生能说出“先定范围，再分解或通分”中的起始动作，并避开“约分时丢失零值限制”。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分步讲评：先重述题目条件，再逐步示范“先定范围，再分解或通分”，最后给出正确结论“14”。完整解析：用平方差约成 x+6 后代入。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2·代数分式。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【预期回答】学生能把失分归入“约分时丢失零值限制”或更精确的个人错因，并写出可执行检查动作。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讲稿】逐项解释“代数运算与公式”中的专有名词、符号、对象和单位。特别强调：约分时丢失零值限制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讲稿】用“条件—表示—方法—核验”重建本知识点。示范时逐步引用：先定范围，再分解或通分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讲稿】带学生逐句读取任务，不先求答案。要求指出材料中的有效条件，再按“先定范围，再分解或通分”作答。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讲稿】先展示错误路径，再用解析链复原第一失分点。禁止只说“粗心”；必须落到“约分时丢失零值限制”或更精确的动作。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5d018c210f44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d03496a57f4092" /><Relationship Type="http://schemas.openxmlformats.org/officeDocument/2006/relationships/slideLayout" Target="/ppt/slideLayouts/slideLayout1.xml" Id="R9310674c1d4d43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10674c1d4d43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7c388c9774fd2" /><Relationship Type="http://schemas.openxmlformats.org/officeDocument/2006/relationships/image" Target="/ppt/media/image.png" Id="Rb8a96ba0f18d4982" /><Relationship Type="http://schemas.openxmlformats.org/officeDocument/2006/relationships/notesSlide" Target="/ppt/notesSlides/notesSlide1.xml" Id="R44029f2f53dd4d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1d6a6b84e4cca" /><Relationship Type="http://schemas.openxmlformats.org/officeDocument/2006/relationships/image" Target="/ppt/media/image2.png" Id="R901d7ca0d8e54cb4" /><Relationship Type="http://schemas.openxmlformats.org/officeDocument/2006/relationships/notesSlide" Target="/ppt/notesSlides/notesSlide2.xml" Id="R606b7067fb124f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d22bdb45e345ec" /><Relationship Type="http://schemas.openxmlformats.org/officeDocument/2006/relationships/image" Target="/ppt/media/image3.png" Id="Raa0573eb73934069" /><Relationship Type="http://schemas.openxmlformats.org/officeDocument/2006/relationships/notesSlide" Target="/ppt/notesSlides/notesSlide3.xml" Id="R5112a9ce823642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d1b7e9039499b" /><Relationship Type="http://schemas.openxmlformats.org/officeDocument/2006/relationships/image" Target="/ppt/media/image4.png" Id="Rd00f6ad1a189410a" /><Relationship Type="http://schemas.openxmlformats.org/officeDocument/2006/relationships/notesSlide" Target="/ppt/notesSlides/notesSlide4.xml" Id="R05f525b4a52f4b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7853a364d488f" /><Relationship Type="http://schemas.openxmlformats.org/officeDocument/2006/relationships/image" Target="/ppt/media/image5.png" Id="Rbb17bcc9002e475b" /><Relationship Type="http://schemas.openxmlformats.org/officeDocument/2006/relationships/notesSlide" Target="/ppt/notesSlides/notesSlide5.xml" Id="R53de1e622b8c40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cdce63096f4812" /><Relationship Type="http://schemas.openxmlformats.org/officeDocument/2006/relationships/image" Target="/ppt/media/image6.png" Id="Rf51e9ef9b90a4e4b" /><Relationship Type="http://schemas.openxmlformats.org/officeDocument/2006/relationships/notesSlide" Target="/ppt/notesSlides/notesSlide6.xml" Id="Rdf197fb954de48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bd1109143400a" /><Relationship Type="http://schemas.openxmlformats.org/officeDocument/2006/relationships/image" Target="/ppt/media/image7.png" Id="Rf5392c03483847f8" /><Relationship Type="http://schemas.openxmlformats.org/officeDocument/2006/relationships/notesSlide" Target="/ppt/notesSlides/notesSlide7.xml" Id="R485c059bf285459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103490b76457d" /><Relationship Type="http://schemas.openxmlformats.org/officeDocument/2006/relationships/image" Target="/ppt/media/image8.png" Id="R630ea3956a7b4359" /><Relationship Type="http://schemas.openxmlformats.org/officeDocument/2006/relationships/notesSlide" Target="/ppt/notesSlides/notesSlide8.xml" Id="R11aae9ec29664c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58759879b415c" /><Relationship Type="http://schemas.openxmlformats.org/officeDocument/2006/relationships/image" Target="/ppt/media/image9.png" Id="R3df208e79a9b4eee" /><Relationship Type="http://schemas.openxmlformats.org/officeDocument/2006/relationships/notesSlide" Target="/ppt/notesSlides/notesSlide9.xml" Id="R59d6bbe0953d4c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eeabf06074666" /><Relationship Type="http://schemas.openxmlformats.org/officeDocument/2006/relationships/image" Target="/ppt/media/image10.png" Id="R076875fb8b104192" /><Relationship Type="http://schemas.openxmlformats.org/officeDocument/2006/relationships/notesSlide" Target="/ppt/notesSlides/notesSlide10.xml" Id="R00591351db254d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2cae558534c4a" /><Relationship Type="http://schemas.openxmlformats.org/officeDocument/2006/relationships/image" Target="/ppt/media/image11.png" Id="Ra674e9dd7ef34756" /><Relationship Type="http://schemas.openxmlformats.org/officeDocument/2006/relationships/notesSlide" Target="/ppt/notesSlides/notesSlide11.xml" Id="R353270dcc831479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dc68289a54f0e" /><Relationship Type="http://schemas.openxmlformats.org/officeDocument/2006/relationships/image" Target="/ppt/media/image12.png" Id="Ref483033389b4af2" /><Relationship Type="http://schemas.openxmlformats.org/officeDocument/2006/relationships/notesSlide" Target="/ppt/notesSlides/notesSlide12.xml" Id="R747a5443477943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f3f91fc1f4668" /><Relationship Type="http://schemas.openxmlformats.org/officeDocument/2006/relationships/image" Target="/ppt/media/image13.png" Id="R2da9e89e5d454633" /><Relationship Type="http://schemas.openxmlformats.org/officeDocument/2006/relationships/notesSlide" Target="/ppt/notesSlides/notesSlide13.xml" Id="Rbfc0dac5f046476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4cef19c0f41dc" /><Relationship Type="http://schemas.openxmlformats.org/officeDocument/2006/relationships/image" Target="/ppt/media/image14.png" Id="R2d6d9c66f65048aa" /><Relationship Type="http://schemas.openxmlformats.org/officeDocument/2006/relationships/notesSlide" Target="/ppt/notesSlides/notesSlide14.xml" Id="Rfb6b7c5dbade4b9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bb8528bd04a8d" /><Relationship Type="http://schemas.openxmlformats.org/officeDocument/2006/relationships/image" Target="/ppt/media/image15.png" Id="Rd992a659140f4449" /><Relationship Type="http://schemas.openxmlformats.org/officeDocument/2006/relationships/notesSlide" Target="/ppt/notesSlides/notesSlide15.xml" Id="Rd0377c1c0a154f2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8fae992de4b33" /><Relationship Type="http://schemas.openxmlformats.org/officeDocument/2006/relationships/image" Target="/ppt/media/image16.png" Id="Rc356824bc9794aed" /><Relationship Type="http://schemas.openxmlformats.org/officeDocument/2006/relationships/notesSlide" Target="/ppt/notesSlides/notesSlide16.xml" Id="R499878878ebd427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0604fbcdb416a" /><Relationship Type="http://schemas.openxmlformats.org/officeDocument/2006/relationships/image" Target="/ppt/media/image17.png" Id="Reac59a773e8c4a0d" /><Relationship Type="http://schemas.openxmlformats.org/officeDocument/2006/relationships/notesSlide" Target="/ppt/notesSlides/notesSlide17.xml" Id="R84c348e32d6a419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8e92dafa645f0" /><Relationship Type="http://schemas.openxmlformats.org/officeDocument/2006/relationships/image" Target="/ppt/media/image18.png" Id="R543a1afc4d404cff" /><Relationship Type="http://schemas.openxmlformats.org/officeDocument/2006/relationships/notesSlide" Target="/ppt/notesSlides/notesSlide18.xml" Id="Rf735d50f3ca745e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0f3cb0619c460f" /><Relationship Type="http://schemas.openxmlformats.org/officeDocument/2006/relationships/image" Target="/ppt/media/image19.png" Id="Rd415335e5bc844c1" /><Relationship Type="http://schemas.openxmlformats.org/officeDocument/2006/relationships/notesSlide" Target="/ppt/notesSlides/notesSlide19.xml" Id="R3cdb9dbabcd245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6fb862e5743da" /><Relationship Type="http://schemas.openxmlformats.org/officeDocument/2006/relationships/image" Target="/ppt/media/image20.png" Id="Rb54df425526b49b7" /><Relationship Type="http://schemas.openxmlformats.org/officeDocument/2006/relationships/notesSlide" Target="/ppt/notesSlides/notesSlide20.xml" Id="R2554f09b3f5340a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2f1aafbaf44a40" /><Relationship Type="http://schemas.openxmlformats.org/officeDocument/2006/relationships/image" Target="/ppt/media/image21.png" Id="R0590b1f9b948462c" /><Relationship Type="http://schemas.openxmlformats.org/officeDocument/2006/relationships/notesSlide" Target="/ppt/notesSlides/notesSlide21.xml" Id="Rb82ce30469e645e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f8d5998714a98" /><Relationship Type="http://schemas.openxmlformats.org/officeDocument/2006/relationships/image" Target="/ppt/media/image22.png" Id="Rabea237f93564ba9" /><Relationship Type="http://schemas.openxmlformats.org/officeDocument/2006/relationships/notesSlide" Target="/ppt/notesSlides/notesSlide22.xml" Id="R2e6115eeaa834cb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61194fd1e2499e" /><Relationship Type="http://schemas.openxmlformats.org/officeDocument/2006/relationships/image" Target="/ppt/media/image23.png" Id="Rff9b351f562e4536" /><Relationship Type="http://schemas.openxmlformats.org/officeDocument/2006/relationships/notesSlide" Target="/ppt/notesSlides/notesSlide23.xml" Id="R95457193aa5848c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482f72e4c476d" /><Relationship Type="http://schemas.openxmlformats.org/officeDocument/2006/relationships/image" Target="/ppt/media/image24.png" Id="Rc890ed8b44584292" /><Relationship Type="http://schemas.openxmlformats.org/officeDocument/2006/relationships/notesSlide" Target="/ppt/notesSlides/notesSlide24.xml" Id="R904a7d12c856498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135b5c76584822" /><Relationship Type="http://schemas.openxmlformats.org/officeDocument/2006/relationships/image" Target="/ppt/media/image25.png" Id="R14065671356f4e36" /><Relationship Type="http://schemas.openxmlformats.org/officeDocument/2006/relationships/notesSlide" Target="/ppt/notesSlides/notesSlide25.xml" Id="R904a7153d6984f4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fc2645c3d4950" /><Relationship Type="http://schemas.openxmlformats.org/officeDocument/2006/relationships/image" Target="/ppt/media/image26.png" Id="R63a65bf1091943a5" /><Relationship Type="http://schemas.openxmlformats.org/officeDocument/2006/relationships/notesSlide" Target="/ppt/notesSlides/notesSlide26.xml" Id="R47406a85cc9a4b6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1675756d64735" /><Relationship Type="http://schemas.openxmlformats.org/officeDocument/2006/relationships/image" Target="/ppt/media/image27.png" Id="R3515e2890225401f" /><Relationship Type="http://schemas.openxmlformats.org/officeDocument/2006/relationships/notesSlide" Target="/ppt/notesSlides/notesSlide27.xml" Id="R82c5304a575140f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eed1687edd4326" /><Relationship Type="http://schemas.openxmlformats.org/officeDocument/2006/relationships/image" Target="/ppt/media/image28.png" Id="R3dd80154eee04c55" /><Relationship Type="http://schemas.openxmlformats.org/officeDocument/2006/relationships/notesSlide" Target="/ppt/notesSlides/notesSlide28.xml" Id="R4fa45a04880c41a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09fc26ed1f4b8e" /><Relationship Type="http://schemas.openxmlformats.org/officeDocument/2006/relationships/image" Target="/ppt/media/image29.png" Id="Rc6a5b03a1aa14298" /><Relationship Type="http://schemas.openxmlformats.org/officeDocument/2006/relationships/notesSlide" Target="/ppt/notesSlides/notesSlide29.xml" Id="R2f8daeed293c457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dd8d2d1ac4e4d" /><Relationship Type="http://schemas.openxmlformats.org/officeDocument/2006/relationships/image" Target="/ppt/media/image30.png" Id="Raed38ad1580547f7" /><Relationship Type="http://schemas.openxmlformats.org/officeDocument/2006/relationships/notesSlide" Target="/ppt/notesSlides/notesSlide30.xml" Id="R8200b988fd6048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BDECD2-3591-48B0-B08F-F5964E03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9BC4E-2691-4914-8DB3-E5386780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BD0B97-FDBA-4B61-B561-2917EAEA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119D8-AE9C-4FE5-A72F-70D58477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510D0-D235-419F-A69D-6892C3B8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整式、根式、分式、恒等变形与因式分解。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AD595-9455-44FF-8406-731CF4A9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AE55B-4A7A-49E9-AD12-A811D27D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8038A-ED78-46BF-9175-9A98BEB0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698DB4-281F-4818-9F48-8743DBC3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96ba0f18d49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9493E8-58EC-4328-A06B-8B76F269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9BC5C-4064-4C93-8A17-7CBC439D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A8488-318F-47B6-9F62-EFB68FB2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5A4DF5-B17D-43C7-9577-CFCA7B09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B7625E-1075-4D69-BF0B-8E7D6EE9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76E19-1B64-477C-9874-F376262A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7E819A-74CE-4D45-8C1D-5B63C95A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3B6D77-C6B8-4EBF-B220-4995C6F2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776AEE-C24E-4DF1-AA37-212340A9B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288424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BEC028-172C-4E2E-9955-5AF80C7A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4D64AC-5A62-4DBB-B382-A6C867833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d7ca0d8e54c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8EC545-F1D2-4712-BDE5-01236E58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2A8EE-84D9-4FA4-BD63-299355F5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2E8D1-3BCE-4824-AA24-D0290737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DA8E0C-90A0-4AEA-96EE-72F3D4226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B04EDB-BF2B-4C19-97D8-C71A288D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251FD3-7E1F-4AA9-80D8-9F4F3D8F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103AFD-9DE1-4283-8657-34BE0E58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29EE16-7FFC-4D22-97AD-BCEB98BB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0FB8F-B1E7-4F43-9A0A-B9F9D928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A32A5-F2D1-409A-A3D3-10F7889B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C4EB27-B04D-4AE7-8AB9-D3EF90D5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DE587-1790-44DA-BE79-00D7C278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74BF7-1949-459C-AFEE-7DE9A741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1CAF7C-E58A-481E-87A2-9C9EB783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37DA5-30F3-4345-9F57-C24CEF08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E7A246-5910-40C7-845F-539A783CB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69DECD-052A-4FF5-9006-C6440593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成功标准｜等价变形必须保留定义域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6A7065-0A40-45F1-8452-C74ACF8A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E408B1-48C0-48A1-B928-5BD59AB7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981AC3-FE50-4671-8EC7-C59C6DF8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793017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6607AE-E98C-4FC8-9007-36B6C4BF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2CE62-EE42-4655-B7B3-4078A36A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573eb739340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CF58A2-4DD6-465B-9955-22FB63A2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4E2173-64E2-4642-9391-1325C0F6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BA7AEC-51E0-4974-9D9D-CEFD33D7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866D39-7A08-4361-9BEF-49345329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8DBD2-F887-4C85-9E0B-231417FC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598409-844E-4065-B984-5D282202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边界提醒｜约分时丢失零值限制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112BF8-9EA9-4E4E-804C-BF00DD434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614BC-E9A0-42FE-9E57-EF350788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3C573-0D6E-483E-A81D-42EBEE1B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整式、根式、分式、恒等变形与因式分解。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B7F16D-6EA4-4581-B1DC-E95BFADE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43970-B8FB-4048-A43D-EBBC925B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620909-7754-4D24-85D7-49D5FC23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BE97F2-4F69-4567-94AA-A8659550A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2·代数运算链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5552ED-4FA1-4712-B322-9D314E97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8037D1-5F7D-410F-9FDB-15D6194F4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1694A9-6457-41B5-B066-B048E731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B3783-CA1D-4FCA-9C70-8EA0A3DC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525383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7EEBF8-AAAD-41C3-9D0D-E11A095B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8C2F4-96E4-4616-B228-4685DCC1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f6ad1a18941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8747CB-4C5E-41C7-BEFD-DD5EE22C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3E38F-40F9-4E84-A4B3-D4F48F80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35B40-6C04-48BD-85E3-7142FB32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能解释“等价变形必须保留定义域”，并识别一个反例或边界。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9DA5E-A727-4DD7-BE62-00946419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BC144-640E-48D3-91C0-7C658AC4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D5DCA-8470-43E4-9874-91A56144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79511D-CA8D-4002-B66E-56298E1B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高频错因：约分时丢失零值限制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29D15-676B-4203-8CCA-46DE7A6C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F5BE33-68BD-414F-B69C-7BBEFE9F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31416A-110A-4BE7-9269-E41CD61D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D9076-F324-42A9-AB6E-87A8F09A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A1233A-4BD9-486E-9093-37E4C80D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7E201D-CAE3-451A-B839-35AFB6A56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AFDACC-FB97-40FB-9222-8B8F7C6F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77500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78996-E0A2-4392-BC43-8B5487FF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5AB8D-4AE3-43FA-AEF5-4B47AAF7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17bcc9002e47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ED2421-9B87-4B5E-8231-8F077D4F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09855-1E0E-45F3-B38C-B9794666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48FAF-6637-4D75-904B-4F958FF9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DFF98-0AF7-427B-8E3F-11756445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5F432-C1CE-4B42-B636-A8A1FE54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1BDDA-581F-426F-B1BF-11B41793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DF42C-3658-4A74-A755-B2FE966C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93D41B-AD6F-4A5F-B413-948B509B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139B1-E91A-4324-B283-AE4F94A5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3C98C4-FB58-415F-8FC7-F0BF57D4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808D83-A59C-4959-A0B1-5180A75E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54D25-372C-4E65-875B-3E57AC0D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正确结论：9x−1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解析：合并 x 项得 9x，常数项为 −1。 完成计算后可代回题干条件复核唯一结果。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417144-2FF3-4150-844C-9EE5A000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CFD78B-A8F4-4B8E-8DE7-628FAB38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B1F702-9A2B-47E2-817D-40C05EAF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83A771-73DC-434B-A021-27819943B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400304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0ACB9B-4945-4093-A261-B717CBEF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F624F-71CF-4495-92BE-191A8FA7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1e9ef9b90a4e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470FD7-EC63-4D88-8AED-3D478758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BCFD8-2474-4C9C-A325-411CC33E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C3E474-6850-473C-BE25-3A60C8FA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3DB297-01D5-4E15-A789-C1E7EF5B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9C1B0-E440-4B35-B207-7D3EB5B2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4D530-CC4F-45FE-8B79-0300C07F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A0A56-B099-445D-B8C5-77F1BA96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BEB17-D079-43CE-9CC3-DA5206D7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7420C-974F-4DD7-83D2-294FF9903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FD124-A3C0-4A62-9A18-7C04B9AD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46AFA-546E-494B-B1DC-6D6796AC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D44E3-5F84-4C46-A455-A80484D7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6981EE-9204-4E6C-BD77-903862C9A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5C3646-DD5E-4B65-94C4-39232982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B2838F-A2BD-4CF7-84F9-3E1368AE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2054E4-0AA4-446B-8463-A5C9A551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ACD21E-F28A-4E64-B1AA-36D660111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7E1F4-BF94-4CEF-85D2-7F26CD3B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66CD33-5C25-4900-9D89-261C5D5A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1160607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D25284-8233-4764-BCF6-AF17FCEA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D44A0-54E6-49F4-9446-25BBAAFE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92c03483847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DD6BEE-86F3-4822-A9EE-AC70FACA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1B3D9-7227-4C6E-834B-F5FD7F99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BA1190-8878-470A-AAE1-0F15988A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2354F-BDDE-4AE1-AB9E-9C58EDCC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E06855-EC4F-496C-8E0B-BFB5A1F3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F6A7E7-440E-4157-8363-F9E0AC43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A4111-8F92-4A5D-BE17-B3E315AC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CD90AB-854D-4D41-AB65-1D37E1A4D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AE5F2-40D2-4B53-9588-47DD7A63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79A24-5CC9-4294-9DAF-EADAE486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D0E31-3C2D-456C-A1B7-1D3295B1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29FD57-3432-4EE4-A011-8AC5A9CF6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35B814-9615-4CED-A560-337AF6C8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66EF73-A6F0-4E58-A980-FD58EEFE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EF99AF-DDD3-4117-99C2-6DBD725B6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824E40-EDD2-4935-B6A7-F9F9B149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90A2EB-68CA-419C-8B06-23EF0DE82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85654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F5228-516A-407F-B42D-6DA15128A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0D423F-05DF-4DF6-B084-1D9F142C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ea3956a7b43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F67FE-99D1-4D07-9558-E7C53CAE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7CB83-82AC-43E4-9F12-A0FEC905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07679-36C4-4350-AF21-716981D3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3360FC-88CE-4E11-8402-CEFB2EDA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D0C6F-B016-4472-AFA7-15C3E5F0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4F44D-23CD-42A2-BAF3-31936FC8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229C1-4C49-490F-ADB2-D230DDA8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F4122-3A4C-4CEE-9D30-8D721D200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ABF5ED-9E00-45D0-9F5D-0FF2EEF3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791961-228D-4C30-82C7-E1461724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4BA42E-FB18-41DB-8923-04B76F9A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C1518-2820-4A3A-B1D0-140AFD08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D7529-A672-4528-889F-32A18BF1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B24325-8E2F-4DBF-BF5B-679871E5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A64F4-7056-4927-8659-398A527B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AF91C5-0711-4314-A956-D456F18F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A3A47B-B2C6-41FE-BA49-2976CE09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750242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0FAE1B-BB2C-4D4D-93B5-C8FDF5108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1F759-0E8A-4506-BDC5-43CC7E13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f208e79a9b4e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FC735-6E62-4599-AB2D-0940FFD2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E27CE-69DB-48FE-952B-4677C345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44DDC-6D67-4DAF-91E1-8EC3BD0F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6F384B-0C85-451C-8623-B1215FB5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y=(6x−7)/6。用 y 表示 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0A120-D1FB-4C21-9F9D-DF0194AD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7305C-A92A-4969-B9F0-40187BE4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79091-45B8-4423-BAAB-BE593772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22EEB-EBD1-487C-BB4F-93AB814D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9BD1B-F1BA-4A09-89C6-90DBC061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1D3DE-DD31-453A-80E2-06B907F4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754B34-2D8A-48BE-84E3-CABD5C9C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A6A887-E0DE-4CF7-8E5B-C082A148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FB9FB7-9B90-4B76-90D2-E70A7E364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501139-E4EE-4625-BCC6-3C6AF802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3BADE5-9877-484A-9773-200E2FB8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97ECA4-77F9-4F80-AA73-D097CB8E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9CF6AB-F7CA-4BF0-BE3C-991F7B95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AB57FE-1E59-44B8-A818-098C096D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533911-DF27-45EE-80F0-ECCBF317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534868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F6AC77-EC43-4585-9AB1-89E69162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3BA40-FA14-410C-82AF-F1DA6180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6875fb8b1041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FDAA3-F57E-42AE-BF1A-616C8388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46D66-3A90-481D-87A3-8F764745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396C9-AEFC-45D9-82C5-58F96058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0C064B-AE45-4257-AADC-42B640FF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A8053-BC2B-45BB-97FA-E386D9C5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5AD32-BA30-4CCC-89EE-899A06DE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5AF1F5-4792-4534-9A0B-7A3A50F0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BE33F9-7871-4F2F-9613-2F4D926C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497A7E-7FC1-40BA-8007-800CBF2A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y=(6x−7)/6。用 y 表示 x：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190E21-9577-4429-8AC0-DEB0B5C3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D41D3E-ACA8-4F8B-81BB-EEB4AF75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8964A5-B34B-43A4-9E23-73FD44BE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0609BC-1028-4ABC-829E-B44DD2A8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(x+10)(x−11)：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FE827E-9CDC-4F6C-8EF9-8247DD37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8EE821-3723-4343-B883-FA475B95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44801-57AC-486E-B4AA-349B432E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0178C-17DE-4FA8-AF48-B3DD97308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686660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6EAEB6-F9FB-4C3E-A84F-4984F3AF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C8BCB-9A72-412A-9CC4-CE225059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4e9dd7ef347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EE5E6-13D9-4379-ACB3-4BA9841B1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5AA891-5A71-4F42-9BA1-FFE44FC8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B9040-DD3B-4F71-A5EF-998290DA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31547-D7DE-4890-99EC-88F3494F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A6C81-20FF-4900-B152-7C95840F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06095-0B5F-45D5-B9E7-A080EE91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E4B3E5-7F9A-47C4-9F7C-41BD302C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45FCD-F182-4F96-AA0D-31AAF100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正确结论：(6y+7)/6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解析链：先乘 6，再移项并除以 6。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310CB1-667B-4568-81C9-A258559F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A7F78-A9A0-4710-A45E-ED2C7D6C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6BD67-5A57-40C3-AA30-29304B09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70B20-969A-449F-AA84-042CB8B1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844679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9D5BB0-DA9B-49FE-A8B1-14CCCDEA3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425480-7168-47E2-B120-2E4245EFB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83033389b4a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3BA73-31D6-4A20-923C-EA6A9BD8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C7CDB-6138-40DF-B281-F57F29F0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D5B487-8D0D-45E1-9B53-73D815AE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14DE3-594C-459C-A67F-D1A88353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(x+10)(x−11)：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726666-BC01-4778-A22A-2E95E877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EA3381-83DD-4CC6-96B3-C81671A6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F30238-9D49-4E18-A6D1-C39896F0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D606D1-45EB-4CEE-A128-8A30B68E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B8A92E-B3B3-4CD0-9F4F-BE552BF0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3FDB07-4927-46FA-925A-3390D5FF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909E3-7754-405D-9739-69759B95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5239B8-07BA-4CBD-BCA0-3684A251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5A63DF-7C1F-411A-B957-3566443E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5107164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CF46F-A9BD-4044-AF48-7C98898B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9043B-177F-4116-8B87-6AE07F36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9e89e5d4546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0B579-2639-4954-B16B-56B47B1E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78A1A-2F7E-41F9-AB46-8B593B00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C9E78-1D26-4BD2-BC64-AA11F5D3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能独立执行“先定范围，再分解或通分”，并说明每一步理由。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916EF9-2FD0-483C-B126-94FA0525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8C085-BD5A-4AFB-B504-EE72B567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EBC16-1931-4BC6-96B2-374AE5AD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B5F98-B2D0-41E5-9FBA-ED189356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高频错因：约分时丢失零值限制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9AFBE8-C982-4E04-B167-42417EEA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E89575-8001-4FE3-895B-7937B551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EA15A1-6320-497B-BC5A-27067BB2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4546D-AD37-4F46-9841-FDAEE249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874E8-426E-46F3-BB90-306FE1EA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1D293F-549B-4B61-AEBE-4AD1EB6F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D04F9-7A7E-4F68-A477-A6CFA96A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6486921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9C76FC-D983-45AF-9EA9-6106F0221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BBF0CC-BD71-43E3-998E-11769591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d9c66f65048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049F4D-0654-420E-93C1-93B23515B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9EFA05-37CF-4007-ABAE-83345FC6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87265-E6EE-41C4-8D16-C7960219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1CBF7-F68D-45D2-ACFF-0A060BE9E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395B8E-BD4E-4ACA-87CD-C5811E5F0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5BC85A-5B96-4D99-AFD4-1EFABE41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A75FE-B0B7-4CAA-95BA-2C5896DD3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0BC553-8A3A-4BD2-A67F-A0A7496F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49A57-C3D2-406E-9E3F-8F360582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2F72DA-F830-438E-BCC7-B082E822F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C76258-BF30-4601-9092-30FD5E57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DD20C6-B862-4FA4-A596-D10D2D7B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正确结论：26√2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解析：提出完全平方因子 4×169。 完成计算后可代回题干条件复核唯一结果。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9A5D6A-6676-4D76-8828-6DB64366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C675E9-1420-4779-AB0F-416DE97A5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6050E-FACC-4E06-B1B6-3B152341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ED0495-3F6C-4119-8136-7BB898EF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923475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F82369-1BC1-4F0B-9B30-C5DD08BC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FBFB5-3574-472E-AC09-ACE355FF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2a659140f44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4B211-DF4D-4025-A364-21B0E84D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B68C59-0F1F-44BF-B089-D8DF390F4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2D9E5-2897-4E0C-AF60-EBD68410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0D6B7-55A8-4CA5-A06F-4B2F3EBB8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2B993D-68A1-4869-808F-6A63B0B8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4670CE-6977-4EB8-AAFC-262C1991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0B613-20ED-4522-AE16-7164B4E2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C0DB5C-EACA-4879-9D77-9FC66A05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D533CA-26D5-484F-8CF0-8A0B880D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87ECE0-35A1-46C4-8550-FB2F5435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D70985-6D4A-46B1-A419-F13F37B0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4B1F7-3BC4-4D68-8B73-27A9AFF19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510D5F-0CEB-4036-A9CF-071663DB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AD6E02-44B5-4AD6-8A4A-08C80DE4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00539E-44CB-4C5B-B00B-061CBB31C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FE8F7D-547F-47F5-9CD3-AD86AE1C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1F83DA-550B-4047-B674-DBAAA03D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2B32DB-A937-47AC-BEC0-9A197BF1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504C3E-599B-4384-A6DA-D6E7ECFD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7525478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8E25C-02CA-40EF-BE47-FCF4A3F1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CC4425-20F1-460D-95F0-29CA44B6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56824bc9794a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4DD52-FC48-4033-A287-CC3BFF55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0A796-CF01-4B36-A44B-8F21DC16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ACB2B6-7EE0-42AC-8382-ABF670CE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12ED9E-277D-4033-ACD6-9D2B842D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B678F-1311-4142-A971-ACD5B378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55F68-9216-4901-9345-E753A0F3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6D1475-0FB9-4C47-BAF1-09BF8AC7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F66BE-4575-4555-9900-73A95FF7A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703110-5167-4CFE-A76A-8D13B5BB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942CA-DA9C-4512-AAA5-2620E260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838315-F5A3-4D5F-8D1D-B0420315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3F74A5-A02C-432F-A66D-4004590F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86FB99-05D7-41B5-96A8-9923F313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602475-95D7-4A10-886F-87DDEFD34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364DAC-E422-4DBA-9530-F68C96E2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95673A-9EA1-422A-AC6D-F98F6DBA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D77EB-41C3-4095-B2F9-7C9190FA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108803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5925D8-8AE6-4C90-ACB0-E46B5B24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32343-3893-44D4-8EA4-A9A8460E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59a773e8c4a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1A3BE2-0927-48A7-8C52-55B861D8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7866A2-B01C-4895-AC5F-19DCE89A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569C35-1F39-4C49-8544-50C50413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242EA-60F7-4B57-A936-E604D537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36A5AE-36DD-4862-98E1-715B23B3A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6A2F8F-C1B4-4822-B344-23C8148C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86752B-BFF6-43E1-83AC-200EB9D3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9D6354-C878-49EB-90D4-4AD92CF1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9D50A-0321-4950-B42D-7E1AE3D1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EEB475-9C73-4288-BFD7-606ECE6F7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0C1ED-8CF0-4779-B55F-0D568125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C20A1E-1F58-40AD-96CE-AE71BA97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A9F6F2-275C-4FD3-84EC-07F718C0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368A76-4A4D-4CF6-8A95-7B465C7A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6F3E37-2718-4985-96A9-EC6E4F91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939F9D-6057-42B3-B08B-28A14722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372A7-74BE-441E-87A3-49C74B1A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4226562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BA000C-AF47-41F6-A738-A0EEEDA5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F3925-6EF4-4213-828A-BD959C00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3a1afc4d404c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F6AF7-8245-4545-91CD-E7B646AB6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3585A-6E70-4300-9A08-D9D9EC98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B695E-66ED-4FF9-8D2E-40A5B751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F7F5C-05B0-486B-B7CF-3164A90C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(x+16)(x−17)：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EEFD8-5DFB-4755-9FF4-BDDF7A66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B5E9B2-8F59-4A2F-98BF-53DAA7D9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2E4270-B880-429E-B1E8-7416AA2F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308AE-24C1-4701-9AEF-D7B5B3DC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85F766-9E9C-4AB6-BE2F-7E7186A5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E9A9F-E2C3-4F2E-B7BD-3C99ADFC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7C496D-8A8A-4DDD-A2EA-76DE873B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64786E-3617-43A2-B50B-60E8C3A0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08FCDE-D935-4F1F-9B72-7F8C6C08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2607D-259D-493E-A48F-E46B0B4F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CAB1E6-FD27-4E10-9D64-EE5C5225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49A6B7-087E-45C9-B770-5FCA9C63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D6790C-9E20-4C23-B3D4-CF6A92D6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666937-3365-4227-957C-4CB9BB8D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82BADB-C7BD-40BB-9040-E66C76F3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569478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7CA145-BA82-4DE9-904C-8D5E33D9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24CE83-749A-41E5-A510-EF7223F8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15335e5bc844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26C34-BE4A-4846-A05B-B00022B2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5A09AB-7AB6-4822-8D0D-92A68FE4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DBE49-BE40-440F-A15A-FDD00C78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12555-61EF-4D44-A158-6B13A024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229FC8-C288-444F-B89C-1ABB9E67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2EA77-9227-4A0F-A249-C671A918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B2018-05BF-4E87-97A6-1213070F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70D78-8412-4D22-9DD2-712A85AC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F948B2-D1EA-4EC6-A002-627174D8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(x+16)(x−17)：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DF1ABA-8AF5-4594-8B9F-962CF2F2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B37DB-9839-48E5-8D39-42B4FA0F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4F25FC-6CDD-4731-874B-05615153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9BDEA0-5952-47CE-8D54-09A79579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x+1/x=3（x≠0），则 x²+1/x²=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9940B9-74EC-432F-9379-D230C3AA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ABE252-FEA5-4B9F-9367-64B81479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86164-D183-40A5-B5EA-954E692C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FE062E-C93F-44B0-951D-8DFB850E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2007755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7B49E6-52CC-4792-A3C8-3AED21C2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60691A-8B41-4A04-A903-CDC216BB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df425526b49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5B682D-6BCD-4D4A-B79C-FCC17B7F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582A45-2A1C-4F97-B70E-E218D18A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ABC65-38AD-4F67-ADC3-9FEC2816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76B04-B2A4-4F29-BADF-0D31425C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E45324-A43C-4D22-B57C-AE28F677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B56311-7C57-4AC1-985B-D331414B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27CC8-BC1C-4B57-A989-0B364CB4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5B3E13-B163-46B4-8265-CA109DAC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正确结论：x²−x−272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解析链：交叉项为 −x，常数项为 −272。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4A1FC-BAA3-4E2B-858A-A89479DA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437210-9D3B-4600-9B15-73A691B8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755DD-E484-4FC3-9F5B-25F9A1D9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4F7D50-B8A6-4A1A-8A05-1B771BE0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002483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452FB7-0DC6-4F8D-BD82-08ECFA21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CF5CA-D882-4C2A-9348-4CBDC1F3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0b1f9b94846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1D669-61D7-42FA-9B15-13C9947A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5F8CD-CBAC-403A-993F-72788F02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890C2-A178-4751-A232-16347D25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DC4137-9491-4B89-81EE-00D2FBFF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x+1/x=3（x≠0），则 x²+1/x²=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484F8-BEDB-4327-BD17-074A59C6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5CBA5-77E9-4E6D-B720-A5D2E960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DD5FB-4860-4AB8-850C-7214DF8DB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83F928-7D1B-43ED-8B27-7B116E9F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912D5C-606C-4C52-AB8F-0425EFEB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1D379-C761-4AA5-ACD3-A9D7867B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32613E-AE76-4995-A2EE-A05ACBD7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B20F31-3643-4273-AC9D-D5BE3B6C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39D568-F834-4A16-AB17-537DF098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45334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3A58C3-3C58-4E4D-B959-F0F885FFF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0C81D-B59C-435D-A3EC-D70D011F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ea237f93564b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2AE68-B2CF-416A-A89B-4B6E932D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A352B-43D0-43B4-A3B7-7F23675F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C2409-E9C1-4F76-94BE-002F8886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C2520-BAEA-4C33-8075-0D27C2B49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33D268-BC48-4D01-B81A-1C3A616A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72D4E7-E04B-4507-95B4-707AB27C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30481-C1E0-4878-ABA0-9E02994C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高频错因：约分时丢失零值限制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77EF1-4DBE-4416-9A3B-C286C919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463FC-5ACC-42DF-88E0-A92C380A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49E160-F29A-43E9-80E6-CF7257E93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80FEB7-E9F5-4E93-91FC-DCD3447E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CC1020-8F69-43CC-933E-698A48E0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E76F0C-3CAC-40EE-9F17-E87052A3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5B49C-0BC7-4782-BD95-9721FC81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684330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BBDFBC-6172-45B5-8030-95A6404B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3D909-F10C-4418-B2CC-81C7F873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b351f562e45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5B232-4E37-4D75-A576-D1CBB24E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2815C-F8EC-40C7-8408-18BD0CE5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579EF8-BCDD-4FB6-876C-D13E21A1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06FC88-61F2-41C2-84FB-898C8585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D0A2D-9FDC-4C8D-BAC1-D67AE654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CD359-B5C4-4068-8190-2840A777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CE647B-DA4F-42C0-8B53-6EF3B2A6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E3F70B-4E98-4864-97EC-ABDEDCBC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08E4D-C1B4-45AC-B478-68D559C6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F3F625-7783-4478-8909-6CC8E840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6A6E6C-AF7B-4A66-8654-F270BF8D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E1206-203D-4D1E-9F0A-A0547724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解析：用平方差约成 x+6 后代入。 完成计算后可代回题干条件复核唯一结果。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A5549D-939B-45F3-9D2C-21C240DA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AF703-D872-4B0E-906B-B5F9CF5E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AF9BA3-6254-46FC-92E4-71F5FAD1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A1B534-6367-40AA-91D7-89695CEC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131477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9D8434-858C-4AFA-9E13-197B32BE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C1F74-68AC-40A0-A95F-2C354630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90ed8b445842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F4C1D-4B88-4154-A2DC-23F5D603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6CD988-3EAF-4C49-9DD5-5D25172E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F055B-026A-4233-9194-CE5791DF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9E9829-D266-4D6C-B0FC-CA63E91D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C9B278-080F-4D0C-9C80-C52664D6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058B4C-92A5-4ECF-AC9B-4ABEC532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C9F660-5FF8-44E5-AA5A-AC09194A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EC4559-8C02-4A50-AA65-53F71111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72A66-1511-4397-88AE-1CCA7CA6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D99F86-C54F-4754-8F55-98231C30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30EA5-E4E7-432E-8C79-E2FB9024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40DF78-6E3E-49B7-99CC-6E31E7CC8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85CCE8-FBFC-496D-8585-7099A3FF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6A78CE-F89D-4598-992F-A58517CB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2C1633-CF6C-4885-8304-F5CDBCF2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F9BEED-D2CF-44F0-97F2-96E125F5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2909DD-7766-41D2-93C8-CCE867D6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C9F619-6F86-4462-A775-F7A4C202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9073CC-776A-4869-A3DF-58B4939F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0769493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13BB77-0E8F-4C00-9978-0C71D078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3F303F-838F-45F8-A7DA-5042A8CA5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065671356f4e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1392F-E2DD-4ED2-9220-6D1A79C4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A6F977-F3E9-4956-8C5E-F84E34A9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5EDF3-8D30-490E-BDE8-B5A2E8E6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93587-21F9-4A3D-BC8F-F86BBCC5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A3FA19-3CF4-4AA8-9B28-8068E040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3F9FD9-ECDB-4EB5-B849-C2E123F0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229CE1-CA02-45A4-A32F-2CF7D0E3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5710E-C845-4C24-8614-1EDA50CB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C4CE12-3EE7-4018-A5D4-A9971636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42C7B-5FEB-4CDF-947A-30AF9B26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CC1FD-6496-4682-84A9-98E5ED9B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46D036-3070-4821-B152-450B7FEF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26B80-44F7-4D9D-BD3F-2E61FC95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DA4902-3D3E-430C-90CC-AB525349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BEFD83-D65D-44BB-A08E-9DE27963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2045DB-304F-4126-B634-FA8425C7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5F7196-763D-4A3B-B5B4-7A57292D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8336276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E3983E-50BF-463F-AD38-52018A48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53CE7-D413-4F8C-8DF0-11BB6AD9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65bf1091943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759AA-11CA-40B5-8181-5EC8432D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947A82-8CC6-4E20-B683-DDCC8E17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D2978-4E24-46F3-A4C9-E5820D50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8C90C0-98DD-4C37-85B3-15F6D0CD2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4D4C8-89B5-49A3-9F4C-0E0A0056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20EFD-19CE-49AC-9A4D-06020652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1840B5-27F3-4493-ACF8-055206DA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71A0A-8A39-4055-9ED6-AFD19DEA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7B8774-2FF3-439F-8EE3-FA6B8497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0F310B-5A37-4095-8994-F294D814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AE59F2-D5EA-4F0D-BEEA-89DA2455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B27B3C-A838-40FF-B651-FDC3B9EE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C3CF1-CCF9-4DE6-A71F-46B8C11C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0355D9-3994-4D4F-8A97-F297D2A6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5CC21-5638-40C8-B328-6F92465F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71AA70-DC92-4638-9393-CA549F6D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792E3F-02BD-4372-A632-97D61F719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2927156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52927B-AA7D-4950-95E2-52DD1F3F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EC948-06D9-4A38-957A-AE9C2671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5e289022540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E7260-3BA9-4E66-AA79-01295F330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9268D-35C5-4024-998C-AABEBD82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70D94-77F3-422E-A7C9-2A8B166C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3C423-9061-430E-898F-ADBE5905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x+1/x=9（x≠0），则 x²+1/x²=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2A860F-8FA4-444D-8600-6AA50CA3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4B2E43-B958-46D8-A265-8B54AC40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FA8EC-AD71-46B8-B503-7AC2DEED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CD6C00-82BA-4258-B06A-DA2A6E91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8C6D9-0738-4FEF-8EC0-AD2C123F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6B3546-E082-4F46-8E2D-350CBEEF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08851E-B595-4D1C-9C43-382F2496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5A67B-A1EE-4961-BEC0-9AE02084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8CD1F8-F466-4537-9030-D556B235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E26D58-AB15-4CD8-A238-924444378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8E64B-5E06-4101-984C-5C4D9F82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CC65E0-C7B6-402D-AA82-82CE63E5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4ECAA0-52BE-489B-A855-6CC52713A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1EBBCF-A965-4674-8BD3-E9495060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54CB87-D49D-42B8-AFC8-2AC01D4D0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814103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952ADF-F372-4D44-8314-11E2F1E8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ABAB50-1C88-4361-85F7-EE1F892CA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d80154eee04c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BE298-9AC4-4EC6-A9B5-FEB7EBD6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35E33-2F55-480D-8E64-02A74ED81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6E339-0D4E-4805-8C30-22AEBDFF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7CC163-F7CB-4E16-BC08-8EC215C6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F96F04-E7DD-4ECD-9C66-95187314D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468E8D-4CCE-47DE-92CB-826E9551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70E892-B629-48C5-AF8F-F80E2BFF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02FD8F-5596-49A2-9075-448B077F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2A1A84-61F1-4E20-B8E2-724CC5A0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x+1/x=9（x≠0），则 x²+1/x²=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5FD166-30FD-4602-A93D-216497F2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E5526-3CEE-4247-811F-B606DCC1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60B52E-D8D2-4928-B857-622BD14A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8466A5-326B-4B25-B65F-555CC277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y=(13x−14)/2。用 y 表示 x：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CC32C2-43D4-43F6-B1C7-02BD61E9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8F5954-45BB-43E2-9B39-D1862415D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FE4660-85BC-4BC4-9C3A-F43A9BB0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AE5C30-B71F-4AFF-BC8B-962EFAD4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1678458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531A8-34DA-4D96-8C71-637AA0A5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8DD59-2736-452B-8463-F46EBF88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5b03a1aa142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EB74C-77F5-4039-912E-BC852ECF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4400D-A081-46C8-B85D-57C1C7D9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20517-3E74-478F-8FF7-BBCFB8F1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6D7C4-F968-4E7A-87CD-89BD8C36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9BE83C-A5C2-425C-8A85-F19E0E16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71BB8-8923-4F4B-9F00-5A24A88E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8FB11-81B5-4681-9C96-0C140481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FC4650-B716-460C-96CD-248C5B41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解析链：平方得 x²+2+1/x²=81。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F21465-9AA4-4B4D-9FF5-3C08FA795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FA6A6-A476-4C68-A0D0-A2A530A4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B1FF10-63B5-45DD-BE49-31EB1CC9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665213-A5DC-49CE-B7D6-B3461731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0400061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4B86F1-1EB8-4482-AEE2-C77017D7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D7C474-77E8-4FFC-A9A9-9C74B24B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38ad1580547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8C541-A184-46D3-BA2B-3CAE4D6E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9C1E72-A0A4-428D-B456-CE83FF58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FB4DF8-03B4-4B52-B130-CCD75043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6ABDDB-A37D-48C6-874A-49B85DBE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y=(13x−14)/2。用 y 表示 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ABDAC-1A9B-4923-9C1C-80302711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6D71D-1B4A-422B-BD00-E2B3F1D8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01327-C6F1-4C32-A979-918403A5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76DACD-2113-4054-B002-915D070A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0BFD1-4030-413F-96A9-7E1561CF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8667FB-771F-4566-B494-9B92A829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DA0E58-64CA-4E98-91E5-C2132218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21660-796A-43FB-B872-AADF3B0F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代数运算与公式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E2F92-AE56-4842-B214-697175EF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4267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2026-08-19T08:56:31.4810000Z</dcterms:created>
  <dcterms:modified xsi:type="dcterms:W3CDTF">2026-08-19T08:56:31.4810000Z</dcterms:modified>
</coreProperties>
</file>