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452cf50295409b" /><Relationship Type="http://schemas.openxmlformats.org/officeDocument/2006/relationships/extended-properties" Target="/docProps/app.xml" Id="R97e77a88ed55488e" /><Relationship Type="http://schemas.openxmlformats.org/officeDocument/2006/relationships/officeDocument" Target="/ppt/presentation.xml" Id="R878dba8185e545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aeef7d20fc43b5"/>
  </p:sldMasterIdLst>
  <p:notesMasterIdLst>
    <p:notesMasterId xmlns:r="http://schemas.openxmlformats.org/officeDocument/2006/relationships" r:id="Rd98e7d17c8f944e3"/>
  </p:notesMasterIdLst>
  <p:sldIdLst>
    <p:sldId xmlns:r="http://schemas.openxmlformats.org/officeDocument/2006/relationships" id="256" r:id="R4e763fcbf5e244d7"/>
    <p:sldId xmlns:r="http://schemas.openxmlformats.org/officeDocument/2006/relationships" id="257" r:id="R7e39acb8f9eb492c"/>
    <p:sldId xmlns:r="http://schemas.openxmlformats.org/officeDocument/2006/relationships" id="258" r:id="Rba150a9339994cd4"/>
    <p:sldId xmlns:r="http://schemas.openxmlformats.org/officeDocument/2006/relationships" id="259" r:id="R5e0118bfdf6b4f90"/>
    <p:sldId xmlns:r="http://schemas.openxmlformats.org/officeDocument/2006/relationships" id="260" r:id="Rf6c7a6c4f5a84763"/>
    <p:sldId xmlns:r="http://schemas.openxmlformats.org/officeDocument/2006/relationships" id="261" r:id="R27c1b5c56d154c64"/>
    <p:sldId xmlns:r="http://schemas.openxmlformats.org/officeDocument/2006/relationships" id="262" r:id="R591f20c96f36482f"/>
    <p:sldId xmlns:r="http://schemas.openxmlformats.org/officeDocument/2006/relationships" id="263" r:id="R3707db125389486d"/>
    <p:sldId xmlns:r="http://schemas.openxmlformats.org/officeDocument/2006/relationships" id="264" r:id="R7072d31bbc0e478c"/>
    <p:sldId xmlns:r="http://schemas.openxmlformats.org/officeDocument/2006/relationships" id="265" r:id="R511ad0533fef4dd4"/>
    <p:sldId xmlns:r="http://schemas.openxmlformats.org/officeDocument/2006/relationships" id="266" r:id="R379a8962dfa54d5a"/>
    <p:sldId xmlns:r="http://schemas.openxmlformats.org/officeDocument/2006/relationships" id="267" r:id="R9908fb00ebf14cf5"/>
    <p:sldId xmlns:r="http://schemas.openxmlformats.org/officeDocument/2006/relationships" id="268" r:id="R19012c1386e3492a"/>
    <p:sldId xmlns:r="http://schemas.openxmlformats.org/officeDocument/2006/relationships" id="269" r:id="Rd66d2a4302214809"/>
    <p:sldId xmlns:r="http://schemas.openxmlformats.org/officeDocument/2006/relationships" id="270" r:id="R6e55a4df8e934ab0"/>
    <p:sldId xmlns:r="http://schemas.openxmlformats.org/officeDocument/2006/relationships" id="271" r:id="R4dcd52bfb7454708"/>
    <p:sldId xmlns:r="http://schemas.openxmlformats.org/officeDocument/2006/relationships" id="272" r:id="R3aaba80231544df6"/>
    <p:sldId xmlns:r="http://schemas.openxmlformats.org/officeDocument/2006/relationships" id="273" r:id="R6d5187fc14c246ca"/>
    <p:sldId xmlns:r="http://schemas.openxmlformats.org/officeDocument/2006/relationships" id="274" r:id="Ra9fab8cbe5174c40"/>
    <p:sldId xmlns:r="http://schemas.openxmlformats.org/officeDocument/2006/relationships" id="275" r:id="Rbe754288a49a4803"/>
    <p:sldId xmlns:r="http://schemas.openxmlformats.org/officeDocument/2006/relationships" id="276" r:id="R8aa6d0c3093d4d55"/>
    <p:sldId xmlns:r="http://schemas.openxmlformats.org/officeDocument/2006/relationships" id="277" r:id="R33bd414be30e4b29"/>
    <p:sldId xmlns:r="http://schemas.openxmlformats.org/officeDocument/2006/relationships" id="278" r:id="R02286612b7fa4cb3"/>
    <p:sldId xmlns:r="http://schemas.openxmlformats.org/officeDocument/2006/relationships" id="279" r:id="Rae7f6b736b51488c"/>
    <p:sldId xmlns:r="http://schemas.openxmlformats.org/officeDocument/2006/relationships" id="280" r:id="R3a8cd60685684405"/>
    <p:sldId xmlns:r="http://schemas.openxmlformats.org/officeDocument/2006/relationships" id="281" r:id="Re40a7672fe104b7f"/>
    <p:sldId xmlns:r="http://schemas.openxmlformats.org/officeDocument/2006/relationships" id="282" r:id="Re36ba042ee274675"/>
    <p:sldId xmlns:r="http://schemas.openxmlformats.org/officeDocument/2006/relationships" id="283" r:id="R91ccaf670aac4321"/>
    <p:sldId xmlns:r="http://schemas.openxmlformats.org/officeDocument/2006/relationships" id="284" r:id="R5a1e6a768ee14f36"/>
    <p:sldId xmlns:r="http://schemas.openxmlformats.org/officeDocument/2006/relationships" id="285" r:id="R401135e809f946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43211ebd2c4cf2" /><Relationship Type="http://schemas.openxmlformats.org/officeDocument/2006/relationships/slideMaster" Target="/ppt/slideMasters/slideMaster1.xml" Id="Re8aeef7d20fc43b5" /><Relationship Type="http://schemas.openxmlformats.org/officeDocument/2006/relationships/notesMaster" Target="/ppt/notesMasters/notesMaster1.xml" Id="Rd98e7d17c8f944e3" /><Relationship Type="http://schemas.openxmlformats.org/officeDocument/2006/relationships/presProps" Target="/ppt/presProps.xml" Id="R7fbcf1d9279f4023" /><Relationship Type="http://schemas.openxmlformats.org/officeDocument/2006/relationships/tableStyles" Target="/ppt/tableStyles.xml" Id="Rf16aa13c6d554576" /><Relationship Type="http://schemas.openxmlformats.org/officeDocument/2006/relationships/slide" Target="/ppt/slides/slide1.xml" Id="R4e763fcbf5e244d7" /><Relationship Type="http://schemas.openxmlformats.org/officeDocument/2006/relationships/slide" Target="/ppt/slides/slide2.xml" Id="R7e39acb8f9eb492c" /><Relationship Type="http://schemas.openxmlformats.org/officeDocument/2006/relationships/slide" Target="/ppt/slides/slide3.xml" Id="Rba150a9339994cd4" /><Relationship Type="http://schemas.openxmlformats.org/officeDocument/2006/relationships/slide" Target="/ppt/slides/slide4.xml" Id="R5e0118bfdf6b4f90" /><Relationship Type="http://schemas.openxmlformats.org/officeDocument/2006/relationships/slide" Target="/ppt/slides/slide5.xml" Id="Rf6c7a6c4f5a84763" /><Relationship Type="http://schemas.openxmlformats.org/officeDocument/2006/relationships/slide" Target="/ppt/slides/slide6.xml" Id="R27c1b5c56d154c64" /><Relationship Type="http://schemas.openxmlformats.org/officeDocument/2006/relationships/slide" Target="/ppt/slides/slide7.xml" Id="R591f20c96f36482f" /><Relationship Type="http://schemas.openxmlformats.org/officeDocument/2006/relationships/slide" Target="/ppt/slides/slide8.xml" Id="R3707db125389486d" /><Relationship Type="http://schemas.openxmlformats.org/officeDocument/2006/relationships/slide" Target="/ppt/slides/slide9.xml" Id="R7072d31bbc0e478c" /><Relationship Type="http://schemas.openxmlformats.org/officeDocument/2006/relationships/slide" Target="/ppt/slides/slide10.xml" Id="R511ad0533fef4dd4" /><Relationship Type="http://schemas.openxmlformats.org/officeDocument/2006/relationships/slide" Target="/ppt/slides/slide11.xml" Id="R379a8962dfa54d5a" /><Relationship Type="http://schemas.openxmlformats.org/officeDocument/2006/relationships/slide" Target="/ppt/slides/slide12.xml" Id="R9908fb00ebf14cf5" /><Relationship Type="http://schemas.openxmlformats.org/officeDocument/2006/relationships/slide" Target="/ppt/slides/slide13.xml" Id="R19012c1386e3492a" /><Relationship Type="http://schemas.openxmlformats.org/officeDocument/2006/relationships/slide" Target="/ppt/slides/slide14.xml" Id="Rd66d2a4302214809" /><Relationship Type="http://schemas.openxmlformats.org/officeDocument/2006/relationships/slide" Target="/ppt/slides/slide15.xml" Id="R6e55a4df8e934ab0" /><Relationship Type="http://schemas.openxmlformats.org/officeDocument/2006/relationships/slide" Target="/ppt/slides/slide16.xml" Id="R4dcd52bfb7454708" /><Relationship Type="http://schemas.openxmlformats.org/officeDocument/2006/relationships/slide" Target="/ppt/slides/slide17.xml" Id="R3aaba80231544df6" /><Relationship Type="http://schemas.openxmlformats.org/officeDocument/2006/relationships/slide" Target="/ppt/slides/slide18.xml" Id="R6d5187fc14c246ca" /><Relationship Type="http://schemas.openxmlformats.org/officeDocument/2006/relationships/slide" Target="/ppt/slides/slide19.xml" Id="Ra9fab8cbe5174c40" /><Relationship Type="http://schemas.openxmlformats.org/officeDocument/2006/relationships/slide" Target="/ppt/slides/slide20.xml" Id="Rbe754288a49a4803" /><Relationship Type="http://schemas.openxmlformats.org/officeDocument/2006/relationships/slide" Target="/ppt/slides/slide21.xml" Id="R8aa6d0c3093d4d55" /><Relationship Type="http://schemas.openxmlformats.org/officeDocument/2006/relationships/slide" Target="/ppt/slides/slide22.xml" Id="R33bd414be30e4b29" /><Relationship Type="http://schemas.openxmlformats.org/officeDocument/2006/relationships/slide" Target="/ppt/slides/slide23.xml" Id="R02286612b7fa4cb3" /><Relationship Type="http://schemas.openxmlformats.org/officeDocument/2006/relationships/slide" Target="/ppt/slides/slide24.xml" Id="Rae7f6b736b51488c" /><Relationship Type="http://schemas.openxmlformats.org/officeDocument/2006/relationships/slide" Target="/ppt/slides/slide25.xml" Id="R3a8cd60685684405" /><Relationship Type="http://schemas.openxmlformats.org/officeDocument/2006/relationships/slide" Target="/ppt/slides/slide26.xml" Id="Re40a7672fe104b7f" /><Relationship Type="http://schemas.openxmlformats.org/officeDocument/2006/relationships/slide" Target="/ppt/slides/slide27.xml" Id="Re36ba042ee274675" /><Relationship Type="http://schemas.openxmlformats.org/officeDocument/2006/relationships/slide" Target="/ppt/slides/slide28.xml" Id="R91ccaf670aac4321" /><Relationship Type="http://schemas.openxmlformats.org/officeDocument/2006/relationships/slide" Target="/ppt/slides/slide29.xml" Id="R5a1e6a768ee14f36" /><Relationship Type="http://schemas.openxmlformats.org/officeDocument/2006/relationships/slide" Target="/ppt/slides/slide30.xml" Id="R401135e809f946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040df85d05047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e511de733b4de7" /><Relationship Type="http://schemas.openxmlformats.org/officeDocument/2006/relationships/notesMaster" Target="/ppt/notesMasters/notesMaster1.xml" Id="Rdac54f99285f4f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6c548e93404ea0" /><Relationship Type="http://schemas.openxmlformats.org/officeDocument/2006/relationships/notesMaster" Target="/ppt/notesMasters/notesMaster1.xml" Id="Ra6b6c4090a8549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5ed36c11f5427d" /><Relationship Type="http://schemas.openxmlformats.org/officeDocument/2006/relationships/notesMaster" Target="/ppt/notesMasters/notesMaster1.xml" Id="R002afb97913f4e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93b206f3d045c2" /><Relationship Type="http://schemas.openxmlformats.org/officeDocument/2006/relationships/notesMaster" Target="/ppt/notesMasters/notesMaster1.xml" Id="R93cb4d610ec74d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93e3ceb45649c9" /><Relationship Type="http://schemas.openxmlformats.org/officeDocument/2006/relationships/notesMaster" Target="/ppt/notesMasters/notesMaster1.xml" Id="R1d419755f7b747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03da86dd5c4779" /><Relationship Type="http://schemas.openxmlformats.org/officeDocument/2006/relationships/notesMaster" Target="/ppt/notesMasters/notesMaster1.xml" Id="Rdb7d80ac300a4e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2a782bef4d4f27" /><Relationship Type="http://schemas.openxmlformats.org/officeDocument/2006/relationships/notesMaster" Target="/ppt/notesMasters/notesMaster1.xml" Id="R9f2f21c931e347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f691f5f6b14714" /><Relationship Type="http://schemas.openxmlformats.org/officeDocument/2006/relationships/notesMaster" Target="/ppt/notesMasters/notesMaster1.xml" Id="R2fcaa989c73540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3a60d3e43b4377" /><Relationship Type="http://schemas.openxmlformats.org/officeDocument/2006/relationships/notesMaster" Target="/ppt/notesMasters/notesMaster1.xml" Id="R5d9bdc02a20b49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53fa107b0349dc" /><Relationship Type="http://schemas.openxmlformats.org/officeDocument/2006/relationships/notesMaster" Target="/ppt/notesMasters/notesMaster1.xml" Id="R254e980e8db840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41d6ccdc8f4102" /><Relationship Type="http://schemas.openxmlformats.org/officeDocument/2006/relationships/notesMaster" Target="/ppt/notesMasters/notesMaster1.xml" Id="R46603fe48271426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0d9c235f2f4d6b" /><Relationship Type="http://schemas.openxmlformats.org/officeDocument/2006/relationships/notesMaster" Target="/ppt/notesMasters/notesMaster1.xml" Id="Rb8cd3d92a9214a6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3373e8e7fbd4358" /><Relationship Type="http://schemas.openxmlformats.org/officeDocument/2006/relationships/notesMaster" Target="/ppt/notesMasters/notesMaster1.xml" Id="Re42a34a922f042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b13606dc1b4731" /><Relationship Type="http://schemas.openxmlformats.org/officeDocument/2006/relationships/notesMaster" Target="/ppt/notesMasters/notesMaster1.xml" Id="R5a086d3cae53456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474433c3ab840e4" /><Relationship Type="http://schemas.openxmlformats.org/officeDocument/2006/relationships/notesMaster" Target="/ppt/notesMasters/notesMaster1.xml" Id="Ra9b276f02012499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40ded767214961" /><Relationship Type="http://schemas.openxmlformats.org/officeDocument/2006/relationships/notesMaster" Target="/ppt/notesMasters/notesMaster1.xml" Id="R75fdae618fd4425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5a620fc79ea456b" /><Relationship Type="http://schemas.openxmlformats.org/officeDocument/2006/relationships/notesMaster" Target="/ppt/notesMasters/notesMaster1.xml" Id="R31c5e134f528431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91758f921a405c" /><Relationship Type="http://schemas.openxmlformats.org/officeDocument/2006/relationships/notesMaster" Target="/ppt/notesMasters/notesMaster1.xml" Id="Rb143d4791ff4451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5a9dee9e56143eb" /><Relationship Type="http://schemas.openxmlformats.org/officeDocument/2006/relationships/notesMaster" Target="/ppt/notesMasters/notesMaster1.xml" Id="R993e0de003724ad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d95ae94d28c41a1" /><Relationship Type="http://schemas.openxmlformats.org/officeDocument/2006/relationships/notesMaster" Target="/ppt/notesMasters/notesMaster1.xml" Id="Re44640966f4140b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d1672e087b498e" /><Relationship Type="http://schemas.openxmlformats.org/officeDocument/2006/relationships/notesMaster" Target="/ppt/notesMasters/notesMaster1.xml" Id="R5c0f1120827e40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96c00824a64bef" /><Relationship Type="http://schemas.openxmlformats.org/officeDocument/2006/relationships/notesMaster" Target="/ppt/notesMasters/notesMaster1.xml" Id="R2f77dbef35af4b9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d260b760b6148ef" /><Relationship Type="http://schemas.openxmlformats.org/officeDocument/2006/relationships/notesMaster" Target="/ppt/notesMasters/notesMaster1.xml" Id="Rc170b903c63048c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ab0bbb85eaa4a0e" /><Relationship Type="http://schemas.openxmlformats.org/officeDocument/2006/relationships/notesMaster" Target="/ppt/notesMasters/notesMaster1.xml" Id="Rf64b33f911ad47d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f0fc8ac6d974f04" /><Relationship Type="http://schemas.openxmlformats.org/officeDocument/2006/relationships/notesMaster" Target="/ppt/notesMasters/notesMaster1.xml" Id="R2f14d2da2b55426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8b3f9ced65a45a2" /><Relationship Type="http://schemas.openxmlformats.org/officeDocument/2006/relationships/notesMaster" Target="/ppt/notesMasters/notesMaster1.xml" Id="R6734cc285597428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4366596f4f442b6" /><Relationship Type="http://schemas.openxmlformats.org/officeDocument/2006/relationships/notesMaster" Target="/ppt/notesMasters/notesMaster1.xml" Id="R2cd196c55cc0403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bebb4dd5a7c4a65" /><Relationship Type="http://schemas.openxmlformats.org/officeDocument/2006/relationships/notesMaster" Target="/ppt/notesMasters/notesMaster1.xml" Id="R673431e9d7804d2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ebf839a73024742" /><Relationship Type="http://schemas.openxmlformats.org/officeDocument/2006/relationships/notesMaster" Target="/ppt/notesMasters/notesMaster1.xml" Id="Rdb2b00b3148c40a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329e35e8e354b26" /><Relationship Type="http://schemas.openxmlformats.org/officeDocument/2006/relationships/notesMaster" Target="/ppt/notesMasters/notesMaster1.xml" Id="R4c35214cd88241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的“解析几何”学习单元。本套课件共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讲稿】明确告诉学生：本单元只训练“解析几何”。先解释知识范围，再用一句话建立核心判断，最后示范标准方法。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【互动提问】请用自己的话复述“几何条件要转成可检验的方程”，并举一个会触发“只求代数解不回到几何”的错误例子。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Q1：【DSE原创模考｜参数为训练所设】两点 (3,4) 与 (6,10) 的斜率： 选项为 A.1/2；B.2；C.4；D.−2。讲解时强调：几何条件要转成可检验的方程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分步讲评：先重述题目条件，再逐步示范“设坐标—列条件—化简—解释”，最后给出正确结论“2”。完整解析：纵坐标差除以横坐标差=6/3。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2·斜率距离。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Q11：【DSE原创模考｜参数为训练所设】点 (13,−14) 关于 y 轴的对称点： 选项为 A.(13,14)；B.(−13,−14)；C.(−13,14)；D.(14,−13)。讲解时强调：几何条件要转成可检验的方程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分步讲评：先重述题目条件，再逐步示范“设坐标—列条件—化简—解释”，最后给出正确结论“(−13,−14)”。完整解析：关于 y 轴反射只改变 x 坐标符号。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A·坐标变换。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Q21：【DSE原创模考｜参数为训练所设】线段端点 (6,7)、(10,15)，中点： 选项为 A.(10,11)；B.(8,15)；C.(8,11)；D.(14,18)。讲解时强调：几何条件要转成可检验的方程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分步讲评：先重述题目条件，再逐步示范“设坐标—列条件—化简—解释”，最后给出正确结论“(8,11)”。完整解析：横纵坐标分别取平均。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2·中点分点。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51575bacba44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8ec2dbc5b64aa1" /><Relationship Type="http://schemas.openxmlformats.org/officeDocument/2006/relationships/slideLayout" Target="/ppt/slideLayouts/slideLayout1.xml" Id="Rd019747f30854d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19747f30854d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2309fbd21451c" /><Relationship Type="http://schemas.openxmlformats.org/officeDocument/2006/relationships/image" Target="/ppt/media/image.png" Id="Rba728354c7c1449b" /><Relationship Type="http://schemas.openxmlformats.org/officeDocument/2006/relationships/notesSlide" Target="/ppt/notesSlides/notesSlide1.xml" Id="R53d2f9c3439742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cc70d979942e5" /><Relationship Type="http://schemas.openxmlformats.org/officeDocument/2006/relationships/image" Target="/ppt/media/image2.png" Id="R99d07a87d7764e35" /><Relationship Type="http://schemas.openxmlformats.org/officeDocument/2006/relationships/notesSlide" Target="/ppt/notesSlides/notesSlide2.xml" Id="Radff8e8478684b3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1eb4bbb784e93" /><Relationship Type="http://schemas.openxmlformats.org/officeDocument/2006/relationships/image" Target="/ppt/media/image3.png" Id="R3a1e9facbc544989" /><Relationship Type="http://schemas.openxmlformats.org/officeDocument/2006/relationships/notesSlide" Target="/ppt/notesSlides/notesSlide3.xml" Id="Rdabc95a109794b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e698415b34512" /><Relationship Type="http://schemas.openxmlformats.org/officeDocument/2006/relationships/image" Target="/ppt/media/image4.png" Id="R441d04bb20c349c4" /><Relationship Type="http://schemas.openxmlformats.org/officeDocument/2006/relationships/notesSlide" Target="/ppt/notesSlides/notesSlide4.xml" Id="Raf065ebf7f0746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423b484b14df5" /><Relationship Type="http://schemas.openxmlformats.org/officeDocument/2006/relationships/image" Target="/ppt/media/image5.png" Id="Rc419733b54c5478e" /><Relationship Type="http://schemas.openxmlformats.org/officeDocument/2006/relationships/notesSlide" Target="/ppt/notesSlides/notesSlide5.xml" Id="Receede46834645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ad314f4c3d4e24" /><Relationship Type="http://schemas.openxmlformats.org/officeDocument/2006/relationships/image" Target="/ppt/media/image6.png" Id="R2ab7f1b6dad14ad9" /><Relationship Type="http://schemas.openxmlformats.org/officeDocument/2006/relationships/notesSlide" Target="/ppt/notesSlides/notesSlide6.xml" Id="Rb1da1014185f4a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c8167b7384786" /><Relationship Type="http://schemas.openxmlformats.org/officeDocument/2006/relationships/image" Target="/ppt/media/image7.png" Id="R893b2c6de5c442d1" /><Relationship Type="http://schemas.openxmlformats.org/officeDocument/2006/relationships/notesSlide" Target="/ppt/notesSlides/notesSlide7.xml" Id="Rd2d95910399b4e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f15cb67b64aef" /><Relationship Type="http://schemas.openxmlformats.org/officeDocument/2006/relationships/image" Target="/ppt/media/image8.png" Id="R7e61d72117c34488" /><Relationship Type="http://schemas.openxmlformats.org/officeDocument/2006/relationships/notesSlide" Target="/ppt/notesSlides/notesSlide8.xml" Id="R437e1b82f24447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960050d08425a" /><Relationship Type="http://schemas.openxmlformats.org/officeDocument/2006/relationships/image" Target="/ppt/media/image9.png" Id="Rac5c103794204b68" /><Relationship Type="http://schemas.openxmlformats.org/officeDocument/2006/relationships/notesSlide" Target="/ppt/notesSlides/notesSlide9.xml" Id="Rc1977219809146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84d8171f04aa4" /><Relationship Type="http://schemas.openxmlformats.org/officeDocument/2006/relationships/image" Target="/ppt/media/image10.png" Id="R3119a7beaf884f71" /><Relationship Type="http://schemas.openxmlformats.org/officeDocument/2006/relationships/notesSlide" Target="/ppt/notesSlides/notesSlide10.xml" Id="R062da286c1bf45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829a9867a442bb" /><Relationship Type="http://schemas.openxmlformats.org/officeDocument/2006/relationships/image" Target="/ppt/media/image11.png" Id="Raac6d8dc3ece4fdf" /><Relationship Type="http://schemas.openxmlformats.org/officeDocument/2006/relationships/notesSlide" Target="/ppt/notesSlides/notesSlide11.xml" Id="R9e01b21fc79542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49315fdc547e7" /><Relationship Type="http://schemas.openxmlformats.org/officeDocument/2006/relationships/image" Target="/ppt/media/image12.png" Id="Rd7bb7de6fed34953" /><Relationship Type="http://schemas.openxmlformats.org/officeDocument/2006/relationships/notesSlide" Target="/ppt/notesSlides/notesSlide12.xml" Id="R521bdc405e14453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d05a48a68e4a98" /><Relationship Type="http://schemas.openxmlformats.org/officeDocument/2006/relationships/image" Target="/ppt/media/image13.png" Id="R568ea4ba058a4d7d" /><Relationship Type="http://schemas.openxmlformats.org/officeDocument/2006/relationships/notesSlide" Target="/ppt/notesSlides/notesSlide13.xml" Id="R03801c2ade60464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c4e8e3b6ba43f4" /><Relationship Type="http://schemas.openxmlformats.org/officeDocument/2006/relationships/image" Target="/ppt/media/image14.png" Id="R036744d05deb4d81" /><Relationship Type="http://schemas.openxmlformats.org/officeDocument/2006/relationships/notesSlide" Target="/ppt/notesSlides/notesSlide14.xml" Id="R94e28d9b8c97403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b193a418434b4a" /><Relationship Type="http://schemas.openxmlformats.org/officeDocument/2006/relationships/image" Target="/ppt/media/image15.png" Id="Rea85c54ef0924163" /><Relationship Type="http://schemas.openxmlformats.org/officeDocument/2006/relationships/notesSlide" Target="/ppt/notesSlides/notesSlide15.xml" Id="R297c17e89667458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5ad0f9e474376" /><Relationship Type="http://schemas.openxmlformats.org/officeDocument/2006/relationships/image" Target="/ppt/media/image16.png" Id="Rbb659233513c4345" /><Relationship Type="http://schemas.openxmlformats.org/officeDocument/2006/relationships/notesSlide" Target="/ppt/notesSlides/notesSlide16.xml" Id="R8e71514cc357472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93c237aee485e" /><Relationship Type="http://schemas.openxmlformats.org/officeDocument/2006/relationships/image" Target="/ppt/media/image17.png" Id="R0c6b50438dd546d0" /><Relationship Type="http://schemas.openxmlformats.org/officeDocument/2006/relationships/notesSlide" Target="/ppt/notesSlides/notesSlide17.xml" Id="R269e155730da47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b8b93f8064595" /><Relationship Type="http://schemas.openxmlformats.org/officeDocument/2006/relationships/image" Target="/ppt/media/image18.png" Id="R4a67ef8decfb43f2" /><Relationship Type="http://schemas.openxmlformats.org/officeDocument/2006/relationships/notesSlide" Target="/ppt/notesSlides/notesSlide18.xml" Id="R5f9493bd966244a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11536a5e34b31" /><Relationship Type="http://schemas.openxmlformats.org/officeDocument/2006/relationships/image" Target="/ppt/media/image19.png" Id="R4af923e7ae734d1d" /><Relationship Type="http://schemas.openxmlformats.org/officeDocument/2006/relationships/notesSlide" Target="/ppt/notesSlides/notesSlide19.xml" Id="R3f5361093cbf47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da6ab67b34cf7" /><Relationship Type="http://schemas.openxmlformats.org/officeDocument/2006/relationships/image" Target="/ppt/media/image20.png" Id="R0c520d16f0fd4cd9" /><Relationship Type="http://schemas.openxmlformats.org/officeDocument/2006/relationships/notesSlide" Target="/ppt/notesSlides/notesSlide20.xml" Id="R8dc5b328ae5c424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54e9dbed204868" /><Relationship Type="http://schemas.openxmlformats.org/officeDocument/2006/relationships/image" Target="/ppt/media/image21.png" Id="Rb4ece612017344d1" /><Relationship Type="http://schemas.openxmlformats.org/officeDocument/2006/relationships/notesSlide" Target="/ppt/notesSlides/notesSlide21.xml" Id="R56459af1cdcc4d7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6013697114daa" /><Relationship Type="http://schemas.openxmlformats.org/officeDocument/2006/relationships/image" Target="/ppt/media/image22.png" Id="R223866a582d64782" /><Relationship Type="http://schemas.openxmlformats.org/officeDocument/2006/relationships/notesSlide" Target="/ppt/notesSlides/notesSlide22.xml" Id="R1608ece72ae8419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257f699914f57" /><Relationship Type="http://schemas.openxmlformats.org/officeDocument/2006/relationships/image" Target="/ppt/media/image23.png" Id="R77e3ac266a914b9e" /><Relationship Type="http://schemas.openxmlformats.org/officeDocument/2006/relationships/notesSlide" Target="/ppt/notesSlides/notesSlide23.xml" Id="Rdcdffedc5c20480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20c22f9f04334" /><Relationship Type="http://schemas.openxmlformats.org/officeDocument/2006/relationships/image" Target="/ppt/media/image24.png" Id="Ra33e7c4819984f3e" /><Relationship Type="http://schemas.openxmlformats.org/officeDocument/2006/relationships/notesSlide" Target="/ppt/notesSlides/notesSlide24.xml" Id="Rc5bc4fd23f5046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4a4f2f0da44cd" /><Relationship Type="http://schemas.openxmlformats.org/officeDocument/2006/relationships/image" Target="/ppt/media/image25.png" Id="R4434b1a5b1a84001" /><Relationship Type="http://schemas.openxmlformats.org/officeDocument/2006/relationships/notesSlide" Target="/ppt/notesSlides/notesSlide25.xml" Id="R2e165e16e93b4f3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2d3164ec2417d" /><Relationship Type="http://schemas.openxmlformats.org/officeDocument/2006/relationships/image" Target="/ppt/media/image26.png" Id="R9df85b3341bd47dc" /><Relationship Type="http://schemas.openxmlformats.org/officeDocument/2006/relationships/notesSlide" Target="/ppt/notesSlides/notesSlide26.xml" Id="Rc15c8f3f69c549e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2e8d07e284974" /><Relationship Type="http://schemas.openxmlformats.org/officeDocument/2006/relationships/image" Target="/ppt/media/image27.png" Id="R7508486c7b8b4d4e" /><Relationship Type="http://schemas.openxmlformats.org/officeDocument/2006/relationships/notesSlide" Target="/ppt/notesSlides/notesSlide27.xml" Id="Rebea61e33a7a44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965aa6dde94870" /><Relationship Type="http://schemas.openxmlformats.org/officeDocument/2006/relationships/image" Target="/ppt/media/image28.png" Id="R007c6c456cf94141" /><Relationship Type="http://schemas.openxmlformats.org/officeDocument/2006/relationships/notesSlide" Target="/ppt/notesSlides/notesSlide28.xml" Id="Rbdebf52dd62c44b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6b164d3e84fc7" /><Relationship Type="http://schemas.openxmlformats.org/officeDocument/2006/relationships/image" Target="/ppt/media/image29.png" Id="R2ff621cdd30f4477" /><Relationship Type="http://schemas.openxmlformats.org/officeDocument/2006/relationships/notesSlide" Target="/ppt/notesSlides/notesSlide29.xml" Id="R936076d3eaa24a8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44e84916e4cc9" /><Relationship Type="http://schemas.openxmlformats.org/officeDocument/2006/relationships/image" Target="/ppt/media/image30.png" Id="R7f39e9c364d24460" /><Relationship Type="http://schemas.openxmlformats.org/officeDocument/2006/relationships/notesSlide" Target="/ppt/notesSlides/notesSlide30.xml" Id="R4735749d89ff49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DEBBCA-AA36-4702-BFEC-57C1A1CB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37B99-90BC-4476-AE7D-FF4257563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62D95A-65B7-4A40-8E3B-8776E54D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E218F-7F9D-4E95-8962-568DD659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C3CAF6-B358-4F11-ACE4-2F853DD5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直线、距离、圆方程、轨迹与交点。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7A4B6C-1258-467F-82EE-BD550DA4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A5736-D0D6-40FB-B5D2-B8CF0D6C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A9DB8-2265-4355-A3F4-9FAF9616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9A39D-A5AF-4A72-92C0-CA247C41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728354c7c144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5373A9-0C9D-40AC-8680-B4EE783C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15FA8-328C-4EFD-A325-41FD9E75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554D82-530E-49BF-94BC-11637380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62AF4-057F-4E0E-9DF6-20EDCD83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3F6449-686A-46A3-9F1C-047556B9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FF8855-1652-42B7-A0E9-040BCF2C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1E2798-5CA8-4402-8155-AAFCD540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5362B-46FB-406A-8745-DD7A5B4D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8FFA76-D21C-4C36-94E5-C3CA78DB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211205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EE720B-F945-4DC2-B68A-95049C21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ACC1C4-AB94-4A84-B91F-AEFBE6E4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d07a87d7764e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A1B6C-ABC9-43B9-96BF-82AD5DCE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E1191-85C7-46A1-AB08-D8A203AA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25245-B547-441A-A1FC-41D8E332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ED0158-209E-4C44-A42C-B8C51AD8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412B00-19B3-42EB-9775-8D647AA9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BB3512-57A3-41F9-BD24-4CA54C54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E65F9-6C26-41C6-AB35-A8F8015E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0AD6C9-E7A6-42FE-B5C9-3BF16C85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20FC66-1368-41EE-A8B2-C5CE2F7F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7A7DB-7EA4-4BD9-9ECD-A135F98B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3D6980-F085-4955-8731-36E55282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07387D-CBCE-4097-81A5-3B5D5284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E0019-D960-4F0C-86C2-C606C2DF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679EE7-3A6A-4642-8A2D-67C13C44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12577-B2C9-432A-88AC-CD866956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302D0-2C48-4265-94C0-43C5D013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E4437-7469-4C9A-873B-4B1FCDC0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成功标准｜几何条件要转成可检验的方程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C0B9B5-C9BF-4EC9-B62E-E637F965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9529DB-BD21-4C95-BA94-8AEB3D66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A0FDDF-80BD-4346-B7A5-2B70EB99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71125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C94E61-5C22-435D-B236-A7C68F0B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3A140-8B8D-40B9-BF56-25B3F80C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e9facbc5449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F1A094-14C9-45BC-A3E5-C1EBC1C5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AEC305-C7C0-4722-B6C7-27BE2F2A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3D1DF-B62D-440A-9A8D-8AD6CA04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EB02A-5DFA-45F5-B14A-75BD66C4E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9E2B39-DD7E-4EF7-8E0F-3380397F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C13C5-A0B0-4835-8BEA-0A0ED32A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边界提醒｜只求代数解不回到几何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B3B35-EC8A-4790-9452-2875CA92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3288A3-F44C-4C21-8898-C72E7C83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90003-8843-4D51-B2BD-73CB1EF1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直线、距离、圆方程、轨迹与交点。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04702-C7B4-4458-A78A-F6416ECF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3DC1C7-1C6B-4361-9040-E44F33B0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5B1F0-9228-44C5-A51C-5F67BD54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37843-4C10-4379-8C3B-4AF27AB1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2·斜率距离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D0F917-368D-4B26-99C8-22350CFA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F8CD59-C1F6-4F93-9FC0-22AFC1F6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885E1-24D3-4CE7-B3BD-32B73D686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5A617B-5BB0-4926-B82A-7F79E3EF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653164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5CEBF0-169E-433D-9E09-AEBB909B6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D076E-1849-4565-9A32-810DD760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d04bb20c349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2E6B1-B7B8-4F29-9976-26626D30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CF121-6816-485E-BBA5-3508FCF2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20553-91FC-4AAD-A67D-708426AD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能解释“几何条件要转成可检验的方程”，并识别一个反例或边界。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22C798-264F-4AB9-A859-AADC7203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7CCEB-4DCF-46A9-BBE7-BF2D52C8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54AD3-2CB3-45AC-A889-32199E60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50AE48-D8DE-467D-ABAF-DAD419B1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49FAB-CFA0-4F26-B7CF-CA939FAA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32D733-767F-4DC8-B15D-44BC387F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06FEBE-F13F-4A9C-BF07-0E59DFCE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69CB5-2B0A-481A-9ECD-8ABA6110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9BBE2F-6FC7-4A51-AE57-B9110B58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5EC444-260D-4B00-B942-B1631F1A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E9A81C-241C-4BBE-AB8F-0F344862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028703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FCF429-B54A-409D-B8C5-0EFA80E5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782D4-41C7-4E84-A494-E421AF4F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9733b54c547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0946B-A932-4299-AF21-599F60CF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0E9EA-9EFF-40E3-AB64-9FD4BD47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9CFAC-CC8E-45A7-9153-6A29260B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66FAD-B56A-42F7-8367-64D791CA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B2A7C2-6EA2-4039-8636-DFC38387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ADA1E4-EED8-4697-903F-623AAF5B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80D797-8A71-47AD-BEF6-E8DE0D40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F0030-FF32-4048-8803-8EFB0FB1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24EDC-0128-41B8-8918-66F6A215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1C878-6D78-4A17-AA30-E295E428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1A8CC-3036-4805-B802-E4CC98FD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18722-4A30-40F8-ABC6-5DC387F4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516BFF-50BC-4D69-BCCC-38F76A0D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051C68-69B1-46E3-918F-BA3454D6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9A1372-5997-4265-847F-9E9237E9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EC666-A4D2-452C-9F5B-AD69D6E2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0FF64-4DB3-4C86-9BC8-D0ECE1D2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解析：纵坐标差除以横坐标差=6/3。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6E92A4-3821-4430-8679-553A598C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66D3C8-6795-4C5A-8ED9-9FEC5C3E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89EC54-2BB3-4FE9-9C8A-ECCDDAAF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A96DDE-53A8-43AF-A274-DB3B34FB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538825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EB096E-CD94-42A6-9099-1078897E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A7450-FD70-45D5-914B-D8074951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7f1b6dad14a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9F6DC0-A8C6-416B-BF0A-BF88DEB2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AD3EE-C023-405A-910E-9E958F48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09B62-9DE7-47B2-8834-16F2AFAA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85CD74-EEDB-4892-8051-170C3177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78D3D-AC5A-4B50-8597-07FD738B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431FB1-3C63-4DB4-8849-EDFFF11C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A80AA-873E-4537-889B-72E5FB0C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1F824-2D4C-4020-BB29-9E27202B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CD280-C62B-4152-97E5-5423CF14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A1773-72E9-46CA-BA99-6510E1CA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F082AF-EEB4-4DE1-8528-70BC1B12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9CC5F-11E4-4C86-9E48-F37478A7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32705C-4A86-4907-B5ED-3EE1DDCD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6095D-DFE9-4684-87A9-E15C7039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B5ABDE-20AC-4028-8965-ECA82341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8738E0-79CE-4A3C-A052-63170E8C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9A8275-1931-4B87-BB5A-D1793D56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E6884-4EA5-4EEC-A841-DA034372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A8622A-FF36-400F-A2C7-0B972C6E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171305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D24E69-30F4-49A5-B5CF-DA9923CD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AD8C5-9C19-4BD5-AAA0-CB9B8E9D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3b2c6de5c442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327D8-0837-45D0-920B-E4C3E7AC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2F0B4-BBD5-4A76-8F93-EBE534C1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0904EF-4F98-4946-A7DD-560C2867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D4A380-7316-4EC7-B9C5-FD3B03DA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2A0C8F-18E5-4E2A-A52B-6C6A986A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C5ABE-7CC5-4DEC-8138-5A806749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83801-9F00-46D8-AD13-2FA309BA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15F42F-12DC-415B-9FF1-A30611E6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1FA28-3767-4FFA-B50A-298735B4D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331C74-8C39-4537-8246-F631B9C6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3D5B0D-7586-480A-91F7-A6CC2BF9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50752-73A2-4070-8EFB-FDABC8A9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18498-39AA-4D19-802B-58A64F4D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F17CD-BCD0-40B0-9482-E36051E2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F8797-7CB8-442B-AB7E-0C9E8CE1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541838-7804-4C7F-94F9-27A5C490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D270E-C6ED-4DDE-9A55-8C458327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862414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7E8965-D505-483C-B5B0-DC5CD87C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53D84-CF85-4DD5-BE23-7D34EA1D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61d72117c344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E5CD7D-A395-4D98-95BD-396B82C51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583CE-3B1E-4FBF-AE6E-D485FD7B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507DA3-DC4E-457F-A659-B0339DA5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A558D-C42A-4A6E-BAF1-7359693E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C75B7-A798-47CB-ADB7-FEFF2E91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6ADEBB-3EC0-48F9-9F97-7BD4DD05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CA4BB-A5FD-4544-AB8E-DD4C2B8E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B1E42E-8980-4F4B-9FB5-204479E8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472A08-8901-44F4-9966-35670B5D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63B2C6-4F5B-4573-86FB-49F33C05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E92E5-7D68-4D1C-BDFE-47F856D8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4C07D-5DC7-4D60-B546-6C3F10E5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733D0-8EEB-4EE1-A391-18479301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D1420F-84EB-4190-B013-2798D9D1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9433B0-B25A-4E7F-92E2-CCF1854B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439091-DA40-41D4-8909-7D1D7BFA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A76B3F-A5F5-4639-BBEC-C83940CD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73042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81117C-2CDC-453D-B64D-F8E26B94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573F4-0F4C-4F1E-AC3B-F96A5264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c103794204b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3D5E1-12AF-46EB-8A85-A1DBD53C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2E31EE-7288-40C9-8813-BDEA7350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41581-9975-4463-9135-091E0FF0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E5C84-37C1-41A3-8187-4B3E8B6C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(x−6)²+(y+7)²=36 的圆心和半径：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92815-2D7F-4B8D-8F52-F86A4D3C6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A40D2-B17B-4A69-8C41-13697683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72E800-A564-4CCC-B7CD-7D87842B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0A10F-D491-4547-AB56-32F8396F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DC2D3-61F0-4BA6-BBAD-F4CAD338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10DBCE-CFDB-431D-9244-589005BD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EE39E-844F-444C-91CC-169180EA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76F69-301E-427F-9813-11CD073F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0DBF3-2F2C-49A6-B3CD-C9A9381F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7489B0-C667-4D1A-B83C-BF1222A5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F8502A-431F-4EB4-BD91-9EB1D34D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8CEE1-4E3B-48D6-8123-BFA4F634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6B70B3-B934-4C8B-874E-A0CF8894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8B270A-A1D5-46D1-A0F3-3DCFE6F8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1F3A56-E7B0-47F7-A85A-12CC918F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017180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52407-D025-4894-9FAD-F87130BE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868FF-2855-4E6E-A991-7C268B31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9a7beaf884f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E4EF3-5CF9-4A44-9A2E-A7B0C84F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76B4E-9DDF-40E8-B68A-C75C882A3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DE1A4-4E90-4476-9086-F365643A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6C1D28-9097-41BA-94E7-51823A6C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F6E4A-2398-4716-901A-03691FA8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6E25D5-B2A3-4233-9C93-7FF195C9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72146-C2BC-4539-8CD6-8968033D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5D0114-824F-4EC8-9655-4F58F88A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340D7-D866-4108-A803-92394738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(x−6)²+(y+7)²=36 的圆心和半径：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75AAA-F0B7-4DA9-8B0B-295FA059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6198B-D6BC-4E6B-86F8-3E605035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FA4B9-2322-4F95-A873-AAA8535A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508565-9A1A-47E3-8F48-D20D7CEF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(1,21) 且与 y=10x+11 平行的直线：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5CDD1A-03AC-4B29-8868-C7AA8DB0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97688-8C8E-4952-9CEB-5807695F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244CA-E01A-4CBD-960D-676226CA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76013B-5736-4771-98AD-B7DAB6ED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820640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DC7175-D33E-40B2-8880-9FAE7CB8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0BC5E-5882-442D-8DDE-9154DC9A3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6d8dc3ece4f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41455-232E-43CB-B858-2F63D2E6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3B77F-E7F1-4552-A3B1-6A4AFBEC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46966-2A9B-4545-BA20-39C3E54F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76FE8-2016-4164-94FC-911C13D4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A74C0-AA1F-4E45-9A21-10D951F83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1C8DB8-615D-49B3-A72F-D3BE9C3B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63375-2DEA-4AC1-8CBA-AD7E52C5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658AEF-420D-4D45-8E2B-C7FC55B4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正确结论：(6,−7)，6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解析链：与标准式比较圆心和半径。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9E7BA-40FF-412C-9DAA-4E14D7FE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1BADD-E77B-44B7-A19F-9D0C97044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82C61-24C7-4244-BD91-624C1D3C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9EE6A7-365A-4166-B7CD-12A049A9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900292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E1080-82F7-42E3-9B04-69B978DB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B3843-44B2-41DA-935A-5F11D515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b7de6fed3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88691-F8E4-4CD1-8733-291ADC01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8422C-8119-4143-826E-2069F56F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B43287-4A02-4390-8B78-B4310CEE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853E8-5C58-4B90-AF7B-981722CF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(1,21) 且与 y=10x+11 平行的直线：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CBE66-1F44-4AA9-9A4B-0486F6C0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0ECCB-BAA4-41C8-B845-37059A95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84527E-6FE1-41F5-B6BE-17DCEC06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0B10F0-C098-41F9-A5A1-16C66834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32837D-4244-4739-A243-FF963ABD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DE0A9D-877A-4022-8896-31ACF02E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AB361-C21B-4068-9DB2-962D54D7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C12BB-8C34-4D1E-B364-FD95BCDD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42A45C-208C-4FE3-A2D4-9695CC78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547975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CC398-6690-4B0C-9021-D1B9E5F2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73A1E-6CEC-44FA-ADC5-EF867445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ea4ba058a4d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8CE4E-8496-47DC-96C0-3FC15BBE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1CDB5-6E63-40CC-9172-34F14DF9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C176CF-0405-42D4-99D7-5846A5E0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能独立执行“设坐标—列条件—化简—解释”，并说明每一步理由。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6CD943-151F-44EB-8A16-54402EA1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1B27EC-7C7E-4C5A-A30F-A3DC7600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EEA95-59B6-45ED-9DB9-5FA9ABCD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DD3065-59C6-4E0D-9C17-57AB17ED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4146BF-8113-4BAC-B55F-E89F889E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62933-2A28-4BFA-BF38-2E8BD444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826A9-B976-4744-B88B-A0C6479E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6DC287-9F8A-4020-91BA-981F8451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BB468F-2EB8-4069-9445-88F097BA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7938AA-A73D-43FD-BEC8-FC1FE17F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AC6923-81CB-4CFA-B0C6-2B864894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2103241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EFB845-A583-48A5-B862-4F323731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77FA7-AD0D-45B4-9A5B-98DC9ADD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744d05deb4d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11E02-63FF-4CA4-96E9-5ECB51A1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C95F4-2976-4300-91D7-76A15182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923406-B3CA-4BE3-8FA5-B2FE76FF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8D151-0AAB-4FB3-B507-FC24EE34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A6EA7-7516-4959-9A1B-E1181F04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F752AC-2219-422E-8771-054B1160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A75EA7-C0A0-4568-8F4B-EFCEE03A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3B32B-A361-4F93-BB3C-C1487EFA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5E9CD-DD34-49D8-97AE-7AC3A08D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DE7F0-7165-429C-A61C-69508087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4A6242-8BA7-4C7F-ACCE-A24AD02A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3881D-4119-4AAF-A9C8-2CBC92B1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EBEF1-DBEE-429F-B1EF-5BBB6BEC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9C71E4-6AF8-4716-81E3-04C1B2BA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84E268-0348-4E9E-872C-209D444C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462F56-66FF-412C-8F0F-30AF6958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9A9737-FE5D-42FE-960C-43E47ED6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正确结论：(−13,−14)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解析：关于 y 轴反射只改变 x 坐标符号。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49362-A8B1-4667-ACF3-32106419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A42951-5F8B-400E-9E58-A89E6653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810F5E-E119-405B-BB85-9DD58FE8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9B976E-EFEF-4B79-80EE-3555E934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1190496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892BC7-89F9-4855-9F1E-6DA95CDC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EE7BB-E338-4C70-A8C1-83F1AB31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5c54ef09241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D13F4-1D60-4BB1-B9D8-AB404C1C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E8CE69-5E7F-4BF4-A593-D7D89A4F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E7009-E4C3-431B-BF49-D43ED2E9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EA23E-CA4C-41A7-9C7D-48768CA9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B25C2-17D7-4135-8F03-9D35EAD6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804FE-6D44-43E4-B8AB-38275741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D00EC-11C9-41AB-890E-12C37BA4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7303A7-8F9E-44CD-A063-502AF43E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9CACC9-9D97-444B-B18F-988C5087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31659-D5EC-435D-BC7A-64AC0282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164AEC-CB60-4485-A455-B03FF633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F2F9D-1663-4B0D-BBD2-65EDEC21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59410D-8DD8-4403-A046-1FB6658C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E92CCC-48B9-4BF8-BF93-71BE8C79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83774-A92D-411F-84AF-56235E04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97DAE1-45C1-4B8F-9513-781DEAFA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7CC1C3-144A-4163-B698-B5127C05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1ED4B-1AF6-4689-B2A7-E7121BC7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3053B0-6945-4CB3-8100-5245EC97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272033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E5857C-5138-40DB-86B9-7D9DABC1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FA04B-FDFB-4754-B817-5B711650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659233513c43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10DEC-7899-46CD-9EB5-C12B16F6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C592D-36E4-4EC1-91E0-2E2F4CAA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6FDC1-DA52-4775-83D3-66D0477B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1D04F-2A05-4266-A428-1DF1A7BF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82663-EB9C-4DFC-8FF4-32E6B2B4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E0597-501B-4BB1-AC5C-A6D429BD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3B209-33F9-4D3B-BBBA-523D9653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ECB2F-EFF7-4467-AF17-CA30AA90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F037F-5C82-4B1C-9EFE-46EDE83A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7BF17-3BAC-4C32-9403-70C3BE03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647C6-6987-43DC-BD4A-78322E38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51D913-955B-438A-9480-DA352E1F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4631C3-7924-4443-B6D9-0B7A57E3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66DF54-8BCA-412F-8AF8-CD13FE64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5133E-50C0-42C6-B1C5-35FBFC9D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437732-5DD0-4546-A7C2-0C76130E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0E1A0B-92BD-462B-8924-D6944C04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824397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006B7D-7189-4FD6-A81F-17C8DBB7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556F0-F06C-4E09-BEAE-EAFD53C8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b50438dd546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C0C01-CC6A-46DA-BF92-C05777F9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1C274E-4BB5-4D55-B41F-1DB39A4E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86E72-247F-491D-8E8A-90A91519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08203F-7ED9-40CD-935E-ACE1CB12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E984F-CB88-4F1F-ACF4-DE666F33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B0165F-76C0-462F-A806-2DB81F99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FC2FF-D67D-47CC-8B21-0AF68F1C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61B39-0D66-43BB-83F1-83F75F54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8A18D9-6EE1-4DE1-ABAF-10257225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072D9-5872-4DA1-B64F-81940673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E6EFE9-B147-4C41-ABAE-12A805DB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451ECF-4002-40C5-98FD-DC7D70AF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0C720C-0405-4108-89B7-E85BD069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8CCB84-DA86-40D6-A4F7-2CDAB71F5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904B4D-4901-41EA-95FA-973B34E9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6CE5D5-664C-4EB5-8FFD-FFA94E6F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47EAF6-518C-4BA3-9D06-8923AF18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716341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EAFA30-77D8-4261-99E2-03EDB5D2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821DF-47D6-4DE6-9B81-97606772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7ef8decfb43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1E37D-2861-47C9-8F8B-DBA93D38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03CCD3-E543-4837-99F6-F1381BBF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ACF7C9-A5DB-4111-863B-57E9529F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49A41-FEA8-47AC-99C2-1131A052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(1,33) 且与 y=16x+17 平行的直线：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CD4EE0-D116-479A-AA58-F17ADE59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A264F0-C5B3-461B-A930-EA33616D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64546-CA05-4379-8773-2DE2943E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14E90-B244-4CB7-9411-4051B76F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19D9CB-DD9B-4DB2-BFD7-DCD24DC9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8CD67-3374-47A9-B3AE-7A07C258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10CD4-D8F8-495A-AC5B-210A9C71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CAE476-6F4F-4F58-928C-8CE8BE88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71D1E-3CAD-4955-A899-73639BB8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82CC58-8787-41F3-9960-76F60F3A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6B6DF7-A111-402C-A43F-91740339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8EFC19-40C6-4DC6-BCAC-0559506C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351BC4-3A69-47C7-8CA9-46442934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4B896E-CAFB-4950-A721-B3F24127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E67109-FC64-4A30-8FA7-2EAB58FC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877016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CCB2F6-0FD8-45F0-A86F-09116FA95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B451B-4C26-4890-8118-E1585B52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923e7ae734d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13317-2234-41A1-B262-FE0CA77C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FEE76-2BB8-4958-BD65-535F5426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ABA0F-C458-4720-9299-1D813AAD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82A0E-D2E2-4275-BA49-BEBB1229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4F2D2B-9DE2-4746-8AC5-EF3831A6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6337D-1EE6-402E-B530-E44C20D9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775AB-668C-48A4-A5B3-26AD7DFF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06AD0-EB78-4D4F-A18C-8AE720FE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1B6DD2-2F3E-4D58-B907-C28BADFE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(1,33) 且与 y=16x+17 平行的直线：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F6471-C9F2-41B7-B17F-F824C8DD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F10DC3-F304-4A24-95E8-459EF2A3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57C7E4-B26F-48D5-9289-FEDBCFD4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B9486C-0252-42F2-A732-2EB78850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【DSE原创模考｜参数为训练所设】A(0,0)、B(6,0)、C(0,12) 所成三角形面积：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6A25F5-91A3-45BC-A4EA-DF182CBD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B9CAC9-C734-4429-8B3A-308FB607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AF8818-F8A1-4F90-907A-B964EB5A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C3E712-B66E-4476-AF71-708972BC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1127542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DEE89B-F4F4-47C4-AE25-2574533D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9364C-ADF0-419E-9DB2-51F1EEA8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20d16f0fd4c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07BE0-31DB-422E-B44F-2628E37E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84109-0A7C-46B6-A5B4-35B320E1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4FDF52-864C-4710-A49F-552ED016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79647-B9B1-421A-8D1C-E79B1D50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20775-B5DC-4F45-A74B-A5A0C72A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9A14B0-5C8B-48A7-814C-85BD060C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AC285E-B714-4ACF-B7F7-5FE37E25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024C8F-ADD1-425C-8037-293F7C16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正确结论：y=16x+17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解析链：平行线斜率相同，代入点求截距。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18880-F6DC-4BC5-BBF1-900486CC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FDAA34-E568-4791-B4F2-14C46401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F1C69-E05A-495E-8506-6ED446A4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C3FF7-7EA6-4C6A-A76B-BFC76836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802468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22609-7F78-4BFA-92B7-551D604C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082067-F323-41E0-ADD7-461831B2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ece612017344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94EAA-A8E5-42B4-87DD-528FC5D9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171CC-5D7D-4B90-9392-48107A2E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913FD-4427-4395-9E5F-DB71E8A6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5A7104-4295-409F-AFA8-2E6E4C5F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【DSE原创模考｜参数为训练所设】A(0,0)、B(6,0)、C(0,12) 所成三角形面积：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9FF31-DFDA-4E45-AAA5-73C0810F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5BAB2-1842-4C6B-BE84-E204C6CB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FD0EC-CF2F-49B1-AB3B-C30F1FF4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CC9DF-E5E4-490F-9A0B-05553252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E5FB1-0ED8-459B-BC01-A196BA6D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501F7-07F8-406A-BE67-0673FBDF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AEF66C-D510-4A0F-8F20-760D18FE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C4B6C-97BC-47D3-A419-4A3235B7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8F1E9-0297-4F92-9815-5251E433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3023085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1DDDC1-4C62-4E4C-B319-ABEBCB50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66098-D718-4DFD-B2F8-E7E2BF74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866a582d647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FED3F-EE1C-46DA-83F9-C176EFD1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7E3E9-430F-4962-8E30-FE7E5061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3A893-C8C0-42CD-AC78-1C4787BD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7E35A-D361-4C56-9357-1FD1305D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264580-1817-490A-84E5-53B47AC5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7AD5B-BDE5-4EE2-8442-C50732CC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09398-954D-4570-A407-91FC24AA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794880-B4C8-49D5-B03C-A73F623D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E57286-D0CE-47C8-AD65-291CFF5A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42427-8C38-4C4A-8BFD-72D10540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8493B5-3A62-4383-9D2E-FD0C680D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C0AB7-7A60-47EF-A601-67B9F9D3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0100F6-FADC-4B2E-89F5-D569BECC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C9CE26-8D29-485F-84EF-39ECF6D4E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9551405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82040A-1A96-43C8-B980-F608C785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678FA-CCEC-4EEE-89DA-E38F1538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3ac266a914b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D6AC54-28E4-435A-B13A-58E807A9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472D3-D710-46F0-AB80-30BE4D2A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A8D9D-1341-49E4-8517-57C719D0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4270F-C237-4A55-A069-C290DDF7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8A909-A6DF-4926-B717-1F78011A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051FC3-4E6A-400E-8A4C-F9DC021A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6CBDDE-744E-4E78-B6E0-9AF72218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D09D24-5988-4FF2-9972-6F091721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76957-E15F-4CAB-AB9F-5A43FBD7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9EC768-8D47-4EFC-865D-3206B4D6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50C3CD-AEB3-4FC7-957E-C5CB49D6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DC1A7-2BE1-4128-8D46-149E07B9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2F29A5-7EBE-412F-A81B-86144137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B5FA32-6FC9-4B31-8A8B-E15B4A74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C7C24-D03E-4E9E-B85B-9DE9EF10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47943-A23B-46E4-967D-87CFA25A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E3AFC3-D4DE-4AED-B8A9-525BC312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正确结论：(8,11)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解析：横纵坐标分别取平均。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4423F1-0AAB-4D47-9190-41191119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D2B4D5-4B75-4DC7-9A58-DCDF87E7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723EF-7660-40D2-8E42-AA3BD5CA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457ED2-277F-493F-B7E9-C4F49704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9077453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C0ACCB-9509-446F-967F-26626D97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B114F-AD91-40F9-AEA7-B0BE395C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e7c4819984f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A7753D-8DEC-4C63-B80F-324837BB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86BBE-4DC6-433F-87B7-3EB17A75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946A59-B4BB-4161-A5FA-ABE5E57E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0415C-A600-4105-BEFE-831454EB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7202F2-6D44-4E00-9FA7-18DC38F2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CE292-F3AE-411C-9836-F60FF47A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1CD8D4-332F-4176-86DA-49D9A5DC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C20A95-7075-4260-AC1C-2EA76EF1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4D1DD-CED4-4AF6-84B8-8B8BEC2F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98A54E-F20B-476E-90C4-3FC9B437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4C7502-0961-47FF-8AB3-0350A4A0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8C6B1D-1355-4C2F-A431-01D8BB96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7D3D33-32A7-4316-9240-195941CB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E3529-3881-45A2-9BB1-7F127150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525965-E390-489D-91D2-901B95D4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00872D-B533-4F08-BECF-BD0F8D52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F6979C-1190-44CA-B150-860CD8BE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525B87-35BB-438F-A659-4820B070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1C1FD8-6BAA-4C3F-B995-165BAFBD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7069944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8AC569-278C-466A-8DED-B1820429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B41AB-8DE8-4D6F-BC20-D5151EA7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4b1a5b1a840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00AAF-8EE2-4809-B9CA-5DD29902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0D9A6-86C5-4070-80A2-6E955251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1208F-1D8F-4CB6-967C-17D22AD9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3FC76F-6464-46C7-B690-52D2404E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4CE02-C337-4796-A2CE-C2CDA3C2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97EDBB-8156-4F9B-B9A5-8B1B409D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865350-B359-454E-BF41-7D89382C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C35F90-AFAC-468E-9E49-782212F9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C4A86-02B4-416E-9036-5C08B253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B7D403-A4BE-4A93-961E-FEF76E28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6BB0E-4160-4417-A7BD-652DF22B3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8952A5-74E8-4E91-94FA-CC2A2425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BD192-A167-401C-A2D7-5B8A95DA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94C646-D497-439F-A390-B050AD44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16E65-B9EF-4524-BDF9-74B45850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7CF2E7-70D6-4607-8A07-195AA582A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64677D-5B03-4763-B6BA-F4503330D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468606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DCE2F7-7510-4A3A-AC51-D194A9E1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47067-7A93-44B1-B48A-43FB8B1A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85b3341bd47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BF45A-DDF1-4517-B04A-66F803A3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44273-1990-4334-9105-73E1C195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12156-543E-4CE8-884D-5BDB2695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0561E-D335-45B8-B5E7-74F74645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AE901-0AD4-437D-B438-723C90E7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AEB558-E920-4D2B-B68D-6A6AD4BC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AC39B-DE42-4483-BF72-B75FC7BF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58951-0735-4218-A78A-E446B2AE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84B6C0-1C1B-45AC-BDD4-CAFC7301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E26138-7626-4AA4-9BB6-6086160B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3C190-5F3F-42F6-ADC8-5B90D0BA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B76B93-6A43-44B7-9208-645A36B6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2A884-6DE0-4B16-B7ED-7AA3A5F0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F864A4-395D-46AF-8BEE-9242F448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A7511-B305-4904-87E7-B9544225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F24A01-C18D-45B0-B333-83E3AFDC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50E72-3E4B-457E-9543-624731A5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510672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10ACA-6E2C-4F4B-AB73-AA4ED903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24BA4-558C-4F2E-8CD9-DD7A2E08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8486c7b8b4d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9DF35-01A0-41BF-BFA0-5DF7E73C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F7A310-850B-4571-AA53-DF0B28E8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9AA79-F876-4321-8007-866BFDDDC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2958D-9291-42C5-887C-B3846867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【DSE原创模考｜参数为训练所设】A(0,0)、B(18,0)、C(0,10) 所成三角形面积：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5FC9DB-6B60-43AC-9198-C3D2D1A4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CB46E-AD71-45A9-9713-AB52E314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D13CA-9B63-4AD1-B53D-01AA78E9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871D7-AB5D-41B3-B762-CC2F7399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BFE6B-9B05-4E34-BB9D-DBAFB910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90878E-EFBB-4FC7-9A16-951C3396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7F859-7A9C-4713-9F56-15064350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DB52B3-11AF-44D6-848B-36EE2F6B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73AC8-AF67-41E3-B488-E7AD6661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37E10E-7C0F-4D37-84F5-55A4FF1A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465E93-A686-4739-896E-21B62793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17AC8-796B-4206-881D-7765D2EF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32BC33-EBF7-4530-8CF5-85C63B08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D7D5E7-DAEE-4215-9A90-9A481B0CC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1A5498-C3B4-4515-A512-F10E5870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5068791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4D61D-8F33-421D-8E1D-93B5F758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F8189-4A2F-4DCF-A250-36F0622F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7c6c456cf941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B181A-1F36-4783-8E86-6029BC89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DF7915-952C-4384-B358-2A3967AD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7714C-A119-46E8-8ABC-27D34346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9EB2B-DF92-41DE-86A5-E61DC730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FEFDA-AB9A-43AC-A16A-B8EBE662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F024C7-007E-4EB2-8EBD-E6B39E59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F3152-ADD8-4CD0-B39B-E7A6A2BB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92DB1C-5368-42F9-8063-03CBFB28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B466B-5410-4E9F-9CEC-9791C962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【DSE原创模考｜参数为训练所设】A(0,0)、B(18,0)、C(0,10) 所成三角形面积：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BAD0A0-A287-4CBD-9105-1FC475AB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565398-A14B-447A-AA12-A88244540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9486BD-0D80-42FB-B88C-1B375B43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07445-2EE8-44AB-A2ED-7F62120F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(x−13)²+(y+14)²=4 的圆心和半径：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6A4DB-7AA5-4F8D-8CF0-F63F98EB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88DE6-A4A8-4D92-A8A3-996EC2F5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E5FE2D-5D46-4571-B3B1-CDE1E6D5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BAECFF-CF2C-4883-A8E1-49993871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2606508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8BF5B-279D-4BCB-9EBF-D96E9B307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F7C20E-9002-4288-A82E-78A0C6AC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f621cdd30f44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D1EEB-E61B-4281-A614-2A029F2C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5D708-ECCC-40DE-BF60-2C076D1D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1833A5-D415-4A5A-AABE-796E73FB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EC7CF-F0FB-4A07-A585-FDD686FF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DA410-437A-46E0-8765-812DC804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122DAF-CABF-476C-9351-23871DF9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50D8A6-E421-4D59-A97C-0135E77B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6D4AE9-D30D-42F6-829A-A44314BB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解析链：面积=1/2×18×10。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E5CAB8-4F48-49D1-8FC4-87F5F819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E3406-0550-4E60-9CE5-8ABBA501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C5921-CFA9-4309-90A2-B5D70567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3F98E-6B99-42DD-B1A7-0D83B6F8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471235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0F3EE-0C6A-4D24-8B83-27CCC26D3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99235-D3F3-4703-8D15-BBBC697B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9e9c364d244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3FBAC-6CE0-4FD1-9FBA-EECE392B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FDCF06-0188-4DB4-A61B-DFB78C9E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D85DE-EE21-4186-BAC1-809F7051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4738C-C872-4295-9F43-BDC53634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(x−13)²+(y+14)²=4 的圆心和半径：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024BC4-395C-4E80-83BD-2BE2EDB9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C6E93-EDC2-41E2-820D-BBEB0C0D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F7DAA-3442-4449-B25F-0080A089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22498-58CE-401F-90B7-8E100A1C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221483-4E6C-4426-90DA-49BE84AA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6F3BD7-5E61-468A-9D65-4DED5AB3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A28463-2D46-42BC-A7E0-06004EF1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C2A7C-ACFE-4CF1-BD62-36C21F4C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9CDB5B-ED60-42B3-B578-712D7E00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241031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2026-08-19T08:57:19.8900000Z</dcterms:created>
  <dcterms:modified xsi:type="dcterms:W3CDTF">2026-08-19T08:57:19.8900000Z</dcterms:modified>
</coreProperties>
</file>