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5b044cbb114473" /><Relationship Type="http://schemas.openxmlformats.org/officeDocument/2006/relationships/extended-properties" Target="/docProps/app.xml" Id="R3c20d7b175224ed8" /><Relationship Type="http://schemas.openxmlformats.org/officeDocument/2006/relationships/officeDocument" Target="/ppt/presentation.xml" Id="Rd65d8084f92e4a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0407ed65cc44ba"/>
  </p:sldMasterIdLst>
  <p:notesMasterIdLst>
    <p:notesMasterId xmlns:r="http://schemas.openxmlformats.org/officeDocument/2006/relationships" r:id="Rc318a58c55ac49d5"/>
  </p:notesMasterIdLst>
  <p:sldIdLst>
    <p:sldId xmlns:r="http://schemas.openxmlformats.org/officeDocument/2006/relationships" id="256" r:id="Rb57e8a19e9e9474e"/>
    <p:sldId xmlns:r="http://schemas.openxmlformats.org/officeDocument/2006/relationships" id="257" r:id="R315f0204c1ec47a3"/>
    <p:sldId xmlns:r="http://schemas.openxmlformats.org/officeDocument/2006/relationships" id="258" r:id="Red4ac8f84f11487e"/>
    <p:sldId xmlns:r="http://schemas.openxmlformats.org/officeDocument/2006/relationships" id="259" r:id="R5bdbaefda2724501"/>
    <p:sldId xmlns:r="http://schemas.openxmlformats.org/officeDocument/2006/relationships" id="260" r:id="R89c0e6e896574044"/>
    <p:sldId xmlns:r="http://schemas.openxmlformats.org/officeDocument/2006/relationships" id="261" r:id="R64a75da9cbd24c9e"/>
    <p:sldId xmlns:r="http://schemas.openxmlformats.org/officeDocument/2006/relationships" id="262" r:id="Ra14e00e9c95c4906"/>
    <p:sldId xmlns:r="http://schemas.openxmlformats.org/officeDocument/2006/relationships" id="263" r:id="R2908fd28755146c8"/>
    <p:sldId xmlns:r="http://schemas.openxmlformats.org/officeDocument/2006/relationships" id="264" r:id="R8c85b9ae359443bf"/>
    <p:sldId xmlns:r="http://schemas.openxmlformats.org/officeDocument/2006/relationships" id="265" r:id="Rac91faa39e2a4714"/>
    <p:sldId xmlns:r="http://schemas.openxmlformats.org/officeDocument/2006/relationships" id="266" r:id="R5cd9595f70d5440d"/>
    <p:sldId xmlns:r="http://schemas.openxmlformats.org/officeDocument/2006/relationships" id="267" r:id="R77a70a394a0a4c1a"/>
    <p:sldId xmlns:r="http://schemas.openxmlformats.org/officeDocument/2006/relationships" id="268" r:id="R613652c0c9e74a81"/>
    <p:sldId xmlns:r="http://schemas.openxmlformats.org/officeDocument/2006/relationships" id="269" r:id="Rc132f30a37c24ea9"/>
    <p:sldId xmlns:r="http://schemas.openxmlformats.org/officeDocument/2006/relationships" id="270" r:id="R2df8b6a0a46145d8"/>
    <p:sldId xmlns:r="http://schemas.openxmlformats.org/officeDocument/2006/relationships" id="271" r:id="R8e7d32df029a4af0"/>
    <p:sldId xmlns:r="http://schemas.openxmlformats.org/officeDocument/2006/relationships" id="272" r:id="R449381a1cde54a3a"/>
    <p:sldId xmlns:r="http://schemas.openxmlformats.org/officeDocument/2006/relationships" id="273" r:id="R6b41e37b4b4c4e9c"/>
    <p:sldId xmlns:r="http://schemas.openxmlformats.org/officeDocument/2006/relationships" id="274" r:id="R40673db5599e4d6a"/>
    <p:sldId xmlns:r="http://schemas.openxmlformats.org/officeDocument/2006/relationships" id="275" r:id="R16822ea9b0f14c44"/>
    <p:sldId xmlns:r="http://schemas.openxmlformats.org/officeDocument/2006/relationships" id="276" r:id="R8cfd7f713c5e476b"/>
    <p:sldId xmlns:r="http://schemas.openxmlformats.org/officeDocument/2006/relationships" id="277" r:id="R4570bd0f76f94e05"/>
    <p:sldId xmlns:r="http://schemas.openxmlformats.org/officeDocument/2006/relationships" id="278" r:id="R94645ef8ce394bf4"/>
    <p:sldId xmlns:r="http://schemas.openxmlformats.org/officeDocument/2006/relationships" id="279" r:id="R94e5b4006bf34964"/>
    <p:sldId xmlns:r="http://schemas.openxmlformats.org/officeDocument/2006/relationships" id="280" r:id="Rc8f4a7ceb9704d54"/>
    <p:sldId xmlns:r="http://schemas.openxmlformats.org/officeDocument/2006/relationships" id="281" r:id="Rbcd99e53f2ab4a22"/>
    <p:sldId xmlns:r="http://schemas.openxmlformats.org/officeDocument/2006/relationships" id="282" r:id="R0c2bd934633a4ea6"/>
    <p:sldId xmlns:r="http://schemas.openxmlformats.org/officeDocument/2006/relationships" id="283" r:id="R451dae8ea69e4ef1"/>
    <p:sldId xmlns:r="http://schemas.openxmlformats.org/officeDocument/2006/relationships" id="284" r:id="Rc5d6233e58e44148"/>
    <p:sldId xmlns:r="http://schemas.openxmlformats.org/officeDocument/2006/relationships" id="285" r:id="R66d06e10b55a420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8c3fd876244436" /><Relationship Type="http://schemas.openxmlformats.org/officeDocument/2006/relationships/slideMaster" Target="/ppt/slideMasters/slideMaster1.xml" Id="R7b0407ed65cc44ba" /><Relationship Type="http://schemas.openxmlformats.org/officeDocument/2006/relationships/notesMaster" Target="/ppt/notesMasters/notesMaster1.xml" Id="Rc318a58c55ac49d5" /><Relationship Type="http://schemas.openxmlformats.org/officeDocument/2006/relationships/presProps" Target="/ppt/presProps.xml" Id="Rbcc91dfaf61d4b1b" /><Relationship Type="http://schemas.openxmlformats.org/officeDocument/2006/relationships/tableStyles" Target="/ppt/tableStyles.xml" Id="Rfa13c406d66f40df" /><Relationship Type="http://schemas.openxmlformats.org/officeDocument/2006/relationships/slide" Target="/ppt/slides/slide1.xml" Id="Rb57e8a19e9e9474e" /><Relationship Type="http://schemas.openxmlformats.org/officeDocument/2006/relationships/slide" Target="/ppt/slides/slide2.xml" Id="R315f0204c1ec47a3" /><Relationship Type="http://schemas.openxmlformats.org/officeDocument/2006/relationships/slide" Target="/ppt/slides/slide3.xml" Id="Red4ac8f84f11487e" /><Relationship Type="http://schemas.openxmlformats.org/officeDocument/2006/relationships/slide" Target="/ppt/slides/slide4.xml" Id="R5bdbaefda2724501" /><Relationship Type="http://schemas.openxmlformats.org/officeDocument/2006/relationships/slide" Target="/ppt/slides/slide5.xml" Id="R89c0e6e896574044" /><Relationship Type="http://schemas.openxmlformats.org/officeDocument/2006/relationships/slide" Target="/ppt/slides/slide6.xml" Id="R64a75da9cbd24c9e" /><Relationship Type="http://schemas.openxmlformats.org/officeDocument/2006/relationships/slide" Target="/ppt/slides/slide7.xml" Id="Ra14e00e9c95c4906" /><Relationship Type="http://schemas.openxmlformats.org/officeDocument/2006/relationships/slide" Target="/ppt/slides/slide8.xml" Id="R2908fd28755146c8" /><Relationship Type="http://schemas.openxmlformats.org/officeDocument/2006/relationships/slide" Target="/ppt/slides/slide9.xml" Id="R8c85b9ae359443bf" /><Relationship Type="http://schemas.openxmlformats.org/officeDocument/2006/relationships/slide" Target="/ppt/slides/slide10.xml" Id="Rac91faa39e2a4714" /><Relationship Type="http://schemas.openxmlformats.org/officeDocument/2006/relationships/slide" Target="/ppt/slides/slide11.xml" Id="R5cd9595f70d5440d" /><Relationship Type="http://schemas.openxmlformats.org/officeDocument/2006/relationships/slide" Target="/ppt/slides/slide12.xml" Id="R77a70a394a0a4c1a" /><Relationship Type="http://schemas.openxmlformats.org/officeDocument/2006/relationships/slide" Target="/ppt/slides/slide13.xml" Id="R613652c0c9e74a81" /><Relationship Type="http://schemas.openxmlformats.org/officeDocument/2006/relationships/slide" Target="/ppt/slides/slide14.xml" Id="Rc132f30a37c24ea9" /><Relationship Type="http://schemas.openxmlformats.org/officeDocument/2006/relationships/slide" Target="/ppt/slides/slide15.xml" Id="R2df8b6a0a46145d8" /><Relationship Type="http://schemas.openxmlformats.org/officeDocument/2006/relationships/slide" Target="/ppt/slides/slide16.xml" Id="R8e7d32df029a4af0" /><Relationship Type="http://schemas.openxmlformats.org/officeDocument/2006/relationships/slide" Target="/ppt/slides/slide17.xml" Id="R449381a1cde54a3a" /><Relationship Type="http://schemas.openxmlformats.org/officeDocument/2006/relationships/slide" Target="/ppt/slides/slide18.xml" Id="R6b41e37b4b4c4e9c" /><Relationship Type="http://schemas.openxmlformats.org/officeDocument/2006/relationships/slide" Target="/ppt/slides/slide19.xml" Id="R40673db5599e4d6a" /><Relationship Type="http://schemas.openxmlformats.org/officeDocument/2006/relationships/slide" Target="/ppt/slides/slide20.xml" Id="R16822ea9b0f14c44" /><Relationship Type="http://schemas.openxmlformats.org/officeDocument/2006/relationships/slide" Target="/ppt/slides/slide21.xml" Id="R8cfd7f713c5e476b" /><Relationship Type="http://schemas.openxmlformats.org/officeDocument/2006/relationships/slide" Target="/ppt/slides/slide22.xml" Id="R4570bd0f76f94e05" /><Relationship Type="http://schemas.openxmlformats.org/officeDocument/2006/relationships/slide" Target="/ppt/slides/slide23.xml" Id="R94645ef8ce394bf4" /><Relationship Type="http://schemas.openxmlformats.org/officeDocument/2006/relationships/slide" Target="/ppt/slides/slide24.xml" Id="R94e5b4006bf34964" /><Relationship Type="http://schemas.openxmlformats.org/officeDocument/2006/relationships/slide" Target="/ppt/slides/slide25.xml" Id="Rc8f4a7ceb9704d54" /><Relationship Type="http://schemas.openxmlformats.org/officeDocument/2006/relationships/slide" Target="/ppt/slides/slide26.xml" Id="Rbcd99e53f2ab4a22" /><Relationship Type="http://schemas.openxmlformats.org/officeDocument/2006/relationships/slide" Target="/ppt/slides/slide27.xml" Id="R0c2bd934633a4ea6" /><Relationship Type="http://schemas.openxmlformats.org/officeDocument/2006/relationships/slide" Target="/ppt/slides/slide28.xml" Id="R451dae8ea69e4ef1" /><Relationship Type="http://schemas.openxmlformats.org/officeDocument/2006/relationships/slide" Target="/ppt/slides/slide29.xml" Id="Rc5d6233e58e44148" /><Relationship Type="http://schemas.openxmlformats.org/officeDocument/2006/relationships/slide" Target="/ppt/slides/slide30.xml" Id="R66d06e10b55a420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b7f4233d6545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132f87591747cc" /><Relationship Type="http://schemas.openxmlformats.org/officeDocument/2006/relationships/notesMaster" Target="/ppt/notesMasters/notesMaster1.xml" Id="Rac672274ab8143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ed796657cc4f60" /><Relationship Type="http://schemas.openxmlformats.org/officeDocument/2006/relationships/notesMaster" Target="/ppt/notesMasters/notesMaster1.xml" Id="R20c0e3241b1f4c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c4dbbe28d2498e" /><Relationship Type="http://schemas.openxmlformats.org/officeDocument/2006/relationships/notesMaster" Target="/ppt/notesMasters/notesMaster1.xml" Id="R821bb64963414e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0c3408b347b4129" /><Relationship Type="http://schemas.openxmlformats.org/officeDocument/2006/relationships/notesMaster" Target="/ppt/notesMasters/notesMaster1.xml" Id="Rb2b216a439b744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17947b011c41b5" /><Relationship Type="http://schemas.openxmlformats.org/officeDocument/2006/relationships/notesMaster" Target="/ppt/notesMasters/notesMaster1.xml" Id="Ref41ef4b6c8e4d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45f91d84bb240ce" /><Relationship Type="http://schemas.openxmlformats.org/officeDocument/2006/relationships/notesMaster" Target="/ppt/notesMasters/notesMaster1.xml" Id="R18fae6099c55431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07b8f29a0e4a40" /><Relationship Type="http://schemas.openxmlformats.org/officeDocument/2006/relationships/notesMaster" Target="/ppt/notesMasters/notesMaster1.xml" Id="Rc5b76c845684448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251dba76e24e26" /><Relationship Type="http://schemas.openxmlformats.org/officeDocument/2006/relationships/notesMaster" Target="/ppt/notesMasters/notesMaster1.xml" Id="R90bb2ac62af643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6c82916436547d0" /><Relationship Type="http://schemas.openxmlformats.org/officeDocument/2006/relationships/notesMaster" Target="/ppt/notesMasters/notesMaster1.xml" Id="R46a5ea2ebd3443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efb0e931bf4f88" /><Relationship Type="http://schemas.openxmlformats.org/officeDocument/2006/relationships/notesMaster" Target="/ppt/notesMasters/notesMaster1.xml" Id="R85abedaf83934c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136dc789d14f33" /><Relationship Type="http://schemas.openxmlformats.org/officeDocument/2006/relationships/notesMaster" Target="/ppt/notesMasters/notesMaster1.xml" Id="R35ad556db1c7464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96e918b535a4fb8" /><Relationship Type="http://schemas.openxmlformats.org/officeDocument/2006/relationships/notesMaster" Target="/ppt/notesMasters/notesMaster1.xml" Id="Ra610707ac4f844e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fa36f0c635b406c" /><Relationship Type="http://schemas.openxmlformats.org/officeDocument/2006/relationships/notesMaster" Target="/ppt/notesMasters/notesMaster1.xml" Id="R3da0d40c5308454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94a57c190d54b06" /><Relationship Type="http://schemas.openxmlformats.org/officeDocument/2006/relationships/notesMaster" Target="/ppt/notesMasters/notesMaster1.xml" Id="R05e5cd9ab7e4466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d9e8c94cb0e4ab1" /><Relationship Type="http://schemas.openxmlformats.org/officeDocument/2006/relationships/notesMaster" Target="/ppt/notesMasters/notesMaster1.xml" Id="R55ac2d4b83ee4d8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91f72d1c4d84e7d" /><Relationship Type="http://schemas.openxmlformats.org/officeDocument/2006/relationships/notesMaster" Target="/ppt/notesMasters/notesMaster1.xml" Id="R7b5523e149b44c5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0522980502b47b1" /><Relationship Type="http://schemas.openxmlformats.org/officeDocument/2006/relationships/notesMaster" Target="/ppt/notesMasters/notesMaster1.xml" Id="R7ba442f399fa413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2bc1f66c33d467f" /><Relationship Type="http://schemas.openxmlformats.org/officeDocument/2006/relationships/notesMaster" Target="/ppt/notesMasters/notesMaster1.xml" Id="Rd5b0df290991458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7ea0cd4c23047da" /><Relationship Type="http://schemas.openxmlformats.org/officeDocument/2006/relationships/notesMaster" Target="/ppt/notesMasters/notesMaster1.xml" Id="R651fcc1a9973496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49ef4307e2e49be" /><Relationship Type="http://schemas.openxmlformats.org/officeDocument/2006/relationships/notesMaster" Target="/ppt/notesMasters/notesMaster1.xml" Id="Rd43398aa147c487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debb02b666d40b1" /><Relationship Type="http://schemas.openxmlformats.org/officeDocument/2006/relationships/notesMaster" Target="/ppt/notesMasters/notesMaster1.xml" Id="R513605e3ceed4cc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2a9e14827124ba8" /><Relationship Type="http://schemas.openxmlformats.org/officeDocument/2006/relationships/notesMaster" Target="/ppt/notesMasters/notesMaster1.xml" Id="R08e242f05ba14e8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3347ea41b34450b" /><Relationship Type="http://schemas.openxmlformats.org/officeDocument/2006/relationships/notesMaster" Target="/ppt/notesMasters/notesMaster1.xml" Id="Rcf1ba90cae944e8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dda32780b634adc" /><Relationship Type="http://schemas.openxmlformats.org/officeDocument/2006/relationships/notesMaster" Target="/ppt/notesMasters/notesMaster1.xml" Id="R7898a0860bd4448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75ccdf9996e489e" /><Relationship Type="http://schemas.openxmlformats.org/officeDocument/2006/relationships/notesMaster" Target="/ppt/notesMasters/notesMaster1.xml" Id="Rc72a972ac3eb4a3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78cfcd6b213413a" /><Relationship Type="http://schemas.openxmlformats.org/officeDocument/2006/relationships/notesMaster" Target="/ppt/notesMasters/notesMaster1.xml" Id="Re1c23fffe66b431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e2b9cb4d07d4eff" /><Relationship Type="http://schemas.openxmlformats.org/officeDocument/2006/relationships/notesMaster" Target="/ppt/notesMasters/notesMaster1.xml" Id="Rd896f424645c4e8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f1b0e9d82cf4412" /><Relationship Type="http://schemas.openxmlformats.org/officeDocument/2006/relationships/notesMaster" Target="/ppt/notesMasters/notesMaster1.xml" Id="R080c36d7a7864ab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1f4c4ed6b9e4561" /><Relationship Type="http://schemas.openxmlformats.org/officeDocument/2006/relationships/notesMaster" Target="/ppt/notesMasters/notesMaster1.xml" Id="R29a889bca7db4a7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798bf9730584b88" /><Relationship Type="http://schemas.openxmlformats.org/officeDocument/2006/relationships/notesMaster" Target="/ppt/notesMasters/notesMaster1.xml" Id="R7c2bdbf7967d40a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的“排列组合与概率”学习单元。本套课件共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讲稿】明确告诉学生：本单元只训练“排列组合与概率”。先解释知识范围，再用一句话建立核心判断，最后示范标准方法。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【互动提问】请用自己的话复述“先判断顺序是否重要”，并举一个会触发“重复计数或漏计限制”的错误例子。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Q1：【DSE原创模考｜参数为训练所设】从 6 人中选 2 人，不计次序，共有： 选项为 A.30；B.8；C.15；D.36。讲解时强调：先判断顺序是否重要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【预期回答】学生能说出“分类分步—计数—除以样本空间”中的起始动作，并避开“重复计数或漏计限制”。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分步讲评：先重述题目条件，再逐步示范“分类分步—计数—除以样本空间”，最后给出正确结论“15”。完整解析：组合 C(6,2)=15。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2·排列组合。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【预期回答】学生能把失分归入“重复计数或漏计限制”或更精确的个人错因，并写出可执行检查动作。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讲稿】逐项解释“排列组合与概率”中的专有名词、符号、对象和单位。特别强调：重复计数或漏计限制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讲稿】用“条件—表示—方法—核验”重建本知识点。示范时逐步引用：分类分步—计数—除以样本空间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讲稿】带学生逐句读取任务，不先求答案。要求指出材料中的有效条件，再按“分类分步—计数—除以样本空间”作答。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A·分阶段概率；用于知识范围与设问结构校准，题目身份为DSE原创模考题，不冒充历届真题（访问日期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2·等可能概率；用于知识范围与设问结构校准，题目身份为DSE原创模考题，不冒充历届真题（访问日期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讲稿】先展示错误路径，再用解析链复原第一失分点。禁止只说“粗心”；必须落到“重复计数或漏计限制”或更精确的动作。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A·分阶段概率；用于知识范围与设问结构校准，题目身份为DSE原创模考题，不冒充历届真题（访问日期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2·等可能概率；用于知识范围与设问结构校准，题目身份为DSE原创模考题，不冒充历届真题（访问日期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Q11：【DSE原创模考｜参数为训练所设】某班 45 人，数学组 26 人、科学组 19 人、两组都参加 6 人。至少参加一组： 选项为 A.45 人；B.46 人；C.39 人；D.33 人。讲解时强调：先判断顺序是否重要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【预期回答】学生能说出“分类分步—计数—除以样本空间”中的起始动作，并避开“重复计数或漏计限制”。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分步讲评：先重述题目条件，再逐步示范“分类分步—计数—除以样本空间”，最后给出正确结论“39 人”。完整解析：容斥：26+19−6。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A·集合计数。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【预期回答】学生能把失分归入“重复计数或漏计限制”或更精确的个人错因，并写出可执行检查动作。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讲稿】逐项解释“排列组合与概率”中的专有名词、符号、对象和单位。特别强调：重复计数或漏计限制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讲稿】用“条件—表示—方法—核验”重建本知识点。示范时逐步引用：分类分步—计数—除以样本空间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讲稿】带学生逐句读取任务，不先求答案。要求指出材料中的有效条件，再按“分类分步—计数—除以样本空间”作答。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2·等可能概率；用于知识范围与设问结构校准，题目身份为DSE原创模考题，不冒充历届真题（访问日期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A·限制条件；用于知识范围与设问结构校准，题目身份为DSE原创模考题，不冒充历届真题（访问日期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讲稿】先展示错误路径，再用解析链复原第一失分点。禁止只说“粗心”；必须落到“重复计数或漏计限制”或更精确的动作。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2·等可能概率；用于知识范围与设问结构校准，题目身份为DSE原创模考题，不冒充历届真题（访问日期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A·限制条件；用于知识范围与设问结构校准，题目身份为DSE原创模考题，不冒充历届真题（访问日期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Q21：【DSE原创模考｜参数为训练所设】A、B 互斥，P(A)=3/50、P(B)=1/50，P(A∪B)= 选项为 A.3/2500；B.2/25；C.1/25；D.9/100。讲解时强调：先判断顺序是否重要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【预期回答】学生能说出“分类分步—计数—除以样本空间”中的起始动作，并避开“重复计数或漏计限制”。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分步讲评：先重述题目条件，再逐步示范“分类分步—计数—除以样本空间”，最后给出正确结论“2/25”。完整解析：互斥事件并集概率相加。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2·事件运算。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【预期回答】学生能把失分归入“重复计数或漏计限制”或更精确的个人错因，并写出可执行检查动作。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讲稿】逐项解释“排列组合与概率”中的专有名词、符号、对象和单位。特别强调：重复计数或漏计限制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讲稿】用“条件—表示—方法—核验”重建本知识点。示范时逐步引用：分类分步—计数—除以样本空间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讲稿】带学生逐句读取任务，不先求答案。要求指出材料中的有效条件，再按“分类分步—计数—除以样本空间”作答。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A·限制条件；用于知识范围与设问结构校准，题目身份为DSE原创模考题，不冒充历届真题（访问日期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A·分阶段概率；用于知识范围与设问结构校准，题目身份为DSE原创模考题，不冒充历届真题（访问日期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讲稿】先展示错误路径，再用解析链复原第一失分点。禁止只说“粗心”；必须落到“重复计数或漏计限制”或更精确的动作。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A·限制条件；用于知识范围与设问结构校准，题目身份为DSE原创模考题，不冒充历届真题（访问日期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A·分阶段概率；用于知识范围与设问结构校准，题目身份为DSE原创模考题，不冒充历届真题（访问日期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bfe9ea9e4943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ea7add57ca4736" /><Relationship Type="http://schemas.openxmlformats.org/officeDocument/2006/relationships/slideLayout" Target="/ppt/slideLayouts/slideLayout1.xml" Id="R83da6f0891df46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da6f0891df46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c9fdcea64049e1" /><Relationship Type="http://schemas.openxmlformats.org/officeDocument/2006/relationships/image" Target="/ppt/media/image.png" Id="Re5c832a7aaae4268" /><Relationship Type="http://schemas.openxmlformats.org/officeDocument/2006/relationships/notesSlide" Target="/ppt/notesSlides/notesSlide1.xml" Id="Rf62194217c0541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874f44d4d44c4" /><Relationship Type="http://schemas.openxmlformats.org/officeDocument/2006/relationships/image" Target="/ppt/media/image2.png" Id="Re9196cf41c2c4c38" /><Relationship Type="http://schemas.openxmlformats.org/officeDocument/2006/relationships/notesSlide" Target="/ppt/notesSlides/notesSlide2.xml" Id="Rfef048b8d8914a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21d5356fe49ef" /><Relationship Type="http://schemas.openxmlformats.org/officeDocument/2006/relationships/image" Target="/ppt/media/image3.png" Id="R0dcd71807d5c4264" /><Relationship Type="http://schemas.openxmlformats.org/officeDocument/2006/relationships/notesSlide" Target="/ppt/notesSlides/notesSlide3.xml" Id="R8b10c0d2f51b43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5cb1a5af96419c" /><Relationship Type="http://schemas.openxmlformats.org/officeDocument/2006/relationships/image" Target="/ppt/media/image4.png" Id="Ra7abb9cd23474ac5" /><Relationship Type="http://schemas.openxmlformats.org/officeDocument/2006/relationships/notesSlide" Target="/ppt/notesSlides/notesSlide4.xml" Id="Rcb5cd6e1598b48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1264f548704f47" /><Relationship Type="http://schemas.openxmlformats.org/officeDocument/2006/relationships/image" Target="/ppt/media/image5.png" Id="Ra577ec4122ca4e87" /><Relationship Type="http://schemas.openxmlformats.org/officeDocument/2006/relationships/notesSlide" Target="/ppt/notesSlides/notesSlide5.xml" Id="R7b9fca0ccb0b4d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9f5c5cad44e5e" /><Relationship Type="http://schemas.openxmlformats.org/officeDocument/2006/relationships/image" Target="/ppt/media/image6.png" Id="R848d587a9fd143f1" /><Relationship Type="http://schemas.openxmlformats.org/officeDocument/2006/relationships/notesSlide" Target="/ppt/notesSlides/notesSlide6.xml" Id="R50007d3dc82d49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5cc67895724e1a" /><Relationship Type="http://schemas.openxmlformats.org/officeDocument/2006/relationships/image" Target="/ppt/media/image7.png" Id="Re04014d739ba4883" /><Relationship Type="http://schemas.openxmlformats.org/officeDocument/2006/relationships/notesSlide" Target="/ppt/notesSlides/notesSlide7.xml" Id="R5758e6ce0614416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29871aec96428c" /><Relationship Type="http://schemas.openxmlformats.org/officeDocument/2006/relationships/image" Target="/ppt/media/image8.png" Id="R2ca88005a3064e74" /><Relationship Type="http://schemas.openxmlformats.org/officeDocument/2006/relationships/notesSlide" Target="/ppt/notesSlides/notesSlide8.xml" Id="R082bc6cd7b41429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ff4b31101947d6" /><Relationship Type="http://schemas.openxmlformats.org/officeDocument/2006/relationships/image" Target="/ppt/media/image9.png" Id="R228628440f2e452b" /><Relationship Type="http://schemas.openxmlformats.org/officeDocument/2006/relationships/notesSlide" Target="/ppt/notesSlides/notesSlide9.xml" Id="R6ee478dfc8b54a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93f1b7caf84440" /><Relationship Type="http://schemas.openxmlformats.org/officeDocument/2006/relationships/image" Target="/ppt/media/image10.png" Id="Rce2c92858bc248de" /><Relationship Type="http://schemas.openxmlformats.org/officeDocument/2006/relationships/notesSlide" Target="/ppt/notesSlides/notesSlide10.xml" Id="Re188633225044b3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484e160d84fc6" /><Relationship Type="http://schemas.openxmlformats.org/officeDocument/2006/relationships/image" Target="/ppt/media/image11.png" Id="Rf83ac119c0de448c" /><Relationship Type="http://schemas.openxmlformats.org/officeDocument/2006/relationships/notesSlide" Target="/ppt/notesSlides/notesSlide11.xml" Id="R21d45e168be94f0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47794a674d42df" /><Relationship Type="http://schemas.openxmlformats.org/officeDocument/2006/relationships/image" Target="/ppt/media/image12.png" Id="R3d899224775a48f7" /><Relationship Type="http://schemas.openxmlformats.org/officeDocument/2006/relationships/notesSlide" Target="/ppt/notesSlides/notesSlide12.xml" Id="Rd3e22366461e413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c6533d34b24155" /><Relationship Type="http://schemas.openxmlformats.org/officeDocument/2006/relationships/image" Target="/ppt/media/image13.png" Id="R1a0f6e124f984b29" /><Relationship Type="http://schemas.openxmlformats.org/officeDocument/2006/relationships/notesSlide" Target="/ppt/notesSlides/notesSlide13.xml" Id="Rea5b9270a9a04a4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7ed03b00f42b9" /><Relationship Type="http://schemas.openxmlformats.org/officeDocument/2006/relationships/image" Target="/ppt/media/image14.png" Id="Rac66f86120dd4588" /><Relationship Type="http://schemas.openxmlformats.org/officeDocument/2006/relationships/notesSlide" Target="/ppt/notesSlides/notesSlide14.xml" Id="R163025857baf481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97c6f039c74eaa" /><Relationship Type="http://schemas.openxmlformats.org/officeDocument/2006/relationships/image" Target="/ppt/media/image15.png" Id="Rcc57dffac069426f" /><Relationship Type="http://schemas.openxmlformats.org/officeDocument/2006/relationships/notesSlide" Target="/ppt/notesSlides/notesSlide15.xml" Id="R02ab81496bb84b4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b0af4f4ad4498" /><Relationship Type="http://schemas.openxmlformats.org/officeDocument/2006/relationships/image" Target="/ppt/media/image16.png" Id="R4b75fbcd3c674e1b" /><Relationship Type="http://schemas.openxmlformats.org/officeDocument/2006/relationships/notesSlide" Target="/ppt/notesSlides/notesSlide16.xml" Id="R7e3e6a6f6048412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34a347729a43a7" /><Relationship Type="http://schemas.openxmlformats.org/officeDocument/2006/relationships/image" Target="/ppt/media/image17.png" Id="Re091e1221f904d31" /><Relationship Type="http://schemas.openxmlformats.org/officeDocument/2006/relationships/notesSlide" Target="/ppt/notesSlides/notesSlide17.xml" Id="R86636c33c4dd4d2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d31bf6abb842d2" /><Relationship Type="http://schemas.openxmlformats.org/officeDocument/2006/relationships/image" Target="/ppt/media/image18.png" Id="Rb3666ae815ed4861" /><Relationship Type="http://schemas.openxmlformats.org/officeDocument/2006/relationships/notesSlide" Target="/ppt/notesSlides/notesSlide18.xml" Id="R0dc75b304e36429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af6a7d6f7147d5" /><Relationship Type="http://schemas.openxmlformats.org/officeDocument/2006/relationships/image" Target="/ppt/media/image19.png" Id="Rf3d77f9816a04e4c" /><Relationship Type="http://schemas.openxmlformats.org/officeDocument/2006/relationships/notesSlide" Target="/ppt/notesSlides/notesSlide19.xml" Id="R5dcf89ff5dae4d7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a36bb6911e4cdf" /><Relationship Type="http://schemas.openxmlformats.org/officeDocument/2006/relationships/image" Target="/ppt/media/image20.png" Id="Rb3a251486df8431f" /><Relationship Type="http://schemas.openxmlformats.org/officeDocument/2006/relationships/notesSlide" Target="/ppt/notesSlides/notesSlide20.xml" Id="R431c7bf29ab746b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87c172b65c475e" /><Relationship Type="http://schemas.openxmlformats.org/officeDocument/2006/relationships/image" Target="/ppt/media/image21.png" Id="R978d6ad798e64aed" /><Relationship Type="http://schemas.openxmlformats.org/officeDocument/2006/relationships/notesSlide" Target="/ppt/notesSlides/notesSlide21.xml" Id="R7dbd2416bdad411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6b4b8308440ac" /><Relationship Type="http://schemas.openxmlformats.org/officeDocument/2006/relationships/image" Target="/ppt/media/image22.png" Id="Re1e2694c08c3488f" /><Relationship Type="http://schemas.openxmlformats.org/officeDocument/2006/relationships/notesSlide" Target="/ppt/notesSlides/notesSlide22.xml" Id="Rc5a37c78f96c453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3ab973857c479d" /><Relationship Type="http://schemas.openxmlformats.org/officeDocument/2006/relationships/image" Target="/ppt/media/image23.png" Id="R41079c82e15b43b4" /><Relationship Type="http://schemas.openxmlformats.org/officeDocument/2006/relationships/notesSlide" Target="/ppt/notesSlides/notesSlide23.xml" Id="R0472821fd638494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2e61b208f496e" /><Relationship Type="http://schemas.openxmlformats.org/officeDocument/2006/relationships/image" Target="/ppt/media/image24.png" Id="Rcd2306eb402048a9" /><Relationship Type="http://schemas.openxmlformats.org/officeDocument/2006/relationships/notesSlide" Target="/ppt/notesSlides/notesSlide24.xml" Id="R48282e9f02bc4dd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6a3096a144ce1" /><Relationship Type="http://schemas.openxmlformats.org/officeDocument/2006/relationships/image" Target="/ppt/media/image25.png" Id="Rd457e2f1aa764871" /><Relationship Type="http://schemas.openxmlformats.org/officeDocument/2006/relationships/notesSlide" Target="/ppt/notesSlides/notesSlide25.xml" Id="R791eee98743744e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c8dbef1b1346c6" /><Relationship Type="http://schemas.openxmlformats.org/officeDocument/2006/relationships/image" Target="/ppt/media/image26.png" Id="R108add7be7494b45" /><Relationship Type="http://schemas.openxmlformats.org/officeDocument/2006/relationships/notesSlide" Target="/ppt/notesSlides/notesSlide26.xml" Id="Ra41b3857b4aa495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a922740bab423b" /><Relationship Type="http://schemas.openxmlformats.org/officeDocument/2006/relationships/image" Target="/ppt/media/image27.png" Id="R9f9ef2fe394a47b9" /><Relationship Type="http://schemas.openxmlformats.org/officeDocument/2006/relationships/notesSlide" Target="/ppt/notesSlides/notesSlide27.xml" Id="R08436705362e48e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b78a7b38045ab" /><Relationship Type="http://schemas.openxmlformats.org/officeDocument/2006/relationships/image" Target="/ppt/media/image28.png" Id="R93a38f47f53d4712" /><Relationship Type="http://schemas.openxmlformats.org/officeDocument/2006/relationships/notesSlide" Target="/ppt/notesSlides/notesSlide28.xml" Id="Rabf5c957fb0c402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8a4dd2acdb4d4d" /><Relationship Type="http://schemas.openxmlformats.org/officeDocument/2006/relationships/image" Target="/ppt/media/image29.png" Id="R1deea84af2ee4e7e" /><Relationship Type="http://schemas.openxmlformats.org/officeDocument/2006/relationships/notesSlide" Target="/ppt/notesSlides/notesSlide29.xml" Id="R9974087bda6e4f2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7835bc98534091" /><Relationship Type="http://schemas.openxmlformats.org/officeDocument/2006/relationships/image" Target="/ppt/media/image30.png" Id="R23d3bb98df4c4806" /><Relationship Type="http://schemas.openxmlformats.org/officeDocument/2006/relationships/notesSlide" Target="/ppt/notesSlides/notesSlide30.xml" Id="R095a1ec89c9740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2CB649-E04F-4D64-8093-EFDBABCA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F055CE-CE2F-4563-A6E3-EE0B1506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27DF7-0A88-45C9-BADF-BDA508F0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89346-7404-49EE-80D0-8BF3FF33C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68A720-3769-4A7B-87C1-D5D596A99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计数原理、排列组合、事件和条件概率。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5FC7D-4AFF-4017-801B-A03191209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C9BAC-E13E-4E6A-8965-DBEDAE8B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0633D1-4C22-4951-9E4E-8DBEF527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1D77AF-E333-487C-99E5-BA2F3125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c832a7aaae42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830C4-F739-413B-96F8-2D1CF732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DF417-B77E-408C-8D01-A3D322B6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7AB4A3-3800-4B4E-9AE6-711C3AD6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64A327-C143-408F-BFDC-C329A3E38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6E6D3E-902B-41BA-97F1-5251638A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B044A5-4E80-47A3-94ED-8734F8D56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644C0D-4B35-495F-807C-115D819B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A0491C-01AA-48D3-B805-6ADB7B2B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6EDCFC-98AF-4252-BAF3-DFFFD26D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895348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9B38E9-F24F-4475-B72C-E78A6ECB1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BEE22-839E-4CCC-9C01-4FDBC7D1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196cf41c2c4c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632573-B5AB-43C6-A06A-C7EA61364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62FF7-BD01-406B-AC9A-8A18E51D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271DA0-1B09-4F8A-B60E-270BE8CD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3E0C0-B04A-47B4-ABC7-156FA0CE3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E955A-D66C-4F5A-B396-C9A962FE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E7EC53-6AFE-442E-A55D-506DE9037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5503F1-B93F-4FDD-B57E-74C21B77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D04CB0-96F4-45F3-8162-DAB6BE12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658B03-6BFE-4C80-94E5-9C85DB49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3848AF-A904-42CA-B2C6-B19441D6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2B0F41-F5F6-46DC-8BE9-605BD7C3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739CDA-80FE-4058-8885-25F5DAFC5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C5D126-0FBB-417D-A25F-F8F359796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FC45BB-FA76-4DE2-8000-2DF1FB91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2D9A78-CE0E-4A38-A787-AAE04F60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192C27-C2F9-4684-8DC4-23BB2E1FF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82081E-8BEF-4A24-B6F0-4C58D03C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成功标准｜先判断顺序是否重要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2249DC-3B59-4EF8-953F-233C462C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C68314-DBFC-4604-8767-4C773AB0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919DAD-D054-4DDE-A7A0-DAA96E9B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163659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783F67-31B3-46F8-97F1-00C631D6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0376F-CFB6-41B4-8E0D-AFACB9BCF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d71807d5c42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407AB8-ABED-497C-8583-7C343986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52AE4D-A230-447E-982A-240ACBB2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300193-40CA-4469-AE12-5A5D3968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46BD1B-65DF-4E2D-BAE5-486F2C1C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949AF-D62E-4332-976F-3ED8B2F3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FDF05E-8566-477B-B470-74B460D2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边界提醒｜重复计数或漏计限制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04414-80F5-4D20-B2C1-2C43891E4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C9A157-72F8-4559-B7E9-C33B9366A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47AD29-2DD9-495D-BA8B-4106583C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计数原理、排列组合、事件和条件概率。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4454EC-8781-44DA-A40C-7514F6DFB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5B4D75-2856-4C21-A55A-0C431D26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65F271-E923-47A1-BED7-1DAFBDE1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1FBD2B-766C-4532-89B9-930F7F8A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2·排列组合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BD4E2-9CC7-4909-A96F-A6C03C8CA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8A5239-C2F5-4BE3-9DDC-F9AB1763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8A71AE-9488-4E11-B6B7-597EE2E4E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B02D17-E396-4FDB-8342-34D5C5B3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068892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48D904-4C40-48C9-AF38-8C410DFC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EB9DB-9FAB-4A53-A148-688FEABE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abb9cd23474a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3B840A-ED8E-4909-BF6E-FEFB733D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F43DA4-7078-47DE-BF35-3E1355361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B3E6D-1EBC-42A6-8E8E-1F7733ABC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能解释“先判断顺序是否重要”，并识别一个反例或边界。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B2262B-C4A8-4166-9CEA-11B636706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AD2ADB-1EAD-4720-8468-AD6C87F7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A0C43B-7D93-4418-832C-FD8C4C300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 6 人中选 2 人，不计次序，共有：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DB85E3-DEA7-4EBD-8FFD-875F021B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高频错因：重复计数或漏计限制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E487EA-0414-4C5D-8DD0-18A4A9DA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7B4467-46D2-45B7-ADA9-E7AC9A44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1FB3B8-8CF4-48A0-BBCE-CCBE7A11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893465-D00D-4D60-99F5-C0A4DE244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5EA871-EC74-45BB-9948-E21CAA57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9C79D6-4EF7-4638-B6F2-22E166F2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60F93-B2D7-4826-BE3A-1671F9E5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54666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DE9801-4642-41C0-9F97-434D213D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41FCD-48B4-4D79-B257-981C3514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7ec4122ca4e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D170B-2300-483C-838F-637BE564F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A12DA7-42CD-48BB-974D-A7FA83AA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DB6F6-2E5C-456E-9233-F95503A58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CDDAE-2E7E-4BE2-87D1-F676F90A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D4C36-3F4C-4EE7-9613-08BD78FC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590E76-679B-442E-95A1-2ACF193B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A32F00-7C55-4B33-AEE0-172527FF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9F7187-4068-44FE-BED0-DB2ECA22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19376B-2B5F-4B7D-A2D7-B5B59B03A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除以样本空间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DF1056-7D96-490C-B521-1C62E353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968407-0DB0-4DFE-B200-E6007E70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D607D9-1DB1-4C81-A0E6-9C8C1B59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 6 人中选 2 人，不计次序，共有：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F00117-C070-46FC-A9B6-5A1BEE4F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205607-F7AB-48E5-8E8C-0F088BC0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0D585D-6AA0-4812-860E-CC4D9CA9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解析：组合 C(6,2)=15。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2317B9-4457-4652-BE00-011A77C6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4F941E-0B70-44DD-9EAB-762C3F02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78C056-99B6-47EA-B2F6-721B22A4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984064-B888-4A2E-A8DA-EED39C5DF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431887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FFE20A-6B50-405B-A022-5C0A28CB3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2E91D4-A872-49C5-94FA-D877DC906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8d587a9fd143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067B72-FC8B-4E87-8FB3-F88145DB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3841CF-1462-473C-A24F-2CF292B44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218403-ACB7-42B6-B5E8-F50C1581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4EE200-530D-42CB-984F-F4B80B34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09605E-D6C2-4C8E-832A-55F5E2D93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8B75AF-59FD-4065-AF3B-2C53848C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017458-6B50-4B14-BE10-F5D2728D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6C2D0C-80AA-4FA0-AC7E-1B6193133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2DEAC-74FE-4F3B-9663-66F9F999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0A9CB4-2DC4-4751-8EC9-D8D2FDE2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4B5463-38EF-4376-86CE-2848797A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FEBE91-5023-449A-9F70-53A11481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B7771A-ABCE-4F25-B1DC-DA77FC10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85E8EC-55DE-4671-93D8-17C90814B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76F829-DAE1-4F68-8BC4-02EA80611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E669CE-DF6E-4B38-B507-5C2E5858A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D77522-1A67-45B7-9B7D-4DA87C8F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FB70A5-AFCF-4381-AA5E-AC0EA475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CA04A9-B175-4DC9-A5F8-F5B72695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895564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F0DAE8-6A3B-489E-AD09-24433020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0D847-4853-47AD-BA0C-D7DA1673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4014d739ba48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5D9DDC-F287-43C3-AE04-FFB094CC5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A0C2F-ED69-4978-9EB1-7425FDCEF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C13B4E-3376-4072-AC83-6C2E4D13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A08A82-D307-4177-AF38-AFE3E18F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C1728-7911-47A9-9DC8-C4309D470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9AA056-DDEE-48C9-91A6-4A713E5E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5E8A23-E7C4-4D6F-87E7-D734C9A2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8BC8B-1928-4A50-A1EA-14BE31494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F90277-B1E0-4ED2-98DC-C4E6E421F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EF9694-0186-45CE-A028-6799F307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3F2DA7-4A99-4F0E-BB86-03FA2499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118CAD-9AD8-4F7B-A9EE-5ED6E7FFC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4449EE-1FAD-4F38-AF58-E0DF0FB7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7A1A0F-B342-45BE-A05E-92427AE4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12C98F-D87E-4E8B-9C7F-AE5A2C34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482C58-FFE3-4ADC-922E-5E0CFCB65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CBEEF6-9485-470A-9CCC-D91935634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140469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2B33A6-A52E-4877-9E2D-113C7B248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C8526-6A7C-4EDB-ACA6-097EF8F4A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88005a3064e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F4701-3AF9-445B-A085-261E3D7E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7915F-0887-4CFE-95C3-B26E644B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94331F-0FBC-419E-9C03-1B2C31AB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F86BF4-28E9-48C1-8015-C5A88EB5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 6 人中选 2 人，不计次序，共有：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2A86F-7830-4E64-A46E-8999F128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383302-4CEC-4641-B978-76B43414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6B554-A416-4305-86DA-74C12CE1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3732CB-CA57-43C1-8E83-68AFB7A1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0C6E5-C1B7-4A99-A6A8-415302EC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8E0859-34F2-4EE5-A0C9-BAFB5C92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8FAB8F-5101-4C52-B9E7-CBE2F915D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0A325C-0B61-4AE3-ACCD-C37E3BB3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7C8723-C09E-4EAE-A8B4-F36C5762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F4A4AA-F8A0-4352-8C8C-7A2FA266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2398D2-BC5E-4A50-99A1-6336897D0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98F993-2999-4CAA-9787-0ED897B9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C71CE2-548B-42D1-BE40-811CD8A5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833543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DC44A3-D0EB-4BBF-8A9B-B60171CAE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FC60DC-9FA8-4A33-8206-CD833073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8628440f2e45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90F95D-276D-4650-BBD2-03A41AD7C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6C7DE6-AD50-478C-ADC6-E7399D32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B203B-AA37-425F-8B68-9BA7AA67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13601-1811-42FF-B3E0-985FEF9D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【DSE原创模考｜参数为训练所设】袋中 7 红球、6 蓝球，不放回取 2 球。均为红球概率：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3B3963-2389-4F9F-9D80-6F6F8A15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524177-7087-4D6D-A5ED-0DF798E11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7D0C0A-C793-4F63-8169-5330C090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C6E1BA-9555-477F-8102-41DC3AA4C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88AE1B-C7FC-4EDC-A511-9BF5E5C3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28D490-EADC-4CAB-B3F0-9FD35F78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B14099-0062-4DB2-BFB9-EEDC1532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9860B4-2093-48BD-8CE2-FCA80A2E7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D44F77-D669-4DED-9805-C973CB91B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84D38A-E82D-40F6-8281-A69DE96C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05BF9C-7BCC-4A50-801C-291761BF7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F7E28D-9A03-41B7-98DF-ADB9C060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70828-C445-46B2-8663-BAA87DBB8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D1678D-C416-4290-B935-6953AC914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37F5AC-8AE1-4F6E-B136-40A6B9E7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280905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F9E4E0-927C-4D19-9BDE-E4156A8A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37394C-3A10-4276-B601-9366AA284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2c92858bc248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CBE5BB-D041-4259-B23C-749AF317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CA990-2F93-4862-BE84-B8405D625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F3644-975D-4BFC-962B-B0280857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6650C6-01CF-4BF3-A824-20EFE4AB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39958-6122-4C4D-91DB-D7AC92E5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 6 人中选 2 人，不计次序，共有：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5FB724-2CAE-423D-AFF7-7F838385B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BDC8AF-8301-4415-9176-95EC03D9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66AAEF-FCC8-4C0E-AA9A-950CF1E1E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0DD43-6FBE-4B54-9AF1-07ACC77C6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【DSE原创模考｜参数为训练所设】袋中 7 红球、6 蓝球，不放回取 2 球。均为红球概率：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C31C30-5FC7-4855-98C1-963230A7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F07A21-DF51-4CEC-8DB9-41D966A1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9246B6-3A80-4557-81B3-C121D682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457108-6FEF-4540-BB42-42127893D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【DSE原创模考｜参数为训练所设】从编号 1 至 16 的卡片随机抽一张，抽到偶数概率：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9A2570-16E9-43EB-815D-4E87D17BD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5A8BBD-F1B8-466A-A0C2-50A1E9254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33C4C0-A9A7-4AEC-8E37-1CA2ED02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B271C9-095A-4F4C-95FE-1F9443DB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95361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D61065-9AFD-4D16-81C8-4CE5FE9A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D1DF3-45F9-4AA5-A73D-5066CE54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3ac119c0de44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729543-8D49-4ABB-A56D-AB19078B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67F73F-2B1F-4F97-B262-84343BF01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E4889-2435-45B7-9CCD-7A0A31B2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3EADC-7BAC-4778-B4F8-582F0680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4012DB-2FAF-4C50-A248-10ED945E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B75D2F-024E-4ACB-96E0-2755566DC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B83B90-CCF2-4D8F-ACF9-C92C3179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813641-C6AC-413F-9614-A00641C2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正确结论：7/26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解析链：按两次条件概率相乘并约分。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2FF2C4-E043-4066-8EFC-E038D803C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30FFD5-F321-4E15-8C1C-C1695EC6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02EB14-8E58-44B8-A9F1-0F6ED9B5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85E784-AF7A-4D64-B9EA-AF6F6B4D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647029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74C1D-73A3-48ED-ACB1-AB55FE5F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9F00F3-0A4F-41CD-BC02-4B3D56E7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899224775a48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A9488-DB43-4C31-8CDF-9064302C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424519-97E8-4469-9F25-33692EB3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84701-FB39-4812-9779-3FF32126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C02596-595A-4645-8F21-8AAD7A3F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【DSE原创模考｜参数为训练所设】从编号 1 至 16 的卡片随机抽一张，抽到偶数概率：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75B638-00D5-4E9A-B61A-434D27F3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968338-2CD4-4389-A82C-E075749D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583582-224B-4D1D-B141-0D9F4F77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66F99A-E895-45D2-AAB8-42F21F55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ED3AA8-8369-4CF9-B313-1ECC309C7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0E7F9-D381-4B23-B25F-59358CE56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13478C-E581-4F6D-B529-25F9A081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B00759-F6ED-4729-AD59-DE18ABCE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2ABA40-AACF-4893-91CD-75DD4963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787396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3AF965-7380-409B-B5F9-F3EC51C5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7596B-86A2-4655-8812-6F53302A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f6e124f984b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7E80A-F7CA-4AF6-9B88-98D9B891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D3E75-A00E-42C5-A3EA-AE448D17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A9ADB-A5CC-4AE6-9AF3-1C6F3799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能独立执行“分类分步—计数—除以样本空间”，并说明每一步理由。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B59212-7CAB-48D5-BC56-18DF723E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129815-DA9F-4E2A-96F4-51F7764A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81C603-DE81-44FE-8F51-92598C26B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【DSE原创模考｜参数为训练所设】某班 45 人，数学组 26 人、科学组 19 人、两组都参加 6 人。至少参加一组：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2E6EC8-43E6-4D4C-88AF-37908E58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高频错因：重复计数或漏计限制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438629-EE79-4A89-90BC-1896C6C36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757C54-656D-42AF-A7B9-41D52D32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5E684-B1CC-43D9-8259-587FE565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23EAD8-DBC4-4EB4-9036-46C0F634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5A0476-9782-4DE6-A244-E2103613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A910C8-F58A-4AD0-981F-BA634ECB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2032D3-C96D-461D-AD87-2AE788B0F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397031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E8C6FA-874D-43E8-8A1B-BB855364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B5879-D711-4547-98CE-77586C20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6f86120dd45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A179CD-C66C-4EBB-8FE9-61B01FEB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30E065-C9AE-4C5B-A2B2-1A28E6571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CFE643-E436-4261-9376-6B4D0EE1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C4D25-BE14-4730-BF78-9D2C2052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21B00E-6F75-4E77-8700-08B507E5A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E9592B-DF1C-478A-BAA5-467186A0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2BC363-947D-4842-908F-9FAF40E77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45059-1714-4BED-8235-93B33D2B9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44B74D-C071-4C48-A069-0C3A8644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除以样本空间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2F2070-8476-4A4C-A87A-73255B8E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C17EDA-6A15-466C-9DF1-A756506D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F0C1E8-1EA4-446B-8F28-EA25E7902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【DSE原创模考｜参数为训练所设】某班 45 人，数学组 26 人、科学组 19 人、两组都参加 6 人。至少参加一组：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381A27-F210-45E9-B4F8-5CA1AAB7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D0404A-5CDE-493F-9062-4CE58BA1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041EC3-5EB1-4755-BF1F-8AF88D42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正确结论：39 人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解析：容斥：26+19−6。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F5B703-AF99-447D-A4CC-E9117AFC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8A61A1-AC30-4C74-83CF-140C7B3D6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1EBDFF-DBD8-4ACF-ABB4-923A00CC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BDE680-1802-4887-A538-7EBA151DD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695815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5F3869-CB45-404B-AA30-84C763DB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333334-1A5E-4373-8D65-E457D573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7dffac06942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DFCBE8-C356-42FB-8823-1F986223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558D39-3DC3-4D77-91B1-363F9F63D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FDA28E-135F-4C68-93CB-BAD260DF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F4D892-364C-4D62-B683-F40AA5E8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A936DF-EFBC-4D27-99EB-ED1A18AB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D200B8-DED7-44C0-83FD-FD470137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0C720-62C0-4ACE-8CA4-377DE87A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07B514-F879-4D65-ACFC-DC342D8B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2D47BD-930E-46E6-9C1F-696A94FC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831234-46CD-432D-8FAD-8C5EA6BD2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5FE823-64FC-443C-87F5-CFD2BEB5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FA729F-8CDA-4BD9-A42F-59392FDD4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1C5E09-EBAF-4B12-9B8A-F1E0EBAA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DD9F9D-3754-4BB5-90E1-06EF8DC4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4DE98D-E234-48B8-8051-FD902D00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B1FD75-02A4-4EE9-AAC3-F657C395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70819F-B66A-47E8-9045-CD0BD013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24E1A9-6B01-4D78-A347-AEC0D2FD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E35DC3-DB94-4D59-BC8B-D23C5381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9550140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5F327F-11D0-4D45-BE73-02C6B5F6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FC29DE-693B-40C9-870D-D9B83656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5fbcd3c674e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91A47-DBBB-4365-BDD7-BCCB74119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C8EB7-35AC-449A-943C-445FDA6E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E5B714-CBD5-4B68-8222-9036D643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62629F-F098-4343-BBA8-44C2D2FA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A88B12-AABD-4107-9B3E-27A8A61A7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C4A5FA-AD8E-4563-AE1C-92ACDA8C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8B590-4DCC-49B4-9818-467927C4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6327BB-3157-45EA-934A-6D13D780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804885-7027-4A65-876A-9DF482B2E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3FC450-F84E-4F3D-B1A3-DAB30A87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E5E0E6-E6D1-4FAF-872C-9274DC22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39EDC6-28A1-4959-8791-264FB721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D07016-BBB8-4836-AE57-DCF7CA4E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7C2425-CB3F-4FEB-9F8E-8ECD4139E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518518-CDFC-4EF5-8FA9-5ED1542B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562BF8-4662-4345-8057-C355F2D5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44E4D-137C-4E1B-9C73-093212E5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104815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4BBC5E-1B1A-4E38-9B7A-1D8DA4407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35D6DC-174A-4199-BC97-A23B9373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91e1221f904d3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50A98-8619-4EA7-9A00-1B45454A4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1C0231-981B-4EE5-8B72-AB2AE7F55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3A699F-1DEF-4F32-90F6-C0149B50D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FAEA4D-B969-49CE-B641-87060728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【DSE原创模考｜参数为训练所设】某班 45 人，数学组 26 人、科学组 19 人、两组都参加 6 人。至少参加一组：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A4227F-5383-4E26-8E17-66C52D35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E39949-DB5C-4653-AEE7-0C47B941D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2F759-B3C9-4232-9CFE-C5A8D401B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FF0383-0621-495A-A187-8A69CA48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5BC582-EB44-4FF3-94FA-B9652881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1F9168-4F2D-4A17-A02B-67D13D4C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BE5A97-626B-4AC1-9F78-FF4A0BBF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85C12D-7F25-4424-A1C9-47314FF36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3F4FB3-3CCE-48E0-878D-AE9182AB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00C88E-A1B0-4B80-A241-C8B908DC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0DE1CB-317E-4444-AEE7-8B52323D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53D9C4-1616-491F-BA40-96CBFA689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B0494E-0427-4C0D-8851-6824236C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8928774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9FFCA9-16A9-4CC8-935D-285745DC3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E60F89-2CF2-4CEF-8349-433AEC33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666ae815ed48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8F66FC-1547-4378-863F-7938AA52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7D26B4-A179-4CB1-91E0-6CAD7B76E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4D0407-29FF-40B8-A718-569DA0D4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4C04D0-81C9-4738-8B80-22561EB30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【DSE原创模考｜参数为训练所设】从编号 1 至 18 的卡片随机抽一张，抽到偶数概率：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839654-775B-4A9A-9F15-D736DD5AE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FD3158-CA76-4B42-8A07-B3B49015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C422B9-4C4D-4940-8CEB-5F7918A8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12F45-1367-4834-9279-710B845E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F8C3AD-60A0-4537-BBD0-607FE62C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B6702-92FB-4A85-A8A2-49605C45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C5EE22-6502-440D-B38C-C4D155F0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71488-6D75-4C66-9AEA-3EC91D5A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034326-668E-4B30-AE90-712D238F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01972A-73F5-40C2-AB17-C5DF6DDF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7A81E0-DD5E-417E-9C2E-AFB603FD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A464FA-D6FF-4D31-AFFA-F80B566EB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874F1C-AE52-4E51-89B5-62820511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1D416A-5333-4F24-A718-49F6B5AC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CA04F5-1E97-4E07-98A1-7054C27A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730232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3DA066-C5A1-4B07-A7F1-7390DEA9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1F0CB-B5A0-47EC-95B3-1BB7D371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d77f9816a04e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7984C5-7393-4B68-BE20-AB8FCF06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81F01-E9C9-448C-B76D-4860B1ECE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39C846-A1B9-464A-92A9-1DBDFC5CE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413114-BD4F-40BF-ACBD-EA75DDAD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B16F9B-E4C6-44CE-9D0E-0757D7D9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【DSE原创模考｜参数为训练所设】某班 45 人，数学组 26 人、科学组 19 人、两组都参加 6 人。至少参加一组：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8C85AB-73EB-4C55-BC73-CEF70717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6CD889-7018-4609-BD85-AF049392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836BDB-DC8B-4497-A233-F5A6BC882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8235A0-C697-4D04-8756-21E481FB2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【DSE原创模考｜参数为训练所设】从编号 1 至 18 的卡片随机抽一张，抽到偶数概率：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F224BE-E437-489A-9214-BDA4E3BB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06115D-FF40-4F0D-B088-0FCDDAF7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062F65-9C8D-4A1D-A5B5-A367A2A8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CF12AD-8E74-4C3E-B6A8-152645165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【DSE原创模考｜参数为训练所设】8 名学生排队，甲、乙必须相邻，共有：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430813-67D9-4EA0-8381-3B7FACD8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5CBB54-3D23-4EAE-B224-6F01D69D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55C216-6B41-47BE-83E7-0C51D8A0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516D94-644A-46E1-88D3-15094B1A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56774850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7E8DCC-82B5-4A54-8FC1-3BBBB42F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83FD52-1197-435F-A24F-A80F3039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a251486df843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400ACA-501C-4A87-95D2-08B80346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7F4EC-937E-49F9-9DA6-CAB2DF1E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CD5E83-ED3F-4CF1-8370-6BB3961C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B67D57-EDAB-4231-B8C1-3151087D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E853FD-0917-4AE6-833D-68031E8A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09A601-62AD-4B8F-A478-2A3E67015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3812D3-89BC-49A7-8142-38327A5AD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37F1D4-A531-45EA-B451-3C091722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解析链：偶数有 9 张，总数 18 张。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1E1E83-8FFB-422E-A9F4-D5AB3B0F9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410EC-2ACD-4750-A011-6F2D68DFF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29D200-3C62-4593-8199-08D37C3B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0B0FF7-F44D-4E1F-89A1-A0367A0A4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3234394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4C7940-CD90-4CEB-A87F-4CD0D2D6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EF4AB4-E991-477D-8F7C-F5D0B52E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8d6ad798e64a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FB095-581A-4551-A0C5-161EEFF3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036EE9-4AFF-46DD-88E7-3FDCD582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561F6-3BDD-41AD-B36A-7B155C97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BAE3B-EEDA-4C76-8A3E-CFD45383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【DSE原创模考｜参数为训练所设】8 名学生排队，甲、乙必须相邻，共有：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C19332-451A-4B7D-8194-3852FE33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A03D62-4A9F-426D-A3C4-E5E5C1E21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ED0E24-C407-4835-9AAB-B1FF201D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99790C-BED2-4245-BC2D-3B23E73E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5BAC25-83EC-4BE9-A606-D1A666EB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1DADCC-C066-4028-A7A7-564C3D41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0058E5-A4B0-41D5-B102-C8F406B9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7D0845-1C27-41C0-9E95-A80428F9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5E9374-CA48-4E9D-BB42-CF7F236D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242876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6B8A6A-3F92-40B3-8634-2CA3E2C6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810309-120E-4148-B3D7-A3650D485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e2694c08c348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B93A2-94C8-44ED-A8D3-B044AD83E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5770C5-FED7-4B2E-9C9B-78DC81CA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9FE88A-AFB0-4FD7-B864-1005C4C4B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B6C256-FCE8-486D-B1A9-0E4F71D0B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E85360-D5E8-4BC4-8BA3-676D3F20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CCAFC2-B698-4C9C-B2FF-EB83E9F1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【DSE原创模考｜参数为训练所设】A、B 互斥，P(A)=3/50、P(B)=1/50，P(A∪B)=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074AFF-4D45-4DBE-82AC-AE9775C4A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高频错因：重复计数或漏计限制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5CB26-86D5-4610-940D-FA4AE87B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6C9DF6-2C09-4B32-8C30-ACFBF091A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3ED8C6-627E-4F27-9425-A558BEE5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4C96C-304C-48E9-AABE-80934803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E778E8-7F2B-4C65-B3C7-39DF55EC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EA3A81-170E-4290-B6AF-0197C715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9CE79B-578B-4DA1-A532-9DB69719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0015453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2CE247-BD90-4F7E-AF88-97EC6E1A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6F3A53-066F-4C0C-BD22-4EC1E038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079c82e15b43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B7C69A-F7E8-4E95-84E0-E5AC3614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4659A-CFC8-431C-AD06-1E7DB399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01466-1146-4E78-9F2E-22176B69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AE01A-CDA6-4A30-BB78-057B239FA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680000-3DD9-4509-8864-DF50EE25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F1F73D-2D43-428A-838C-3D86163A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3EA33D-C8B5-40C4-BAEB-359A2087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C625C-8C6D-4702-9367-187BF583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E17AA9-8728-469C-94FB-A01E1980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除以样本空间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22F1DD-5510-4266-9F54-3FFC0C54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C77CF6-5C50-4D18-8E55-BD3DE38F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162020-5B32-412A-878D-061DB007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【DSE原创模考｜参数为训练所设】A、B 互斥，P(A)=3/50、P(B)=1/50，P(A∪B)=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65B6C8-DB3A-42A5-8142-ABF1DA89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4DF836-4945-4321-AE00-8EBC185A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031B30-D2D5-44BE-8346-209D2209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正确结论：2/25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解析：互斥事件并集概率相加。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BAA120-08F2-4139-829D-1070BC1B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AE1A5D-F48B-48F7-8DAF-F0DDCD4D6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EBC16B-9D40-4F5D-A674-80FF5A6A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F199C2-733D-4D4B-A718-DE02FA8D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3927393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03416E-B5A0-468A-BFC9-CD4A506E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7B107-F1ED-4D77-9880-67F13D40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2306eb402048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00BC3D-2839-4E65-8CBF-1CB18D1F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3ECE7-48B5-4CB9-ADA3-6AD7E704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058A9-5A27-4062-A1DD-8BBACD6FB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689232-C57C-454A-B0C5-1167DF36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A057E8-247D-4C6C-B0B0-2CE7B7ED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D1FBA9-A913-4220-9BD8-515F9116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491899-ED59-443F-A5F5-82BD9E32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E7A6A8-58C1-4C56-9BA4-7FACB935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FD6800-5A89-4182-BF53-C5699A6C6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DDE59A-9808-4282-92B3-B61A33D6E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72652-B1D2-4440-B32E-34BEE95C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ACBB4A-6322-42FF-8C86-9A2C9C994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78A6B-406E-4E44-8D16-3447072D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D9B271-8CEB-45B6-A598-2625F37D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45C32D-FB14-4641-81E8-87347A18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1001E0-746F-4D6C-9F15-17CF946A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18422E-BDE8-4D1A-8C10-4CFAE8770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B0AB3F-BF35-404F-B2E5-0CD76BD49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226D73-29FC-4E3D-BC47-6B5134CB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6188246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6240A7-1B3F-4239-9302-A33CF503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4C82D0-314C-4D9B-BED1-2E5B34DA5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7e2f1aa7648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DC6477-0F5A-4487-88F6-F208B5A3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CCE21-2A98-4179-A38F-9B3A577E0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0C010-FD75-4F2C-A37D-CDAE0731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B7868-ADD2-4B05-8ACC-A1F923E4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B57E8C-F543-472A-A962-7C8F036B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F04FAB-F36D-49E0-AE4E-C3DA08CF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471C29-3018-4955-A7DD-83EC8D8F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80FD94-1D95-4669-A188-4C33F691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A9A956-CD7F-4288-99DD-5D1186CE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CB304A-33EB-4742-8D92-B3560DAE1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3FB2B6-C20F-46BD-AC78-6377417C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5C30AC-2366-4B52-A9A1-8C231AB7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9DB5A2-211D-4286-B007-953B477A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AFD74A-93F3-4CB4-B99A-492ADDABA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C6E6CE-FD48-4DE4-BD8F-7A1D124D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907768-D0E6-4524-9B98-00A53B31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EF2EBB-A791-4083-A741-B128807DB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7003053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EA6034-749C-493D-B43E-FCB0974E8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03BA80-2725-48D0-AF5B-8EB2B5C3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add7be7494b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CDDC9-71A2-4F58-B0A2-3BB0E6476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504F9C-7716-4744-86C5-0528BDA0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972CBA-DF66-4BD8-841B-F906760B9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6B525C-2CA7-4B70-822B-09AEC09B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【DSE原创模考｜参数为训练所设】A、B 互斥，P(A)=3/50、P(B)=1/50，P(A∪B)=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E43E6D-85DA-49D6-9001-1F291227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796358-8FC1-4E47-B7A6-8685BCC9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CA1837-6CCD-4DCA-A8BD-5E5A7AD1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A3EA5C-C88F-4352-B1FE-BFFCD2174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D98C07-D3DC-4586-805E-5B07BD43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5628AC-06A4-466A-83A6-DBBE51B38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C12238-760A-42A0-96EB-FF862FC6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51D98E-F5ED-4F9B-9B6B-608BF79D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012AB1-9155-47FD-BF30-3945CBA2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B99A3E-96A3-498F-BB56-2BEA11C5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A82A36-1FF0-4D8F-9B6D-3AF00874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4BFF19-AD36-4D13-8C9F-CDA443F71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551F2F-91CE-48AC-A466-67A991E3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6892585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F50C60-0222-4E6D-B671-DA51FECF8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B0F5A-D392-461F-ADA6-2E3634977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9ef2fe394a47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BA15B8-02C7-4EC3-82AD-818701B7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E15527-901F-41BF-AADA-15681C91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6433F-E0BB-4AC7-A4D3-3E120ED5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D06059-FD85-458C-AFFB-F684629B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【DSE原创模考｜参数为训练所设】9 名学生排队，甲、乙必须相邻，共有：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E73558-73FC-4531-9799-F6A3674A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5334BF-DBA8-4E29-B847-4BC9D09F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BACAC9-8FFD-453D-8D11-0AF677AC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4F9CAE-32D4-43B3-AD5B-43C2CE47E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215121-0C0E-490B-A56F-D6A58B25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28C22C-040D-4A3F-B38B-7D32783D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FF90FE-F4F1-43E4-9FA6-479DD9D6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2F99BC-04FD-4322-B7BF-A4C44CC0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D39C02-4224-4574-A386-2B242AEEB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9CC360-B9D0-4345-AD9D-4B91F6B0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7D8098-7AEA-49AF-8EF1-3ABF742C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C45864-B7BD-4A28-8BF4-FC20350C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4A64D8-C16C-44A5-8083-C7A2DA13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38E0ED-118F-4333-9E88-6132BE947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75A4BE-D5D1-468E-930F-5D6500C9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91939660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8BA0EF-AB3B-49CC-BB8C-A7FFD105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AB707C-C591-4C29-8F00-D66364D1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a38f47f53d47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1B0CB-5EE3-4E58-8494-5F3CAAA2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A23FE-88C5-4120-A5FC-0356D5EFF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24B70-BB7E-4177-AB6A-DB05EA33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5D5AC-08DA-4EA6-B096-9CCFFFCB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192D4C-04CC-442E-B26B-ABCD364EB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【DSE原创模考｜参数为训练所设】A、B 互斥，P(A)=3/50、P(B)=1/50，P(A∪B)=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6AD017-5BE0-4009-9133-D673758F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34538-5C62-448B-886A-76C2FB00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42D987-DDE9-4C47-B8C5-E43A92E9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527F73-8C45-40CE-8E71-CE9E2A19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【DSE原创模考｜参数为训练所设】9 名学生排队，甲、乙必须相邻，共有：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D7130-1B70-44B1-8ECD-1FBAFFF0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B068B5-3755-46D6-809C-557B9E10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1D7E60-8399-4154-AF61-65715B79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D92B75-A268-4CE8-9C19-115D078A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【DSE原创模考｜参数为训练所设】袋中 14 红球、13 蓝球，不放回取 2 球。均为红球概率：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FF9B27-2CB8-4CE1-B1B0-0626DEB9A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320D19-E386-4BC6-9375-11DB9309F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9B6DBD-D073-4FCC-AE00-0E23A706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CB3470-1622-429E-A101-0940FA09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815486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864FFE-ACA9-423F-BD8F-CD444AD2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51F45D-8610-46D5-BDD1-E7EEF603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eea84af2ee4e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80D29-9A60-47F8-890B-BED57699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4E649C-C87F-44F3-A822-F52BB89F9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55DF3-5084-4036-9FAE-48C0DB45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ABC838-01FE-4D9C-A1D9-551AABD6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F9DB49-6D67-4246-933F-CF5CDA9B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2816FD-EF90-4343-83FA-94C648BD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D8034-F67E-4744-B30B-375A375B2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FF4B53-64BE-40AC-BE58-4153770D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正确结论：80640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解析链：捆绑甲乙后有 (8)! 排法，内部另有 2 种。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4F9CD-5DEA-41DF-B214-C8967931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9F04A8-EA9C-48CA-88D7-50193EA4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FE14BE-EDB1-40C6-A7B2-93220D6C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7CB518-A2CF-479D-B8D1-3C7FA9C27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986102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E84D69-BE49-42B2-96D4-76897155E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540A32-E156-462B-9143-1CB66612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d3bb98df4c48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EF8AA-57C5-4D2E-9D26-E0C766A65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248258-E531-4D68-B961-1662E854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FF2AA4-5D03-4C45-9467-8BBB662A2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6DC9E-5619-46B3-899D-F2D17687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【DSE原创模考｜参数为训练所设】袋中 14 红球、13 蓝球，不放回取 2 球。均为红球概率：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A5C085-B57C-4358-AB0B-124230DC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0B5FCA-526E-4B5D-842E-834C30EA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C77F8F-327D-42C0-8403-34D7AF9B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492952-8458-4DF5-ACBB-4F16FD677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2CA4C7-46BE-462F-A8C9-15AF6D27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E98CCE-5DAF-41C9-B7C7-22422A21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A994FE-3877-4ADF-8AEA-D72CDF6F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C2B51C-4941-4461-B70F-DD86D165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排列组合与概率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E415B6-2D32-4240-BE53-F258AAB2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3661715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2026-08-19T08:57:22.3700000Z</dcterms:created>
  <dcterms:modified xsi:type="dcterms:W3CDTF">2026-08-19T08:57:22.3700000Z</dcterms:modified>
</coreProperties>
</file>