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461e3578eb4d4b40" /><Relationship Type="http://schemas.openxmlformats.org/officeDocument/2006/relationships/extended-properties" Target="/docProps/app.xml" Id="R16c25ba3a5124e9d" /><Relationship Type="http://schemas.openxmlformats.org/officeDocument/2006/relationships/officeDocument" Target="/ppt/presentation.xml" Id="R05691258b93f4023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37599d0640e54fa3"/>
  </p:sldMasterIdLst>
  <p:notesMasterIdLst>
    <p:notesMasterId xmlns:r="http://schemas.openxmlformats.org/officeDocument/2006/relationships" r:id="Ra25065bebbc341ea"/>
  </p:notesMasterIdLst>
  <p:sldIdLst>
    <p:sldId xmlns:r="http://schemas.openxmlformats.org/officeDocument/2006/relationships" id="256" r:id="R3186103810f64a73"/>
    <p:sldId xmlns:r="http://schemas.openxmlformats.org/officeDocument/2006/relationships" id="257" r:id="Redb898d4219d40d2"/>
    <p:sldId xmlns:r="http://schemas.openxmlformats.org/officeDocument/2006/relationships" id="258" r:id="Rf9beb496293c47c1"/>
    <p:sldId xmlns:r="http://schemas.openxmlformats.org/officeDocument/2006/relationships" id="259" r:id="R08eb71eba6de4bef"/>
    <p:sldId xmlns:r="http://schemas.openxmlformats.org/officeDocument/2006/relationships" id="260" r:id="R172992b1a3d24825"/>
    <p:sldId xmlns:r="http://schemas.openxmlformats.org/officeDocument/2006/relationships" id="261" r:id="Rf52aea638e524f7e"/>
    <p:sldId xmlns:r="http://schemas.openxmlformats.org/officeDocument/2006/relationships" id="262" r:id="R4d160825c2394af6"/>
    <p:sldId xmlns:r="http://schemas.openxmlformats.org/officeDocument/2006/relationships" id="263" r:id="R1561470fd82746cd"/>
    <p:sldId xmlns:r="http://schemas.openxmlformats.org/officeDocument/2006/relationships" id="264" r:id="R45c7dcd6c41644b3"/>
    <p:sldId xmlns:r="http://schemas.openxmlformats.org/officeDocument/2006/relationships" id="265" r:id="R9836422866c84ea1"/>
    <p:sldId xmlns:r="http://schemas.openxmlformats.org/officeDocument/2006/relationships" id="266" r:id="R3e0cf75d2a954c58"/>
    <p:sldId xmlns:r="http://schemas.openxmlformats.org/officeDocument/2006/relationships" id="267" r:id="Rf5c371a85e0a4b60"/>
    <p:sldId xmlns:r="http://schemas.openxmlformats.org/officeDocument/2006/relationships" id="268" r:id="R3c157e6ca52c40cb"/>
    <p:sldId xmlns:r="http://schemas.openxmlformats.org/officeDocument/2006/relationships" id="269" r:id="R191a3ce8262a4476"/>
    <p:sldId xmlns:r="http://schemas.openxmlformats.org/officeDocument/2006/relationships" id="270" r:id="Re982c3ee0e064b79"/>
    <p:sldId xmlns:r="http://schemas.openxmlformats.org/officeDocument/2006/relationships" id="271" r:id="R19ef92886ac8459e"/>
    <p:sldId xmlns:r="http://schemas.openxmlformats.org/officeDocument/2006/relationships" id="272" r:id="Rce5e6088a8614469"/>
    <p:sldId xmlns:r="http://schemas.openxmlformats.org/officeDocument/2006/relationships" id="273" r:id="R42ff6dda1dcd4cf7"/>
    <p:sldId xmlns:r="http://schemas.openxmlformats.org/officeDocument/2006/relationships" id="274" r:id="R6253328e718a4542"/>
    <p:sldId xmlns:r="http://schemas.openxmlformats.org/officeDocument/2006/relationships" id="275" r:id="R9c1a69ac2eca4280"/>
    <p:sldId xmlns:r="http://schemas.openxmlformats.org/officeDocument/2006/relationships" id="276" r:id="R48cf88771979455b"/>
    <p:sldId xmlns:r="http://schemas.openxmlformats.org/officeDocument/2006/relationships" id="277" r:id="Rdd3673c0194647b4"/>
    <p:sldId xmlns:r="http://schemas.openxmlformats.org/officeDocument/2006/relationships" id="278" r:id="R54edcde1d55547d5"/>
    <p:sldId xmlns:r="http://schemas.openxmlformats.org/officeDocument/2006/relationships" id="279" r:id="R982df165f4354f56"/>
    <p:sldId xmlns:r="http://schemas.openxmlformats.org/officeDocument/2006/relationships" id="280" r:id="Rd10142b6530a4e54"/>
    <p:sldId xmlns:r="http://schemas.openxmlformats.org/officeDocument/2006/relationships" id="281" r:id="R775b2b3057e34e08"/>
    <p:sldId xmlns:r="http://schemas.openxmlformats.org/officeDocument/2006/relationships" id="282" r:id="R8ab84cc9de744587"/>
    <p:sldId xmlns:r="http://schemas.openxmlformats.org/officeDocument/2006/relationships" id="283" r:id="Rad3320667cd449f6"/>
    <p:sldId xmlns:r="http://schemas.openxmlformats.org/officeDocument/2006/relationships" id="284" r:id="Rd012428b45df43fb"/>
    <p:sldId xmlns:r="http://schemas.openxmlformats.org/officeDocument/2006/relationships" id="285" r:id="R2fb46fbd1b184150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c5ef3d84412247bc" /><Relationship Type="http://schemas.openxmlformats.org/officeDocument/2006/relationships/slideMaster" Target="/ppt/slideMasters/slideMaster1.xml" Id="R37599d0640e54fa3" /><Relationship Type="http://schemas.openxmlformats.org/officeDocument/2006/relationships/notesMaster" Target="/ppt/notesMasters/notesMaster1.xml" Id="Ra25065bebbc341ea" /><Relationship Type="http://schemas.openxmlformats.org/officeDocument/2006/relationships/presProps" Target="/ppt/presProps.xml" Id="R64a0d1ad86ee45a9" /><Relationship Type="http://schemas.openxmlformats.org/officeDocument/2006/relationships/tableStyles" Target="/ppt/tableStyles.xml" Id="Re9bfe31d70394fbe" /><Relationship Type="http://schemas.openxmlformats.org/officeDocument/2006/relationships/slide" Target="/ppt/slides/slide1.xml" Id="R3186103810f64a73" /><Relationship Type="http://schemas.openxmlformats.org/officeDocument/2006/relationships/slide" Target="/ppt/slides/slide2.xml" Id="Redb898d4219d40d2" /><Relationship Type="http://schemas.openxmlformats.org/officeDocument/2006/relationships/slide" Target="/ppt/slides/slide3.xml" Id="Rf9beb496293c47c1" /><Relationship Type="http://schemas.openxmlformats.org/officeDocument/2006/relationships/slide" Target="/ppt/slides/slide4.xml" Id="R08eb71eba6de4bef" /><Relationship Type="http://schemas.openxmlformats.org/officeDocument/2006/relationships/slide" Target="/ppt/slides/slide5.xml" Id="R172992b1a3d24825" /><Relationship Type="http://schemas.openxmlformats.org/officeDocument/2006/relationships/slide" Target="/ppt/slides/slide6.xml" Id="Rf52aea638e524f7e" /><Relationship Type="http://schemas.openxmlformats.org/officeDocument/2006/relationships/slide" Target="/ppt/slides/slide7.xml" Id="R4d160825c2394af6" /><Relationship Type="http://schemas.openxmlformats.org/officeDocument/2006/relationships/slide" Target="/ppt/slides/slide8.xml" Id="R1561470fd82746cd" /><Relationship Type="http://schemas.openxmlformats.org/officeDocument/2006/relationships/slide" Target="/ppt/slides/slide9.xml" Id="R45c7dcd6c41644b3" /><Relationship Type="http://schemas.openxmlformats.org/officeDocument/2006/relationships/slide" Target="/ppt/slides/slide10.xml" Id="R9836422866c84ea1" /><Relationship Type="http://schemas.openxmlformats.org/officeDocument/2006/relationships/slide" Target="/ppt/slides/slide11.xml" Id="R3e0cf75d2a954c58" /><Relationship Type="http://schemas.openxmlformats.org/officeDocument/2006/relationships/slide" Target="/ppt/slides/slide12.xml" Id="Rf5c371a85e0a4b60" /><Relationship Type="http://schemas.openxmlformats.org/officeDocument/2006/relationships/slide" Target="/ppt/slides/slide13.xml" Id="R3c157e6ca52c40cb" /><Relationship Type="http://schemas.openxmlformats.org/officeDocument/2006/relationships/slide" Target="/ppt/slides/slide14.xml" Id="R191a3ce8262a4476" /><Relationship Type="http://schemas.openxmlformats.org/officeDocument/2006/relationships/slide" Target="/ppt/slides/slide15.xml" Id="Re982c3ee0e064b79" /><Relationship Type="http://schemas.openxmlformats.org/officeDocument/2006/relationships/slide" Target="/ppt/slides/slide16.xml" Id="R19ef92886ac8459e" /><Relationship Type="http://schemas.openxmlformats.org/officeDocument/2006/relationships/slide" Target="/ppt/slides/slide17.xml" Id="Rce5e6088a8614469" /><Relationship Type="http://schemas.openxmlformats.org/officeDocument/2006/relationships/slide" Target="/ppt/slides/slide18.xml" Id="R42ff6dda1dcd4cf7" /><Relationship Type="http://schemas.openxmlformats.org/officeDocument/2006/relationships/slide" Target="/ppt/slides/slide19.xml" Id="R6253328e718a4542" /><Relationship Type="http://schemas.openxmlformats.org/officeDocument/2006/relationships/slide" Target="/ppt/slides/slide20.xml" Id="R9c1a69ac2eca4280" /><Relationship Type="http://schemas.openxmlformats.org/officeDocument/2006/relationships/slide" Target="/ppt/slides/slide21.xml" Id="R48cf88771979455b" /><Relationship Type="http://schemas.openxmlformats.org/officeDocument/2006/relationships/slide" Target="/ppt/slides/slide22.xml" Id="Rdd3673c0194647b4" /><Relationship Type="http://schemas.openxmlformats.org/officeDocument/2006/relationships/slide" Target="/ppt/slides/slide23.xml" Id="R54edcde1d55547d5" /><Relationship Type="http://schemas.openxmlformats.org/officeDocument/2006/relationships/slide" Target="/ppt/slides/slide24.xml" Id="R982df165f4354f56" /><Relationship Type="http://schemas.openxmlformats.org/officeDocument/2006/relationships/slide" Target="/ppt/slides/slide25.xml" Id="Rd10142b6530a4e54" /><Relationship Type="http://schemas.openxmlformats.org/officeDocument/2006/relationships/slide" Target="/ppt/slides/slide26.xml" Id="R775b2b3057e34e08" /><Relationship Type="http://schemas.openxmlformats.org/officeDocument/2006/relationships/slide" Target="/ppt/slides/slide27.xml" Id="R8ab84cc9de744587" /><Relationship Type="http://schemas.openxmlformats.org/officeDocument/2006/relationships/slide" Target="/ppt/slides/slide28.xml" Id="Rad3320667cd449f6" /><Relationship Type="http://schemas.openxmlformats.org/officeDocument/2006/relationships/slide" Target="/ppt/slides/slide29.xml" Id="Rd012428b45df43fb" /><Relationship Type="http://schemas.openxmlformats.org/officeDocument/2006/relationships/slide" Target="/ppt/slides/slide30.xml" Id="R2fb46fbd1b184150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5fede43c9b394106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6687c02b1788479f" /><Relationship Type="http://schemas.openxmlformats.org/officeDocument/2006/relationships/notesMaster" Target="/ppt/notesMasters/notesMaster1.xml" Id="Rb4b4416b72874900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50c35032abb14739" /><Relationship Type="http://schemas.openxmlformats.org/officeDocument/2006/relationships/notesMaster" Target="/ppt/notesMasters/notesMaster1.xml" Id="R1cbf93b675d043c9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0e9de542e8f44f9c" /><Relationship Type="http://schemas.openxmlformats.org/officeDocument/2006/relationships/notesMaster" Target="/ppt/notesMasters/notesMaster1.xml" Id="Rec0000b35ae54dcb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68f958848d254aa9" /><Relationship Type="http://schemas.openxmlformats.org/officeDocument/2006/relationships/notesMaster" Target="/ppt/notesMasters/notesMaster1.xml" Id="R0f5a4ff8dd9b4a61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0636e610bb4147ce" /><Relationship Type="http://schemas.openxmlformats.org/officeDocument/2006/relationships/notesMaster" Target="/ppt/notesMasters/notesMaster1.xml" Id="Re60a7238654d494d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43135812f0674062" /><Relationship Type="http://schemas.openxmlformats.org/officeDocument/2006/relationships/notesMaster" Target="/ppt/notesMasters/notesMaster1.xml" Id="R8c6e8f63c20b45e9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a3600524ad16442a" /><Relationship Type="http://schemas.openxmlformats.org/officeDocument/2006/relationships/notesMaster" Target="/ppt/notesMasters/notesMaster1.xml" Id="Reb3dbf30c1e04730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08d5acdba03e4746" /><Relationship Type="http://schemas.openxmlformats.org/officeDocument/2006/relationships/notesMaster" Target="/ppt/notesMasters/notesMaster1.xml" Id="R972636b2ab35491c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8ded540b12c0442b" /><Relationship Type="http://schemas.openxmlformats.org/officeDocument/2006/relationships/notesMaster" Target="/ppt/notesMasters/notesMaster1.xml" Id="Rbbb69b03ba2b4be2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325c612e80cd40a1" /><Relationship Type="http://schemas.openxmlformats.org/officeDocument/2006/relationships/notesMaster" Target="/ppt/notesMasters/notesMaster1.xml" Id="Rfc0f237c45584011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101841bfe60b47ee" /><Relationship Type="http://schemas.openxmlformats.org/officeDocument/2006/relationships/notesMaster" Target="/ppt/notesMasters/notesMaster1.xml" Id="R333cf239f51a4d87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0f5ee40a5819416f" /><Relationship Type="http://schemas.openxmlformats.org/officeDocument/2006/relationships/notesMaster" Target="/ppt/notesMasters/notesMaster1.xml" Id="R2088109014ce474d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ea7dc4a1b3c0440a" /><Relationship Type="http://schemas.openxmlformats.org/officeDocument/2006/relationships/notesMaster" Target="/ppt/notesMasters/notesMaster1.xml" Id="Ra8a298c2c6374ef7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f9fa021f567b4b99" /><Relationship Type="http://schemas.openxmlformats.org/officeDocument/2006/relationships/notesMaster" Target="/ppt/notesMasters/notesMaster1.xml" Id="R82b200af193b48f3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0a2e16dfd08446e8" /><Relationship Type="http://schemas.openxmlformats.org/officeDocument/2006/relationships/notesMaster" Target="/ppt/notesMasters/notesMaster1.xml" Id="Raad3990872a749ef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2dd986c2503d4148" /><Relationship Type="http://schemas.openxmlformats.org/officeDocument/2006/relationships/notesMaster" Target="/ppt/notesMasters/notesMaster1.xml" Id="R09c19835a2df4373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c09e6a716c5c4e71" /><Relationship Type="http://schemas.openxmlformats.org/officeDocument/2006/relationships/notesMaster" Target="/ppt/notesMasters/notesMaster1.xml" Id="Rc2870b70ba7740e7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f6d4f83f3cee48b6" /><Relationship Type="http://schemas.openxmlformats.org/officeDocument/2006/relationships/notesMaster" Target="/ppt/notesMasters/notesMaster1.xml" Id="R3835e1da57144ae2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1657391a89514766" /><Relationship Type="http://schemas.openxmlformats.org/officeDocument/2006/relationships/notesMaster" Target="/ppt/notesMasters/notesMaster1.xml" Id="Ree165a4437ae4af0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f6c8fb74fe704dd9" /><Relationship Type="http://schemas.openxmlformats.org/officeDocument/2006/relationships/notesMaster" Target="/ppt/notesMasters/notesMaster1.xml" Id="R8a4b602c7b6140ae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dc0000668e7c4d85" /><Relationship Type="http://schemas.openxmlformats.org/officeDocument/2006/relationships/notesMaster" Target="/ppt/notesMasters/notesMaster1.xml" Id="R366cc780d46a4c1a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6131d20d8adf46c4" /><Relationship Type="http://schemas.openxmlformats.org/officeDocument/2006/relationships/notesMaster" Target="/ppt/notesMasters/notesMaster1.xml" Id="R433141049e224cf9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6117688ae6424fe4" /><Relationship Type="http://schemas.openxmlformats.org/officeDocument/2006/relationships/notesMaster" Target="/ppt/notesMasters/notesMaster1.xml" Id="Rd8a0933ee5aa4f4d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7f94886cad944034" /><Relationship Type="http://schemas.openxmlformats.org/officeDocument/2006/relationships/notesMaster" Target="/ppt/notesMasters/notesMaster1.xml" Id="R4048b926900c4eac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8da342c98f6a411c" /><Relationship Type="http://schemas.openxmlformats.org/officeDocument/2006/relationships/notesMaster" Target="/ppt/notesMasters/notesMaster1.xml" Id="R9516237970a44acf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be32a6299bf749bc" /><Relationship Type="http://schemas.openxmlformats.org/officeDocument/2006/relationships/notesMaster" Target="/ppt/notesMasters/notesMaster1.xml" Id="R5013b642e244456b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9b89a42effac4807" /><Relationship Type="http://schemas.openxmlformats.org/officeDocument/2006/relationships/notesMaster" Target="/ppt/notesMasters/notesMaster1.xml" Id="Rfb8fc4a2df48452a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359661944c484fe3" /><Relationship Type="http://schemas.openxmlformats.org/officeDocument/2006/relationships/notesMaster" Target="/ppt/notesMasters/notesMaster1.xml" Id="R2f477dfe161f47e4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81f153cb14da4d5d" /><Relationship Type="http://schemas.openxmlformats.org/officeDocument/2006/relationships/notesMaster" Target="/ppt/notesMasters/notesMaster1.xml" Id="R34a1502bd6a0440c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cb51b7ea42de4a32" /><Relationship Type="http://schemas.openxmlformats.org/officeDocument/2006/relationships/notesMaster" Target="/ppt/notesMasters/notesMaster1.xml" Id="R50c06b45d53f4928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【建议时间】课前 1 分钟</a:t>
            </a:r>
          </a:p>
          <a:p xmlns:a="http://schemas.openxmlformats.org/drawingml/2006/main">
            <a:r>
              <a:t>【AI 讲稿】欢迎进入 数学必修 的“方程与不等式”学习单元。本套课件共 3 节，每节约 30 分钟。</a:t>
            </a:r>
          </a:p>
          <a:p xmlns:a="http://schemas.openxmlformats.org/drawingml/2006/main">
            <a:r>
              <a:t>【互动提问】你目前最担心的是概念、方法、速度还是表达？</a:t>
            </a:r>
          </a:p>
          <a:p xmlns:a="http://schemas.openxmlformats.org/drawingml/2006/main">
            <a:r>
              <a:t>【预期回答】学生给出一个具体困难，并说明最近一次失分情境。</a:t>
            </a:r>
          </a:p>
          <a:p xmlns:a="http://schemas.openxmlformats.org/drawingml/2006/main">
            <a:r>
              <a:t>【停顿提示】等待学生回答后，再进入课程地图。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Paper｜Paper 2·线性方程不等式；用于知识范围与设问结构校准，题目身份为DSE原创模考题，不冒充历届真题（访问日期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</a:t>
            </a:r>
          </a:p>
          <a:p xmlns:a="http://schemas.openxmlformats.org/drawingml/2006/main">
            <a:r>
              <a:t>【AI 讲稿】先说明课程之间的递进关系：第一课锁定 DSE 知识点和真题入口，第二课完成同构例题，后续课程迁移到香港生活、高新科技与高阶综合。</a:t>
            </a:r>
          </a:p>
          <a:p xmlns:a="http://schemas.openxmlformats.org/drawingml/2006/main">
            <a:r>
              <a:t>【互动提问】看完地图，你认为哪一课最可能决定提分？为什么？</a:t>
            </a:r>
          </a:p>
          <a:p xmlns:a="http://schemas.openxmlformats.org/drawingml/2006/main">
            <a:r>
              <a:t>【预期回答】学生能把当前薄弱点与某一课的学习证据对应。</a:t>
            </a:r>
          </a:p>
          <a:p xmlns:a="http://schemas.openxmlformats.org/drawingml/2006/main">
            <a:r>
              <a:t>【停顿提示】给学生 10 秒浏览全部课程卡，再点名一课。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Paper｜Paper 2·线性方程不等式；用于知识范围与设问结构校准，题目身份为DSE原创模考题，不冒充历届真题（访问日期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</a:t>
            </a:r>
          </a:p>
          <a:p xmlns:a="http://schemas.openxmlformats.org/drawingml/2006/main">
            <a:r>
              <a:t>【AI 讲稿】明确告诉学生：本单元只训练“方程与不等式”。先解释知识范围，再用一句话建立核心判断，最后示范标准方法。</a:t>
            </a:r>
          </a:p>
          <a:p xmlns:a="http://schemas.openxmlformats.org/drawingml/2006/main">
            <a:r>
              <a:t>【互动提问】请用自己的话复述“解集要同时满足原式约束”，并举一个会触发“增根和不等号方向错误”的错误例子。</a:t>
            </a:r>
          </a:p>
          <a:p xmlns:a="http://schemas.openxmlformats.org/drawingml/2006/main">
            <a:r>
              <a:t>【预期回答】学生能说清核心判断、一个边界和方法的第一步。</a:t>
            </a:r>
          </a:p>
          <a:p xmlns:a="http://schemas.openxmlformats.org/drawingml/2006/main">
            <a:r>
              <a:t>【停顿提示】知识点复述后停 15 秒，让学生在笔记中写下关键词。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Paper｜Paper 2·线性方程不等式；用于知识范围与设问结构校准，题目身份为DSE原创模考题，不冒充历届真题（访问日期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Q1：【DSE原创模考｜参数为训练所设】解方程 3x+4=13，x= 选项为 A.4；B.2；C.3；D.5。讲解时强调：解集要同时满足原式约束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【预期回答】学生能说出“代数求解—图像验证—端点检查”中的起始动作，并避开“增根和不等号方向错误”。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Paper｜Paper 2·线性方程不等式；用于知识范围与设问结构校准，题目身份为DSE原创模考题，不冒充历届真题（访问日期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分步讲评：先重述题目条件，再逐步示范“代数求解—图像验证—端点检查”，最后给出正确结论“3”。完整解析：两边减 4 后除以 3。 完成计算后可代回题干条件复核唯一结果。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【预期回答】学生能指出方法链中的关键步骤，并联系“从课程范围、核心判断与 Paper 任务结构建立边界”。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Paper｜Paper 2·线性方程不等式；用于知识范围与设问结构校准，题目身份为DSE原创模考题，不冒充历届真题（访问日期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 的评分点核对；题型依据是 DSE模考题型｜参照 HKDSE Mathematics Compulsory Part 2027 Assessment Framework、2012-2023公开卷、Sample Paper 与 Practice Paper｜Paper 2·线性方程不等式。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【预期回答】学生能把失分归入“增根和不等号方向错误”或更精确的个人错因，并写出可执行检查动作。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Paper｜Paper 2·线性方程不等式；用于知识范围与设问结构校准，题目身份为DSE原创模考题，不冒充历届真题（访问日期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讲稿】逐项解释“方程与不等式”中的专有名词、符号、对象和单位。特别强调：增根和不等号方向错误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Paper｜Paper 2·线性方程不等式；用于知识范围与设问结构校准，题目身份为DSE原创模考题，不冒充历届真题（访问日期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讲稿】用“条件—表示—方法—核验”重建本知识点。示范时逐步引用：代数求解—图像验证—端点检查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Paper｜Paper 2·线性方程不等式；用于知识范围与设问结构校准，题目身份为DSE原创模考题，不冒充历届真题（访问日期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讲稿】带学生逐句读取任务，不先求答案。要求指出材料中的有效条件，再按“代数求解—图像验证—端点检查”作答。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Paper｜选择题呈现·参照 Paper 1 Section A·参数与根；用于知识范围与设问结构校准，题目身份为DSE原创模考题，不冒充历届真题（访问日期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Paper｜Paper 2·二次方程；用于知识范围与设问结构校准，题目身份为DSE原创模考题，不冒充历届真题（访问日期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讲稿】先展示错误路径，再用解析链复原第一失分点。禁止只说“粗心”；必须落到“增根和不等号方向错误”或更精确的动作。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Paper｜选择题呈现·参照 Paper 1 Section A·参数与根；用于知识范围与设问结构校准，题目身份为DSE原创模考题，不冒充历届真题（访问日期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讲稿】严格计时完成出口任务。最后按“入口题 + 知识边界证据卡”核对，不根据单题结果承诺等级。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Paper｜Paper 2·二次方程；用于知识范围与设问结构校准，题目身份为DSE原创模考题，不冒充历届真题（访问日期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Q11：【DSE原创模考｜参数为训练所设】成人票 $17、学生票 $13，共售 17 张，收入 $233。成人票： 选项为 A.2 张；B.4 张；C.3 张；D.16 张。讲解时强调：解集要同时满足原式约束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【预期回答】学生能说出“代数求解—图像验证—端点检查”中的起始动作，并避开“增根和不等号方向错误”。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Paper｜选择题呈现·参照 Paper 1 Section A·情境列式；用于知识范围与设问结构校准，题目身份为DSE原创模考题，不冒充历届真题（访问日期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分步讲评：先重述题目条件，再逐步示范“代数求解—图像验证—端点检查”，最后给出正确结论“3 张”。完整解析：设成人票 x 张，列式化简得 4x=12。 完成计算后可代回题干条件复核唯一结果。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【预期回答】学生能指出方法链中的关键步骤，并联系“按真题设问链完成定位、推理、表达与核验”。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Paper｜选择题呈现·参照 Paper 1 Section A·情境列式；用于知识范围与设问结构校准，题目身份为DSE原创模考题，不冒充历届真题（访问日期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Q11 的评分点核对；题型依据是 DSE模考题型｜参照 HKDSE Mathematics Compulsory Part 2027 Assessment Framework、2012-2023公开卷、Sample Paper 与 Practice Paper｜选择题呈现·参照 Paper 1 Section A·情境列式。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【预期回答】学生能把失分归入“增根和不等号方向错误”或更精确的个人错因，并写出可执行检查动作。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Paper｜选择题呈现·参照 Paper 1 Section A·情境列式；用于知识范围与设问结构校准，题目身份为DSE原创模考题，不冒充历届真题（访问日期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讲稿】逐项解释“方程与不等式”中的专有名词、符号、对象和单位。特别强调：增根和不等号方向错误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Paper｜选择题呈现·参照 Paper 1 Section A·情境列式；用于知识范围与设问结构校准，题目身份为DSE原创模考题，不冒充历届真题（访问日期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讲稿】用“条件—表示—方法—核验”重建本知识点。示范时逐步引用：代数求解—图像验证—端点检查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Paper｜选择题呈现·参照 Paper 1 Section A·情境列式；用于知识范围与设问结构校准，题目身份为DSE原创模考题，不冒充历届真题（访问日期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讲稿】带学生逐句读取任务，不先求答案。要求指出材料中的有效条件，再按“代数求解—图像验证—端点检查”作答。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Paper｜Paper 2·二次方程；用于知识范围与设问结构校准，题目身份为DSE原创模考题，不冒充历届真题（访问日期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Paper｜选择题呈现·参照 Paper 1 Section A·方程综合；用于知识范围与设问结构校准，题目身份为DSE原创模考题，不冒充历届真题（访问日期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讲稿】先展示错误路径，再用解析链复原第一失分点。禁止只说“粗心”；必须落到“增根和不等号方向错误”或更精确的动作。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Paper｜Paper 2·二次方程；用于知识范围与设问结构校准，题目身份为DSE原创模考题，不冒充历届真题（访问日期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讲稿】严格计时完成出口任务。最后按“标准例题 + 反向变式”核对，不根据单题结果承诺等级。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Paper｜选择题呈现·参照 Paper 1 Section A·方程综合；用于知识范围与设问结构校准，题目身份为DSE原创模考题，不冒充历届真题（访问日期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Q21：【DSE原创模考｜参数为训练所设】联立 x+y=13 与 x−y=1，则 (x,y)= 选项为 A.(6,7)；B.(7,6)；C.(13,1)；D.(1,13)。讲解时强调：解集要同时满足原式约束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【预期回答】学生能说出“代数求解—图像验证—端点检查”中的起始动作，并避开“增根和不等号方向错误”。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Paper｜Paper 2·联立方程；用于知识范围与设问结构校准，题目身份为DSE原创模考题，不冒充历届真题（访问日期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分步讲评：先重述题目条件，再逐步示范“代数求解—图像验证—端点检查”，最后给出正确结论“(7,6)”。完整解析：两式相加求 x，再代回求 y。 完成计算后可代回题干条件复核唯一结果。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【预期回答】学生能指出方法链中的关键步骤，并联系“只在资料参与推理时使用情境，并训练跨表示与探究能力”。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Paper｜Paper 2·联立方程；用于知识范围与设问结构校准，题目身份为DSE原创模考题，不冒充历届真题（访问日期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Q21 的评分点核对；题型依据是 DSE模考题型｜参照 HKDSE Mathematics Compulsory Part 2027 Assessment Framework、2012-2023公开卷、Sample Paper 与 Practice Paper｜Paper 2·联立方程。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【预期回答】学生能把失分归入“增根和不等号方向错误”或更精确的个人错因，并写出可执行检查动作。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Paper｜Paper 2·联立方程；用于知识范围与设问结构校准，题目身份为DSE原创模考题，不冒充历届真题（访问日期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讲稿】逐项解释“方程与不等式”中的专有名词、符号、对象和单位。特别强调：增根和不等号方向错误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Paper｜Paper 2·联立方程；用于知识范围与设问结构校准，题目身份为DSE原创模考题，不冒充历届真题（访问日期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讲稿】用“条件—表示—方法—核验”重建本知识点。示范时逐步引用：代数求解—图像验证—端点检查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Paper｜Paper 2·联立方程；用于知识范围与设问结构校准，题目身份为DSE原创模考题，不冒充历届真题（访问日期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讲稿】带学生逐句读取任务，不先求答案。要求指出材料中的有效条件，再按“代数求解—图像验证—端点检查”作答。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Paper｜选择题呈现·参照 Paper 1 Section A·方程综合；用于知识范围与设问结构校准，题目身份为DSE原创模考题，不冒充历届真题（访问日期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Paper｜选择题呈现·参照 Paper 1 Section A·参数与根；用于知识范围与设问结构校准，题目身份为DSE原创模考题，不冒充历届真题（访问日期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讲稿】先展示错误路径，再用解析链复原第一失分点。禁止只说“粗心”；必须落到“增根和不等号方向错误”或更精确的动作。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Paper｜选择题呈现·参照 Paper 1 Section A·方程综合；用于知识范围与设问结构校准，题目身份为DSE原创模考题，不冒充历届真题（访问日期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讲稿】严格计时完成出口任务。最后按“DSE 资料题证据链 + 陌生情境迁移”核对，不根据单题结果承诺等级。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Paper｜选择题呈现·参照 Paper 1 Section A·参数与根；用于知识范围与设问结构校准，题目身份为DSE原创模考题，不冒充历届真题（访问日期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b98b6de593b4f23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f61d4cdfbe344089" /><Relationship Type="http://schemas.openxmlformats.org/officeDocument/2006/relationships/slideLayout" Target="/ppt/slideLayouts/slideLayout1.xml" Id="Rae3d51cba11540bf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ae3d51cba11540bf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a74d82bf0b24d07" /><Relationship Type="http://schemas.openxmlformats.org/officeDocument/2006/relationships/image" Target="/ppt/media/image.png" Id="Rd4607eff2b6f4c40" /><Relationship Type="http://schemas.openxmlformats.org/officeDocument/2006/relationships/notesSlide" Target="/ppt/notesSlides/notesSlide1.xml" Id="R28b993bc8b5f4eda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3b30f8d17804bfe" /><Relationship Type="http://schemas.openxmlformats.org/officeDocument/2006/relationships/image" Target="/ppt/media/image2.png" Id="Rd52a07745e0e40a1" /><Relationship Type="http://schemas.openxmlformats.org/officeDocument/2006/relationships/notesSlide" Target="/ppt/notesSlides/notesSlide2.xml" Id="Rbe2ca92035b04858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a4fd8f60b824b3c" /><Relationship Type="http://schemas.openxmlformats.org/officeDocument/2006/relationships/image" Target="/ppt/media/image3.png" Id="Rf6596ad388e742a7" /><Relationship Type="http://schemas.openxmlformats.org/officeDocument/2006/relationships/notesSlide" Target="/ppt/notesSlides/notesSlide3.xml" Id="R81675a215e184b3a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9b78fda0656401f" /><Relationship Type="http://schemas.openxmlformats.org/officeDocument/2006/relationships/image" Target="/ppt/media/image4.png" Id="R02d09faeeab84749" /><Relationship Type="http://schemas.openxmlformats.org/officeDocument/2006/relationships/notesSlide" Target="/ppt/notesSlides/notesSlide4.xml" Id="Rbcd6fa9d31ac4edc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ff26d08086e4f09" /><Relationship Type="http://schemas.openxmlformats.org/officeDocument/2006/relationships/image" Target="/ppt/media/image5.png" Id="R6fe4e99cf6a544ba" /><Relationship Type="http://schemas.openxmlformats.org/officeDocument/2006/relationships/notesSlide" Target="/ppt/notesSlides/notesSlide5.xml" Id="R30e10f2197204650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08249d8e4604a2f" /><Relationship Type="http://schemas.openxmlformats.org/officeDocument/2006/relationships/image" Target="/ppt/media/image6.png" Id="R7e545732d3824bbd" /><Relationship Type="http://schemas.openxmlformats.org/officeDocument/2006/relationships/notesSlide" Target="/ppt/notesSlides/notesSlide6.xml" Id="R21c1b622a5b0492b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10d06011922447a" /><Relationship Type="http://schemas.openxmlformats.org/officeDocument/2006/relationships/image" Target="/ppt/media/image7.png" Id="R92576597ec93432e" /><Relationship Type="http://schemas.openxmlformats.org/officeDocument/2006/relationships/notesSlide" Target="/ppt/notesSlides/notesSlide7.xml" Id="Reda723f69c96425c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f35a8b567ee45b9" /><Relationship Type="http://schemas.openxmlformats.org/officeDocument/2006/relationships/image" Target="/ppt/media/image8.png" Id="R2f2210f6a180463f" /><Relationship Type="http://schemas.openxmlformats.org/officeDocument/2006/relationships/notesSlide" Target="/ppt/notesSlides/notesSlide8.xml" Id="Ra1679a41052f43fc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df98a57f95d4a28" /><Relationship Type="http://schemas.openxmlformats.org/officeDocument/2006/relationships/image" Target="/ppt/media/image9.png" Id="Rfd5b772b0cbe4202" /><Relationship Type="http://schemas.openxmlformats.org/officeDocument/2006/relationships/notesSlide" Target="/ppt/notesSlides/notesSlide9.xml" Id="R01b912645ef548c2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af9cfe4d7d545b3" /><Relationship Type="http://schemas.openxmlformats.org/officeDocument/2006/relationships/image" Target="/ppt/media/image10.png" Id="R80885fd94ced41ac" /><Relationship Type="http://schemas.openxmlformats.org/officeDocument/2006/relationships/notesSlide" Target="/ppt/notesSlides/notesSlide10.xml" Id="Re992de34d96b4765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8dd97427534415c" /><Relationship Type="http://schemas.openxmlformats.org/officeDocument/2006/relationships/image" Target="/ppt/media/image11.png" Id="Re3c0907b20114692" /><Relationship Type="http://schemas.openxmlformats.org/officeDocument/2006/relationships/notesSlide" Target="/ppt/notesSlides/notesSlide11.xml" Id="R02765aa602814357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058970090184b2b" /><Relationship Type="http://schemas.openxmlformats.org/officeDocument/2006/relationships/image" Target="/ppt/media/image12.png" Id="R0b8306a541754d9f" /><Relationship Type="http://schemas.openxmlformats.org/officeDocument/2006/relationships/notesSlide" Target="/ppt/notesSlides/notesSlide12.xml" Id="Ra9c482d577e24832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7b41e654f344497" /><Relationship Type="http://schemas.openxmlformats.org/officeDocument/2006/relationships/image" Target="/ppt/media/image13.png" Id="R7aa29fe5816b42ee" /><Relationship Type="http://schemas.openxmlformats.org/officeDocument/2006/relationships/notesSlide" Target="/ppt/notesSlides/notesSlide13.xml" Id="Rfdf709df82c74030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e267193f42348fd" /><Relationship Type="http://schemas.openxmlformats.org/officeDocument/2006/relationships/image" Target="/ppt/media/image14.png" Id="R110e36339234459c" /><Relationship Type="http://schemas.openxmlformats.org/officeDocument/2006/relationships/notesSlide" Target="/ppt/notesSlides/notesSlide14.xml" Id="R17aa0bba3e20461a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61e94fe394c438e" /><Relationship Type="http://schemas.openxmlformats.org/officeDocument/2006/relationships/image" Target="/ppt/media/image15.png" Id="R3968d8898a164455" /><Relationship Type="http://schemas.openxmlformats.org/officeDocument/2006/relationships/notesSlide" Target="/ppt/notesSlides/notesSlide15.xml" Id="R48ca5d4b36a64652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d646d3e13d84f55" /><Relationship Type="http://schemas.openxmlformats.org/officeDocument/2006/relationships/image" Target="/ppt/media/image16.png" Id="R54a5f5aed3dd4425" /><Relationship Type="http://schemas.openxmlformats.org/officeDocument/2006/relationships/notesSlide" Target="/ppt/notesSlides/notesSlide16.xml" Id="R87cd0bbe055a4b04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1e9c85435e04c2e" /><Relationship Type="http://schemas.openxmlformats.org/officeDocument/2006/relationships/image" Target="/ppt/media/image17.png" Id="Rf52aa36d5adf4530" /><Relationship Type="http://schemas.openxmlformats.org/officeDocument/2006/relationships/notesSlide" Target="/ppt/notesSlides/notesSlide17.xml" Id="Rf589693cb6554dde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f050506a3224814" /><Relationship Type="http://schemas.openxmlformats.org/officeDocument/2006/relationships/image" Target="/ppt/media/image18.png" Id="R08875ec3b7f04506" /><Relationship Type="http://schemas.openxmlformats.org/officeDocument/2006/relationships/notesSlide" Target="/ppt/notesSlides/notesSlide18.xml" Id="Rcd30fd07ee104414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36cc827e30a47e0" /><Relationship Type="http://schemas.openxmlformats.org/officeDocument/2006/relationships/image" Target="/ppt/media/image19.png" Id="R8f581db2a3bf43d3" /><Relationship Type="http://schemas.openxmlformats.org/officeDocument/2006/relationships/notesSlide" Target="/ppt/notesSlides/notesSlide19.xml" Id="Rc09eae4dba7441b1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942c341bed64a8e" /><Relationship Type="http://schemas.openxmlformats.org/officeDocument/2006/relationships/image" Target="/ppt/media/image20.png" Id="Rfe57eb8169e54bc8" /><Relationship Type="http://schemas.openxmlformats.org/officeDocument/2006/relationships/notesSlide" Target="/ppt/notesSlides/notesSlide20.xml" Id="R14ec67db91ed4468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3d99c9032c041f8" /><Relationship Type="http://schemas.openxmlformats.org/officeDocument/2006/relationships/image" Target="/ppt/media/image21.png" Id="R6918cccb3eb04efa" /><Relationship Type="http://schemas.openxmlformats.org/officeDocument/2006/relationships/notesSlide" Target="/ppt/notesSlides/notesSlide21.xml" Id="Rd425afc526844c6f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986e52a367c4033" /><Relationship Type="http://schemas.openxmlformats.org/officeDocument/2006/relationships/image" Target="/ppt/media/image22.png" Id="R7e550c62d1b9414c" /><Relationship Type="http://schemas.openxmlformats.org/officeDocument/2006/relationships/notesSlide" Target="/ppt/notesSlides/notesSlide22.xml" Id="Rfa1ad5881b2b4c64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3ee32e97d4d4b0f" /><Relationship Type="http://schemas.openxmlformats.org/officeDocument/2006/relationships/image" Target="/ppt/media/image23.png" Id="Rc2c774e3317140e0" /><Relationship Type="http://schemas.openxmlformats.org/officeDocument/2006/relationships/notesSlide" Target="/ppt/notesSlides/notesSlide23.xml" Id="Rf559c1bbcf524929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9fef576508042a6" /><Relationship Type="http://schemas.openxmlformats.org/officeDocument/2006/relationships/image" Target="/ppt/media/image24.png" Id="Ra76242e149d94879" /><Relationship Type="http://schemas.openxmlformats.org/officeDocument/2006/relationships/notesSlide" Target="/ppt/notesSlides/notesSlide24.xml" Id="Rc4e1231a712e433f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db6ceda28a94875" /><Relationship Type="http://schemas.openxmlformats.org/officeDocument/2006/relationships/image" Target="/ppt/media/image25.png" Id="Raa3f3a2cc49a415c" /><Relationship Type="http://schemas.openxmlformats.org/officeDocument/2006/relationships/notesSlide" Target="/ppt/notesSlides/notesSlide25.xml" Id="Re2f7249016d94286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d05278af6b44fb1" /><Relationship Type="http://schemas.openxmlformats.org/officeDocument/2006/relationships/image" Target="/ppt/media/image26.png" Id="R1474c1c0666f401f" /><Relationship Type="http://schemas.openxmlformats.org/officeDocument/2006/relationships/notesSlide" Target="/ppt/notesSlides/notesSlide26.xml" Id="Ref161b9489374b32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0a3fd62238a4fd1" /><Relationship Type="http://schemas.openxmlformats.org/officeDocument/2006/relationships/image" Target="/ppt/media/image27.png" Id="Ra0a21ce66fbb4dc9" /><Relationship Type="http://schemas.openxmlformats.org/officeDocument/2006/relationships/notesSlide" Target="/ppt/notesSlides/notesSlide27.xml" Id="Rd391fbe816624917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72aa987c57d4718" /><Relationship Type="http://schemas.openxmlformats.org/officeDocument/2006/relationships/image" Target="/ppt/media/image28.png" Id="Rf765c86678dc4ae3" /><Relationship Type="http://schemas.openxmlformats.org/officeDocument/2006/relationships/notesSlide" Target="/ppt/notesSlides/notesSlide28.xml" Id="R7e40c627c2214351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5e1960c469f472f" /><Relationship Type="http://schemas.openxmlformats.org/officeDocument/2006/relationships/image" Target="/ppt/media/image29.png" Id="R983ab245a90c4d8a" /><Relationship Type="http://schemas.openxmlformats.org/officeDocument/2006/relationships/notesSlide" Target="/ppt/notesSlides/notesSlide29.xml" Id="Rd9826637001e4def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21fef3b99e84488" /><Relationship Type="http://schemas.openxmlformats.org/officeDocument/2006/relationships/image" Target="/ppt/media/image30.png" Id="Rc3a740c99f404e9d" /><Relationship Type="http://schemas.openxmlformats.org/officeDocument/2006/relationships/notesSlide" Target="/ppt/notesSlides/notesSlide30.xml" Id="Rbbe519ae540e495b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D768B6C-BFDF-4E6B-9E7D-B18BF3B38C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42862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3256F8F-A3E6-45B7-86A9-58BCF2356E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0"/>
            <a:ext cx="1524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7C7A258-21A5-467D-A8D1-4B80FF4577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90550"/>
            <a:ext cx="3048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MATH · KNOWLEDGE POINT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308F29C-5EED-4167-88B1-57CCA6C7EE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371600"/>
            <a:ext cx="306705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8000"/>
              </a:lnSpc>
              <a:buNone/>
              <a:def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方程与不等式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DF0ADED-16D9-4E24-9D8A-E6E169C003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390900"/>
            <a:ext cx="30480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一二次、分式、无理、绝对值与线性规划。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0443BBA-C03A-4853-85FF-009660B6D1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4B9BBB3-E2DD-425F-A3AB-C604BE8E06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B4B4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LEVEL 5–5*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53F6F61-B424-4002-86AF-3AF177417E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5270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D3CC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LEVEL 5**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67AE390-BD92-46B7-A7AE-34F90343F1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4607eff2b6f4c40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691933F-A2C9-40D6-A777-5A31B7FAD2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1666875"/>
            <a:ext cx="20002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058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6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1B8566F-8700-46FE-8DD3-EC187353E5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21526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节课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DB0D80E-C0B5-4601-B968-36D65F4DEF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3124200"/>
            <a:ext cx="2476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68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5700" b="1">
                <a:solidFill>
                  <a:srgbClr val="0B0B0D"/>
                </a:solidFill>
                <a:latin typeface="Arial"/>
                <a:ea typeface="Arial"/>
                <a:cs typeface="Arial"/>
              </a:defRPr>
            </a:pPr>
            <a:r>
              <a:rPr sz="5700" b="1">
                <a:solidFill>
                  <a:srgbClr val="0B0B0D"/>
                </a:solidFill>
                <a:latin typeface="Arial"/>
                <a:ea typeface="Arial"/>
                <a:cs typeface="Arial"/>
              </a:rPr>
              <a:t>90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99BDE25-87F9-43E2-A6DE-1D24432A49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35242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分钟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453D12B-26AB-48D8-A375-0B9E195AF7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4762500"/>
            <a:ext cx="566737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4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目标—诊断—例题—变式—限时训练—错因复盘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17DE3B6-B1B8-4188-A2C3-28D3F13619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5600700"/>
            <a:ext cx="476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可编辑 PPT · AI 讲稿见演讲者备注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D9C5CB9-62A4-42BE-AE8E-1235FA292E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9727656-F382-4930-9A67-B90C5FE8DB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MATH · 方程与不等式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01FDB25-E384-49ED-91A4-0D39398F3B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01 / 30</a:t>
            </a:r>
          </a:p>
        </p:txBody>
      </p:sp>
    </p:spTree>
    <p:extLst>
      <p:ext uri="{BB962C8B-B14F-4D97-AF65-F5344CB8AC3E}">
        <p14:creationId xmlns:p14="http://schemas.microsoft.com/office/powerpoint/2010/main" val="111236194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EAA8B74E-CB80-45BF-9A89-4E71E87BEA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COURSE MAP · 30 MIN EACH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6CF32A7-EB11-4548-9E98-3F68062201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52a07745e0e40a1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54CA673-6D8B-466E-9342-4FAA404420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429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先建结构，再形成速度。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D086563-76EB-4EB3-A03D-4AC8362527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35560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E2788DA-F732-45C4-A91E-5A5BD63465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4396A32-ECAB-4378-87D0-DAB6A19517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DSE 知识点与真题入口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5F0AD34-9A19-45C6-951A-60011897E8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从课程范围、核心判断与 Paper 任务结构建立边界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1C2333E-F801-4203-93E2-3BEBD52DB8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EA9003F-8CD0-4539-9129-EBC3D7F86C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0" y="1952625"/>
            <a:ext cx="35560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A30E332-655B-42EB-AA63-41C69ECC20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85D138C-4D90-4BD2-AA30-335C8F5EBA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 模考例题与变式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B6D38D5-C113-43E7-AB56-3013F78863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按真题设问链完成定位、推理、表达与核验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891B4FA-5913-4666-9FAF-D31FCF172F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B3FDA5A-FF42-4B13-BCEE-5F78FC62E6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7350" y="1952625"/>
            <a:ext cx="35560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5FFB817-2C45-45CB-B5FC-725B58A544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556605A-7317-428E-9E08-43F20C93E5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资料解读与高阶迁移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CCFB29D-1107-4826-A8E6-F99BC324E8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只在资料参与推理时使用情境，并训练跨表示与探究能力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D8BA5EF-D6AE-4EB6-8F9B-1C8BBB19A0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DE4958F-E7C3-4EF2-B17F-57EFEEC855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753100"/>
            <a:ext cx="10668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成功标准｜解集要同时满足原式约束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A58B8D1-6E84-4C78-90FA-6869E8D03A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2B3AC07-76DD-42CD-89B8-F62854CB0F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MATH · 方程与不等式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DAD0B2F-115D-4376-A280-22BEBFBCE6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02 / 30</a:t>
            </a:r>
          </a:p>
        </p:txBody>
      </p:sp>
    </p:spTree>
    <p:extLst>
      <p:ext uri="{BB962C8B-B14F-4D97-AF65-F5344CB8AC3E}">
        <p14:creationId xmlns:p14="http://schemas.microsoft.com/office/powerpoint/2010/main" val="203103376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8CD226A-34C6-4008-B90E-ED0CAF8B88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DSE KNOWLEDGE POINT · EXPLICIT SCOPE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04467D3-65EE-47E6-8FB4-790B314765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6596ad388e742a7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F3A73FB-8AF6-4A5A-BB73-942604D5F8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239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30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方程与不等式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9259401-2F85-41AA-A814-5FBE1642BC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504950"/>
            <a:ext cx="723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本页就是本单元的知识点边界。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FD3041B-D493-4288-A686-229FA5ECFB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38350"/>
            <a:ext cx="495300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0ED6D24-047C-4BC3-98B0-73A33BE091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324100"/>
            <a:ext cx="4095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CORE JUDGEMENT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2B199CE-D48E-487B-BAC6-12CB2E0170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781300"/>
            <a:ext cx="40957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解集要同时满足原式约束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B76E93A-FA2C-4F1A-8459-0483E511F4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324350"/>
            <a:ext cx="4095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边界提醒｜增根和不等号方向错误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57A7549-8F1B-446C-B881-4D8285B7F7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2038350"/>
            <a:ext cx="5715000" cy="1428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A9C6876-D48E-4502-912D-61D49EB3A0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286000"/>
            <a:ext cx="1047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知识范围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FAC8A75-4F61-4849-AC83-C38157A6AA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6860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一二次、分式、无理、绝对值与线性规划。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F1708D6-BAF2-4522-892A-2801D2FCF6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3638550"/>
            <a:ext cx="5715000" cy="16859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C961C55-F564-4D8D-A2B6-717380AB98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3886200"/>
            <a:ext cx="1333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标准方法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A037427-58C2-4FAE-931B-DDB65D1C22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42862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代数求解—图像验证—端点检查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CEAB074-602F-4C1E-ADFD-7E7DD64BCF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38800"/>
            <a:ext cx="8096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题型依据｜DSE模考题型｜参照 HKDSE Mathematics Compulsory Part 2027 Assessment Framework、2012-2023公开卷、Sample Paper 与 Practice Paper｜Paper 2·线性方程不等式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3082D68-B00E-452F-B410-1A5449DE29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76950"/>
            <a:ext cx="8858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0B0B0D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0B0B0D"/>
                </a:solidFill>
                <a:latin typeface="Arial"/>
                <a:ea typeface="Arial"/>
                <a:cs typeface="Arial"/>
              </a:rPr>
              <a:t>30题结构  基础诊断  +  应用迁移  +  高阶挑战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90E061B-54B3-4657-90E8-7D48BB3B4C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EDD69AC-E98C-4AD1-B79C-17321B9611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MATH · 方程与不等式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B000D9D-1F99-43CD-B0D4-AFB19E9295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03 / 30</a:t>
            </a:r>
          </a:p>
        </p:txBody>
      </p:sp>
    </p:spTree>
    <p:extLst>
      <p:ext uri="{BB962C8B-B14F-4D97-AF65-F5344CB8AC3E}">
        <p14:creationId xmlns:p14="http://schemas.microsoft.com/office/powerpoint/2010/main" val="1366454589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2F52622-0B88-4071-9F8F-1F67EDBAFC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739C5A2-ECC6-4CC1-A156-17F4E5DBF7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2d09faeeab84749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69B12FB-31AB-4E22-8C7E-B75BF07BE8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 知识点与真题入口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A49AFF6-C1B3-44B5-97A8-F1C1F519F8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9965DF2-B130-4854-B12C-D1E2236EB6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能解释“解集要同时满足原式约束”，并识别一个反例或边界。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D112EA9-76A1-414E-A4D4-D7B978B5A5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45E24C7-0F5F-4C81-A87C-2948C5D34E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入口诊断｜Q01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77A81A4-D33F-48AE-88FA-7DB343514E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【DSE原创模考｜参数为训练所设】解方程 3x+4=13，x=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F6A43AD-4430-40F7-9A88-CAB202C57D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高频错因：增根和不等号方向错误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A6BBBD3-FF8F-4B2C-95A1-F4893098EB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A3B9C24-5C10-4723-A5D4-DDF2529633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74C2603-082E-4811-AEBE-5E04E6CA79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解集要同时满足原式约束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AFF5885-9772-44D4-88CE-03FB7355AC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7CEAE85-1821-41B0-8CCD-C5DC06E34D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BBD813D-FDB7-4951-B41E-61C00AC1A6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MATH · 方程与不等式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A6F16F0-1D1D-4EB7-AA1D-2A7B68684E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04 / 30</a:t>
            </a:r>
          </a:p>
        </p:txBody>
      </p:sp>
    </p:spTree>
    <p:extLst>
      <p:ext uri="{BB962C8B-B14F-4D97-AF65-F5344CB8AC3E}">
        <p14:creationId xmlns:p14="http://schemas.microsoft.com/office/powerpoint/2010/main" val="766928353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D5D562F-5F7F-44D0-9BC2-C18204D2B4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97A8E29-253C-4AD3-9B03-8D2EF8F740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fe4e99cf6a544ba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8A91C4A-75B5-42FC-98F7-33C1CFABD7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D114079-2862-40CE-A52B-236FAECBD9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7FA2E24-ED8B-42FA-A919-42C5ACB012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0960621-F577-420E-9CE6-FECBB9D590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78DC0A5-C330-47E2-9273-D88BE9AED8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代数求解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A3D9715-8148-4A90-905C-65E535D68F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AB5B6CD-752D-4541-B6D6-3FF6690725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图像验证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DC4254A-5E23-4DC1-AAEE-333A30EDA6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6898685-838E-49E3-9DA7-4E232B73F1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端点检查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D1F254B-9C5A-43EC-95B8-DDDEB2737F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4AFDE9C-6A0B-44C0-B888-3CF75E315B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模考例题 · Q01 · DSE模考题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5410467-CE33-4652-B214-0514BCBF14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【DSE原创模考｜参数为训练所设】解方程 3x+4=13，x=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FCA988D-00A7-40A1-9F78-4C0646EB0A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67DEBA8-3E6E-4EFD-92EA-9599856741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71634AD-4332-47F0-BA80-07F9506869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正确结论：3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解析：两边减 4 后除以 3。 完成计算后可代回题干条件复核唯一结果。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A597586-AFB1-40A6-99AB-1E8C4B34FB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7C01D28-9082-4A51-9D1C-E003E43584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F89BE12-D3CB-4C71-8BC9-61AC40735F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MATH · 方程与不等式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6A304D5-EF83-46A1-A935-0C8BA0CEE5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05 / 30</a:t>
            </a:r>
          </a:p>
        </p:txBody>
      </p:sp>
    </p:spTree>
    <p:extLst>
      <p:ext uri="{BB962C8B-B14F-4D97-AF65-F5344CB8AC3E}">
        <p14:creationId xmlns:p14="http://schemas.microsoft.com/office/powerpoint/2010/main" val="2002799638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C5ADD7B-D12B-40F4-B89A-7B6B34DA41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14CECD5-8770-4DB2-9313-309F4EE43F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e545732d3824bbd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36ED971-16C9-47F3-A3B0-8370931574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AC06CB7-3138-437A-8D37-7B8A7B3F4A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CD04B09-86FA-4B54-A885-6A44F7F8D1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E0027BC-00D5-4649-971D-12EA0353F3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86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用 2 分钟口述一题“从课程范围、核心判断与 Paper 任务结构建立边界”任务的作答路径，答案必须包含：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E434B4E-3ADA-4FF0-BED0-B334A9CE95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31C0652-4450-47D6-9700-39A65D396C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2EBB01D-F1B8-44F3-8927-DDC2241E7B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9B7051B-EBF7-4334-B029-A1A34DBCCF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EF0518A-6801-4766-8231-FADAA7AE7D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014E320-22CB-4E59-BC87-6125F067C8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6E4E71B-8E8C-4B71-B010-2BE1D54355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6B67C6B-AC8A-420B-A276-512515A9E0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27912CC-5E56-40FA-A025-E2C571EA53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增根和不等号方向错误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EFE11A3-7ADF-42E7-948E-4FECE61AB2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54B4CAB-8065-4628-BD9E-CE71657A17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达标证据｜入口题 + 知识边界证据卡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24E1EEB-CD5F-4884-AA03-54891ECF98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89682CD-2618-46A5-92AA-7CCA7AB985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60D86FD-B257-4808-A2DF-004B8F59A4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MATH · 方程与不等式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92BD245-3623-40FF-89DA-FC59D96BCF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06 / 30</a:t>
            </a:r>
          </a:p>
        </p:txBody>
      </p:sp>
    </p:spTree>
    <p:extLst>
      <p:ext uri="{BB962C8B-B14F-4D97-AF65-F5344CB8AC3E}">
        <p14:creationId xmlns:p14="http://schemas.microsoft.com/office/powerpoint/2010/main" val="2032700743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2D722A1-4075-4676-88AA-0507A99325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542E8FF-B518-4D01-B626-94BC63D9AE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2576597ec93432e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C57DEE3-DC2F-447C-81F2-9ECA65CC4B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9DB6480-D4CE-4827-8656-3D7B23EBEB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4BB9209-7246-4930-A60E-4F038F00F4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9C6B228-9381-41B6-9439-BFD6F3CD72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方程与不等式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1A78EBE-5C1A-481A-A098-95A19B5AC4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29706B0-5E87-4028-B64E-442F66033D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5C64E34-833B-4587-8826-DD369FC78C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解集要同时满足原式约束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CA1C0EE-1E18-4D5F-A65C-49D3A979BE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F3CAE7E-150B-4BC5-95A4-ED1C2985A2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1BB9D9F-97E6-46A0-9642-EEBA33F9C4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代数求解—图像验证—端点检查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B92D5D1-5936-40A3-A3DF-F9CA3FA339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E153C14-C5DA-486C-8450-D8DAFB8A2A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46B5A45-BF8D-49E3-B8CE-7C3E786A4F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增根和不等号方向错误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B9E6A46-A7CD-470A-9B53-BAD22E89D0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D987538-1A4D-4B5A-A8E9-FACEFE7C8B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8098149-6875-443A-8E92-BFE2E19F17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MATH · 方程与不等式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7CED1D7-0D00-40F3-AE23-38C796EEEC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07 / 30</a:t>
            </a:r>
          </a:p>
        </p:txBody>
      </p:sp>
    </p:spTree>
    <p:extLst>
      <p:ext uri="{BB962C8B-B14F-4D97-AF65-F5344CB8AC3E}">
        <p14:creationId xmlns:p14="http://schemas.microsoft.com/office/powerpoint/2010/main" val="267100675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D0B18F2-1B8C-4E6B-B843-794385795E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AD99A81-2AC4-48A7-A33F-CFFB20B06B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f2210f6a180463f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032C475-8CD5-440D-A24C-5787D78831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5366747-CF0F-49CA-AD0B-9CE5C48757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CB7033B-D41E-4EDD-A195-61C7CE6038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1F263C9-8E27-4CE8-BB5E-0E018BE8CD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【DSE原创模考｜参数为训练所设】解方程 3x+4=13，x=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02B5846-9B26-4E62-B26A-C2DCBC8330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AF2EFF4-8466-42DB-849C-70A05641EC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47D5120-FAE1-46BF-BC1B-B2D80EE8BC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解集要同时满足原式约束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A70A08A-3AA3-49E7-B475-22ABBF019B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EFB73E2-A619-471B-B424-003B8D4A31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14C7882-84D3-42FC-82EB-76F6CC1B7B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代数求解—图像验证—端点检查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521DDB0-3DBC-4FD8-BD37-47BB9CD7D3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7685687-C65D-4A74-8228-27C4938680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E97B55F-6D06-4A4A-B177-11F0B439E9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检查：增根和不等号方向错误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0EB134F-5EB7-4B6C-B95E-7033D6D8D1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6B70AA6-7737-4D5D-95B2-22529C0B43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4745656-85C3-4680-AAC8-8C19C9DDDF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MATH · 方程与不等式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7907393-CCDF-4F73-BB2A-F4C54DED40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08 / 30</a:t>
            </a:r>
          </a:p>
        </p:txBody>
      </p:sp>
    </p:spTree>
    <p:extLst>
      <p:ext uri="{BB962C8B-B14F-4D97-AF65-F5344CB8AC3E}">
        <p14:creationId xmlns:p14="http://schemas.microsoft.com/office/powerpoint/2010/main" val="1274217593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65DACC3-EEE4-42D0-86B9-5F2991A3CC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79CEFB6-B0BD-4F8F-93B4-9F6A38298A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d5b772b0cbe4202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E66F998-CFD0-47EA-9EDD-40F7D713A9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64FA5FE-060D-4A7C-B1FE-A2D4A25118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EFD427D-4612-43E6-A1FD-63AFAAC6F2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任务 Q04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418DD76-7AD1-4F15-88D8-D158087E41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【DSE原创模考｜参数为训练所设】若 x²−12x+k=0 有重根，则 k=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1676AA8-F7A5-4C4A-994A-97548BFCE5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题型参照：DSE模考题型｜参照 HKDSE Mathematics Compulsory Part 2027 Assessment Framework、2012-2023公开卷、Sample Paper 与 Practice P…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519BB9E-61D3-4E4E-A8E0-66B5AA5F28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BD10F1D-9264-45A1-8977-8FD65C5FB7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EE1B7F0-2BF4-4C87-AE03-E64346F6B0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7E40956-8337-422B-92FA-F04847C51C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9F261AD-68EE-4FFA-AA49-36ED51245A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E49CB51-0882-4900-9E45-75AC4EB5A4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0327C7C-CDB0-4E08-A7DC-68507E55D4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485E3E9-5BDB-40D0-B4D2-1FEBB1294D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A6E6B98-4A7A-43D3-AC9F-CC01B29590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1BBC9E8-1EDD-4629-9EFB-8F15B2485B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79EDA02-582A-48A0-BE64-80DA5CA5D4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1661F03-0813-41C9-A74C-EBEFF25584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F9D27EF-2DF1-49AD-A036-9EAE1304A3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MATH · 方程与不等式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5CC4D91-B67C-4A75-B8F9-59DC30B528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09 / 30</a:t>
            </a:r>
          </a:p>
        </p:txBody>
      </p:sp>
    </p:spTree>
    <p:extLst>
      <p:ext uri="{BB962C8B-B14F-4D97-AF65-F5344CB8AC3E}">
        <p14:creationId xmlns:p14="http://schemas.microsoft.com/office/powerpoint/2010/main" val="1506363706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6A7DD0A-1D7B-43C7-A4FB-3E227C20EF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F5A1A83-A1FE-4C10-ADF0-CE0DFA9210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0885fd94ced41ac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01F574D-EB75-470E-B5C9-8E864B71BB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D16F585-726C-4A6B-945F-A0A86E6BE1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644F814-1671-49A1-8F4D-57C8D86C83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5A96038-68EE-454E-9405-3AB6FF095D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6DAF83B-6E4A-4155-8D04-C6CF18AA68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【DSE原创模考｜参数为训练所设】解方程 3x+4=13，x=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C6D1C73-1C37-4A51-B586-15659CD7A0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4B3E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7691673-A19F-4608-96DE-BD446ED4C2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4930136-217D-467B-BA7A-604C8D2993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86D7356-04CC-4E25-9B3A-220D5C1745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【DSE原创模考｜参数为训练所设】若 x²−12x+k=0 有重根，则 k=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2826B30-9223-47E5-A76D-3732545159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9F89BF4-E569-4F73-A749-F8763C905B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F45CE97-7207-429F-9828-C3964B398C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A7789B6-6DB5-4669-B381-E989FDDEB0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【DSE原创模考｜参数为训练所设】方程 x²−21x+110=0 的两根：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65287FD-8052-4552-9409-6F421983EA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ED1BCF7-969E-450B-A18C-625634B466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284C73B-72D4-4C70-AA03-A8B0B5D8C3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MATH · 方程与不等式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679E49D-2EE5-40C8-9812-E567F0F702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10 / 30</a:t>
            </a:r>
          </a:p>
        </p:txBody>
      </p:sp>
    </p:spTree>
    <p:extLst>
      <p:ext uri="{BB962C8B-B14F-4D97-AF65-F5344CB8AC3E}">
        <p14:creationId xmlns:p14="http://schemas.microsoft.com/office/powerpoint/2010/main" val="522724175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D3951EA-DD8E-4FC4-8DAF-1C90703616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26E2993-BF0C-4F79-8C29-FE7517BC50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3c0907b20114692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3D482A7-6818-45A8-BBDF-A7E6156B2B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58B1E85-2C48-44AF-9FD8-14B0C6C76D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C803C85-B63C-411D-BDE4-56984E92D5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1CDD14E-ABDE-4ECA-AAB3-F1AFF8B414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增根和不等号方向错误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224AD97-8053-4149-9888-8AAFA23CC9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EC5076C-F00F-400D-B205-421D03F2EF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CBDBDA9-B7E1-494F-97BC-743620C0DA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47CD212-44D1-4E0C-A42A-EE170268EE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正确结论：36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解析链：判别式为 0：144−4k=0。 完成计算后可代回题干条件复核唯一结果。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6C166FE-276C-4A1E-9561-B75266F13B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176D2C6-C865-4484-8CD8-4BD5797351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443F54B-89B3-4B4A-9147-17A64AA5A3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MATH · 方程与不等式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7CECC22-FC7B-49CC-B3D5-3B8674589C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11 / 30</a:t>
            </a:r>
          </a:p>
        </p:txBody>
      </p:sp>
    </p:spTree>
    <p:extLst>
      <p:ext uri="{BB962C8B-B14F-4D97-AF65-F5344CB8AC3E}">
        <p14:creationId xmlns:p14="http://schemas.microsoft.com/office/powerpoint/2010/main" val="648006017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A503FBA-0236-449C-8CE0-F6FC84AC5A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8EB86C9-079B-4A3C-8400-2038108C37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b8306a541754d9f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C323FFE-EA07-4516-A664-ADF478D506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41B5088-448F-4BCB-8260-2EC3DD5293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9035994-E521-414C-A25D-1FFD7F6EAC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EXIT Q08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E5EEDA8-48CF-43E9-91FF-E99DD9C31E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【DSE原创模考｜参数为训练所设】方程 x²−21x+110=0 的两根：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C747806-0CDC-4808-977C-190C3E933B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F714CF4-4D3D-4B70-ABD1-1166651AB8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92481E7-DF84-4BE5-AC60-36EB57F372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0F1BF4E-C46C-48D8-A4E6-547D0A3E09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入口题 + 知识边界证据卡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F92BC6D-9B8F-4D8F-961C-9A301CE671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4CD470B-D298-40F9-90E2-AF9E220D2F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CB9C121-FDB2-4AE6-A9EB-F6A398F873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7D9CA6F-02BD-4286-B197-E7D989513E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MATH · 方程与不等式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DD3CA0B-A0AD-4219-8877-400F2467BD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12 / 30</a:t>
            </a:r>
          </a:p>
        </p:txBody>
      </p:sp>
    </p:spTree>
    <p:extLst>
      <p:ext uri="{BB962C8B-B14F-4D97-AF65-F5344CB8AC3E}">
        <p14:creationId xmlns:p14="http://schemas.microsoft.com/office/powerpoint/2010/main" val="1261941732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8C39DC4-2C4F-4DA5-98B4-D1139FCF1E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86F6F2A-86C5-4F3F-8E76-9DC219FF25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aa29fe5816b42ee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1CBDE74-DB72-4C57-A953-093FFD1D5C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 模考例题与变式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CB36217-1BAA-48B5-BD0C-93D78B74FB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729C8BF-60B1-4F69-A259-3977B9B61A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能独立执行“代数求解—图像验证—端点检查”，并说明每一步理由。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FEE8560-6AC5-49FE-A4C2-E413D62AC9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0C54480-F78B-48E5-868A-0174676326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入口诊断｜Q11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6EBBF5C-7014-436C-B8FC-0729892EBB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【DSE原创模考｜参数为训练所设】成人票 $17、学生票 $13，共售 17 张，收入 $233。成人票：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D702188-187D-47A3-9423-CD29993F09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高频错因：增根和不等号方向错误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D6845D7-8B36-4062-8B3C-86C0275D31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519E06D-1026-4361-8536-AE1BB6B05E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EAB35C1-994C-45AC-8548-9B9718AC62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解集要同时满足原式约束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FEFAEDF-DCE8-474B-9887-1CB6925F67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A9FB97B-A930-46C2-8EED-D34532CC39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56D1F6E-B6C5-498B-B84A-791CAC6036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MATH · 方程与不等式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905F25F-A3C1-4917-84AA-64D1CC8082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13 / 30</a:t>
            </a:r>
          </a:p>
        </p:txBody>
      </p:sp>
    </p:spTree>
    <p:extLst>
      <p:ext uri="{BB962C8B-B14F-4D97-AF65-F5344CB8AC3E}">
        <p14:creationId xmlns:p14="http://schemas.microsoft.com/office/powerpoint/2010/main" val="1474648947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092F27B-ACFD-4974-9585-34E5495186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20167F2-ECE6-4E4B-8845-2B5D8E2B74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10e36339234459c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67BAB76-B274-4C7B-ADBA-8054C09139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D9A774C-2FAF-43DE-97EE-7CEEFDD487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7ECA359-5E39-4BB7-BB2C-9EB79A51F8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475B059-DB87-4C22-97F2-A49C993F03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CD2513F-CE8F-47A3-B86B-CC0EEF069A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代数求解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247BAC7-0E42-48EC-B19A-EA565E14AF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7C7DE52-8FA7-44EB-AFFB-BD938D4703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图像验证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1BDC6A4-AD09-4A51-A9B6-3CD064C6EB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1563353-E4CB-43B2-9CCC-2027EF9E72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端点检查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FEA6346-7C2E-4031-A641-8538A27927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3F8CB69-E556-488D-B1E8-732E6541C6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模考例题 · Q11 · DSE模考题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24B82FD-C20B-4957-8871-C55F4B79BD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【DSE原创模考｜参数为训练所设】成人票 $17、学生票 $13，共售 17 张，收入 $233。成人票：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8804D79-BC65-4138-A09F-F4DD677D65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BCDF945-15B1-4A01-ADEF-69467DB534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3E98E4D-605D-4661-BACF-7A8AB6B13E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正确结论：3 张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解析：设成人票 x 张，列式化简得 4x=12。 完成计算后可代回题干条件复核唯一结果。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782994B-2F5F-48BD-9A98-AF85E86C9E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7C94A64-A135-4CCB-BE84-71B40888C2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0DD9EE4-C2D8-4FCA-B898-3FC505164A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MATH · 方程与不等式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6889486-AE7D-4622-AE4D-59D7F52F7F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14 / 30</a:t>
            </a:r>
          </a:p>
        </p:txBody>
      </p:sp>
    </p:spTree>
    <p:extLst>
      <p:ext uri="{BB962C8B-B14F-4D97-AF65-F5344CB8AC3E}">
        <p14:creationId xmlns:p14="http://schemas.microsoft.com/office/powerpoint/2010/main" val="1759470823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8915B56-BC99-4BD9-BD7A-754F0836AE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0108009-5264-46C1-8D9D-93F431505F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968d8898a164455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9B8BC79-9757-4E52-95FB-34B311F4D6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0BD8351-757A-4F2F-817F-2C4DD5BF34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F60B87A-7F60-4C22-AD01-2B67E50C5E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4F49DB8-80DE-40B2-9956-9649258FA9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用 2 分钟口述一题“按真题设问链完成定位、推理、表达与核验”任务的作答路径，答案必须包含：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C9F8681-73E5-4C62-8BA7-1705E639E2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5A5FC46-2FC6-474A-87A7-64C8AD3F9D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1E8BE89-DD2A-4ED2-B9F5-A461CBAFC3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76C0544-E601-4E85-AD7F-361D120417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E9D3E7D-E458-4921-8568-54F31A8D01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1FAD3E5-C124-4611-BB41-5421548A27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627D47F-5A88-41E2-AAFE-913AB7A648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90EE735-1788-4547-A508-0DBE6397DB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DF830DD-5836-4C2B-BFD3-3999FFE6B5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增根和不等号方向错误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4438676-1E28-4A17-86DF-5D14ADD762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0CDEA19-88A5-457F-AABB-998BD5CC7D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达标证据｜标准例题 + 反向变式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FBA5CFE-5B3E-430C-8248-2CF73B7C10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863CC6D-90BB-436D-B514-82B5925178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F609292-BB99-4F28-929C-450EE8BDBC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MATH · 方程与不等式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1C898AF-34AB-451E-BB1A-52F9C32EAB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15 / 30</a:t>
            </a:r>
          </a:p>
        </p:txBody>
      </p:sp>
    </p:spTree>
    <p:extLst>
      <p:ext uri="{BB962C8B-B14F-4D97-AF65-F5344CB8AC3E}">
        <p14:creationId xmlns:p14="http://schemas.microsoft.com/office/powerpoint/2010/main" val="1619476414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3BCBDBA-227A-4ECD-8E2E-94EBFDB700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6AB0661-4FAB-446E-9F3D-2EAB25E1E7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4a5f5aed3dd4425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F839327-6CE0-48AD-A397-E9DB08EA43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965BD62-B704-4018-B5F5-41683B792B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AF2ACCD-282B-4B23-B70E-0273D5F597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C169AC2-7934-4798-A2E9-39106D61CC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方程与不等式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1C900F7-B345-48F6-8BEF-CB3D9F35F1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D8057AA-05CB-4CCF-911F-C83C7A39A8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E843210-C01D-44B3-AA1D-7143E614AE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解集要同时满足原式约束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23E3295-281B-40F9-BDCA-74300A1421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9D5FC51-2A74-44D2-9383-D26FFA7CAD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69E8A0D-6904-444D-A7DC-BE6111D535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代数求解—图像验证—端点检查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7CE7EDD-FCEB-4ED5-85CA-A1FD4AD627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D590879-CF7D-475A-983C-535A17A7C7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3FCD8FF-1256-4361-8332-D1FD964174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增根和不等号方向错误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821169A-D857-4A01-BA89-633A4E42AF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9ED89A3-63CA-4405-BFF4-C33CFDAFAD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9FD47A3-47DA-437B-ADE0-C5D3CD20A4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MATH · 方程与不等式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7DA389C-02A3-4AEC-A2CE-16540E0269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16 / 30</a:t>
            </a:r>
          </a:p>
        </p:txBody>
      </p:sp>
    </p:spTree>
    <p:extLst>
      <p:ext uri="{BB962C8B-B14F-4D97-AF65-F5344CB8AC3E}">
        <p14:creationId xmlns:p14="http://schemas.microsoft.com/office/powerpoint/2010/main" val="2132499949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88BB286-572A-43BE-85BA-0803853E4E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88212C5-CA5F-49C0-A6EF-427FCDA7CC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52aa36d5adf4530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A663B6D-49E6-4FD6-BB21-254E08CD8B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6948533-44FF-4458-865B-B3E34DDAEB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4B01CC8-BF62-4917-A809-8A9E36C29F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CA828B3-2701-4AB9-B6DA-F779ED3E36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【DSE原创模考｜参数为训练所设】成人票 $17、学生票 $13，共售 17 张，收入 $233。成人票：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0D1028B-4278-4684-AC66-10583E6EE6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214D353-29AD-4F65-A892-00241EFB8F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00A5178-9494-4289-8A15-31185E3C2D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解集要同时满足原式约束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2837489-4F97-4291-B947-82693700B3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C424EF2-291D-4410-808F-074800D906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16946DF-A013-458C-9AF2-51B2E94B46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代数求解—图像验证—端点检查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D3716C2-B765-4897-95AD-AD5B045080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C631076-30D0-4336-8C60-1F32B100F7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1DC99F4-A580-4040-9431-772C485E77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检查：增根和不等号方向错误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F9E225B-50B9-489D-A72F-08B47714AB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E588A31-EBCB-4E87-B876-DFC3E175BD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E80E96B-2F97-42B5-9CDF-4DE5396209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MATH · 方程与不等式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92AB695-7C31-4FAB-BD8B-FBD7CC6671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17 / 30</a:t>
            </a:r>
          </a:p>
        </p:txBody>
      </p:sp>
    </p:spTree>
    <p:extLst>
      <p:ext uri="{BB962C8B-B14F-4D97-AF65-F5344CB8AC3E}">
        <p14:creationId xmlns:p14="http://schemas.microsoft.com/office/powerpoint/2010/main" val="342719255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F524ADC-33F6-4916-997B-67A8000146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D3905E0-42DA-4608-841B-94872FFCE8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8875ec3b7f04506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3196E0E-D7D9-4AF6-8ECE-25CFA969F7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806B07B-A9BD-47E6-8BB7-197BE8CCA6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CD788BA-D24B-43FF-ADA9-158025B81A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任务 Q14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B3E6AF2-9796-43D2-84C5-0F7E533898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【DSE原创模考｜参数为训练所设】方程 x²−33x+272=0 的两根：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531D011-6BB2-49B9-A9D3-ABF933326D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题型参照：DSE模考题型｜参照 HKDSE Mathematics Compulsory Part 2027 Assessment Framework、2012-2023公开卷、Sample Paper 与 Practice P…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C4CA57F-7848-483B-9BF1-127F1ED524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9D91CEA-35DC-47A2-A222-EE9117021A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0F19CBB-DD96-4C12-BB95-115BEFBD64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031F566-ED66-457C-B0D6-26A7AF2360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1E33001-E86B-414A-8807-BE0EC914A8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D25644E-B4B6-42BE-B1DA-3E55C9A8EC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578A9D5-289B-4990-851E-7ACF846ABE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808CD1F-14BF-4D08-B376-346489879E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85227C0-A19C-4F57-9346-12D5909777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E4E84D9-1821-4402-B6AA-A1BD868D6F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52984A8-B05C-46D0-81CB-9741ABEC19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E61A5AB-D22A-4296-8059-80B0DAFB19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04465DF-6A19-4808-91BD-A5CF26E7ED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MATH · 方程与不等式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50A2417-CE60-459C-AD02-D97B454DA4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18 / 30</a:t>
            </a:r>
          </a:p>
        </p:txBody>
      </p:sp>
    </p:spTree>
    <p:extLst>
      <p:ext uri="{BB962C8B-B14F-4D97-AF65-F5344CB8AC3E}">
        <p14:creationId xmlns:p14="http://schemas.microsoft.com/office/powerpoint/2010/main" val="443177442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9AAC6B7-2326-4AF9-BFD2-071451EA1B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FAB81ED-72B0-48F8-B5DE-2E07F89026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f581db2a3bf43d3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FEB19EA-3344-47C5-A2AB-37EFCECBD0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779E291-320A-42D1-9847-E5451EAB67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82A7B98-5F36-4DE1-99CD-5ACA23E5E5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EF344C4-2CD7-4D5F-9315-354A1DD32D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63652AD-543B-47AE-82E5-A0E9B52EF0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【DSE原创模考｜参数为训练所设】成人票 $17、学生票 $13，共售 17 张，收入 $233。成人票：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8206D5A-F835-4F6E-827B-8FCD751032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4B3E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8040CA4-44FF-41C8-BCD5-7851A0CBF0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2693B7F-BB78-42A6-9F19-01EDC3CDCE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F5B705A-BFB8-4589-951F-C8C3B15DA5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【DSE原创模考｜参数为训练所设】方程 x²−33x+272=0 的两根：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3F985BA-A788-40E9-96B1-C17978827D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7F0A6D8-5C5C-4C52-84F4-BAE5698D96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088DAB6-DDF2-41DB-B7ED-A9E2A8ABAD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7D15730-7A93-431C-BBDE-FCBC1FE173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【DSE原创模考｜参数为训练所设】长方形宽 x cm、长 x+2 cm，面积 15 cm²。取正值，x=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6A5A02C-1D01-4CC2-873C-51F6F053A2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F660F51-12A0-48DA-A445-723FF9E3D5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3050104-D1D1-414D-A1BC-C8B19381D6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MATH · 方程与不等式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BAE463C-AE71-403E-9EE7-BE22D760D8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19 / 30</a:t>
            </a:r>
          </a:p>
        </p:txBody>
      </p:sp>
    </p:spTree>
    <p:extLst>
      <p:ext uri="{BB962C8B-B14F-4D97-AF65-F5344CB8AC3E}">
        <p14:creationId xmlns:p14="http://schemas.microsoft.com/office/powerpoint/2010/main" val="1799827145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3644000-BBE6-410D-B804-40D81DDDA7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79E24A1-3239-419C-896F-E48005E21D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e57eb8169e54bc8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57553D4-51B6-4DB0-8840-32D77DBA3E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9943E12-53D3-454A-BA3C-BAFEEE60BC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D416808-EFF4-42D4-B88A-F37B72CC0D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D1EAAFE-6502-4688-AFDE-5E47958FB1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增根和不等号方向错误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8AE8674-CF3B-491A-A059-688FF96A7A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4C0152D-9E28-42B7-9B0E-D2CA01D365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1CF9D06-A3C0-4ACB-B3E9-61DCB49419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BFB0743-7E02-4F42-A509-49DB56F89F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正确结论：16 与 17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解析链：左式=(x−16)(x−17)。 完成计算后可代回题干条件复核唯一结果。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E98EE0D-E8A6-4054-81CA-AF44A7FF87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EC6E898-DB18-4BF9-819F-1D54997017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FB1964C-B075-4F35-951D-2B5C30BAFE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MATH · 方程与不等式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9C1C26D-32F5-4C23-91BB-62FABB9E2A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20 / 30</a:t>
            </a:r>
          </a:p>
        </p:txBody>
      </p:sp>
    </p:spTree>
    <p:extLst>
      <p:ext uri="{BB962C8B-B14F-4D97-AF65-F5344CB8AC3E}">
        <p14:creationId xmlns:p14="http://schemas.microsoft.com/office/powerpoint/2010/main" val="431948496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71EEA83-55B8-4959-B0CC-C9F8D69130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050A3DF-C0FC-4B90-AB05-FA523D30F9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918cccb3eb04efa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A3FD17A-6582-49CE-9E83-A7EA023ACB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50BBBE5-5FBF-4FC2-8A92-E2AA05E45F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EE55D75-6DC6-40A0-92E1-4B97E62407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EXIT Q18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A99F4D4-5694-4B4A-9843-35DC3BB7BB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【DSE原创模考｜参数为训练所设】长方形宽 x cm、长 x+2 cm，面积 15 cm²。取正值，x=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4BBFDD2-918D-4348-A6D7-D9596EEA43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DEAF744-0177-409F-811A-DAC4F8AF7D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60EB68C-7E30-4E95-A03A-B39195EAB2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1F5E1B0-3A47-403C-9AE1-FCE7EE0E9C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标准例题 + 反向变式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D415A81-4921-4077-8800-485B62B9E6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1DB1718-5AFA-4DD5-8A5E-249FB29837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1FA15FE-C7DD-4C7C-8C66-A74CD7DF0E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F185737-C9F8-477F-9500-7FEEB4E545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MATH · 方程与不等式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8767345-63FF-4A51-81BD-9C2962D14E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21 / 30</a:t>
            </a:r>
          </a:p>
        </p:txBody>
      </p:sp>
    </p:spTree>
    <p:extLst>
      <p:ext uri="{BB962C8B-B14F-4D97-AF65-F5344CB8AC3E}">
        <p14:creationId xmlns:p14="http://schemas.microsoft.com/office/powerpoint/2010/main" val="1894337283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375D8C8-9D2E-42C8-B7BE-E45C6CD005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43D06F2-C11C-428B-BCD8-E6A64D635D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e550c62d1b9414c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FDB34BF-1A20-4AF6-B7D6-B3FDE9B009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资料解读与高阶迁移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DD5FB52-B425-4B7E-9B14-889BD4F9F8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9524E1E-DFB9-4F36-955A-26FFD0961F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能在 DSE 陌生资料与香港情境中选择匹配的知识、证据和作答深度。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5A7F7E6-3A1B-46AC-85A4-339714B5A4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3FE9CD9-B845-4A31-A9DB-C4AAF767DE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入口诊断｜Q21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54DDBD4-6AAB-4E52-A6C1-BED6AAB451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【DSE原创模考｜参数为训练所设】联立 x+y=13 与 x−y=1，则 (x,y)=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CD938D5-3913-4126-8CB6-D277263AA3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高频错因：增根和不等号方向错误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767FB24-9CF2-4C5F-8746-1DB68ED318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FE5135E-B541-4283-8AB1-ABC3DF6094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3AEEB2F-9022-465A-B9B6-F2DAE63EB5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解集要同时满足原式约束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E2247DA-8271-4085-B020-AD0CA784DA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ED96E0C-196E-4B8F-8C0B-49C68F2FDF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7144FFC-F17E-44A3-A2C1-9060827D61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MATH · 方程与不等式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3FFB319-4FF0-4A52-9452-4EAA5C34C7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22 / 30</a:t>
            </a:r>
          </a:p>
        </p:txBody>
      </p:sp>
    </p:spTree>
    <p:extLst>
      <p:ext uri="{BB962C8B-B14F-4D97-AF65-F5344CB8AC3E}">
        <p14:creationId xmlns:p14="http://schemas.microsoft.com/office/powerpoint/2010/main" val="541671313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689CB96-4F2F-420B-8D0F-90BC4163E3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856DEA7-7FBD-42DC-B676-E9145D316B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2c774e3317140e0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6839AF9-5A01-41A9-ABD7-F8D6B85C1B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56CA7E8-F26A-4BDA-9B4C-C643548D3D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3D1C0D6-FBBD-40B9-8D9C-72CC320656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C879659-1678-475A-8FCC-DF36020D0A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8DB09BD-6847-4941-B780-2E453A6600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代数求解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8BC7082-E88D-4905-B7D5-1896EB3F8E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BC11478-9A0C-409D-9C7C-A54CFBD3CF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图像验证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BD0730B-EDF5-4F25-B644-C12D8F4141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DA421F8-6C03-40C5-AC1D-84A8FA14CE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端点检查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724779C-F238-4C72-BC15-F9B6A874D0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4683F86-691C-44D1-97A2-1D9AC5864A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模考例题 · Q21 · DSE模考题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959CB6A-B8ED-483C-8930-6D6FE2D078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【DSE原创模考｜参数为训练所设】联立 x+y=13 与 x−y=1，则 (x,y)=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DA933A1-DB5B-4B0B-A4C4-86429E6192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0D51BF4-5190-4612-AFC8-6166A5CB9F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ABBB11D-8774-4732-AA7E-39869011CE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正确结论：(7,6)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解析：两式相加求 x，再代回求 y。 完成计算后可代回题干条件复核唯一结果。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7BC7B54-F677-4F2C-8946-D911268A1F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8D05CBB-5D7D-49AF-BA14-442538E46D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454D082-F5C8-45DC-A897-1A3CB0C87F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MATH · 方程与不等式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47A6CAD-A7DA-45A3-A8B9-CBE8843B61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23 / 30</a:t>
            </a:r>
          </a:p>
        </p:txBody>
      </p:sp>
    </p:spTree>
    <p:extLst>
      <p:ext uri="{BB962C8B-B14F-4D97-AF65-F5344CB8AC3E}">
        <p14:creationId xmlns:p14="http://schemas.microsoft.com/office/powerpoint/2010/main" val="1082004513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5C8B01D-BAF5-4BF9-BD7C-C2F7F17BBA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ED85C78-A1C8-4878-BB69-6F70C6B51B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76242e149d94879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F7817BA-CEE5-4F1D-A14F-3629030637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78DC7C5-08AD-4612-8AA9-ACD4D9045E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7E7CE81-AB14-4D03-A66A-D1901F0E1F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74F407E-D3F2-4F9E-8544-71A8751EA6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用 2 分钟口述一题“只在资料参与推理时使用情境，并训练跨表示与探究能力”任务的作答路径，答案必须包含：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FB103BE-077A-4C8B-87EB-E105763892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107901B-F652-4597-9DFB-6406C6AFE7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0AF1FD8-1B76-4281-BC2A-16FC79DD04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1249334-7B67-42B0-8DF2-A4EDAC2D23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2DF55F8-71F4-4875-83D8-40A9E1FF99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8775ED4-F4D1-477F-A7AA-50EB732C83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742C277-CA0C-4CC7-8854-5CEF3ECBBE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68C6EF4-DCEC-48A7-A52C-BD53CDADAE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16FBC82-2798-4CA4-91A2-9819A0CEAA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增根和不等号方向错误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8B82FA1-9455-4FD0-827C-E366003E9A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E81F771-2D70-4379-8937-A6CCBB753D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达标证据｜DSE 资料题证据链 + 陌生情境迁移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0B0B120-089C-442D-9F45-AA1FB2F796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0E9D0D4-D75B-44AF-AC9A-3D44CE8717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BD1D2E5-307C-4133-85DB-EFA1D2D2EB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MATH · 方程与不等式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958BCC3-FC99-44AB-9FDB-F4E580B719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24 / 30</a:t>
            </a:r>
          </a:p>
        </p:txBody>
      </p:sp>
    </p:spTree>
    <p:extLst>
      <p:ext uri="{BB962C8B-B14F-4D97-AF65-F5344CB8AC3E}">
        <p14:creationId xmlns:p14="http://schemas.microsoft.com/office/powerpoint/2010/main" val="1945976102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E06E306-D9EC-4FB2-A1DB-48907F9AA7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16030B9-D3D7-4DD7-9CE4-700AA5EA57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a3f3a2cc49a415c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F78CEF1-FFBD-41D1-A3D0-9AFC6CF4A8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86AA679-7EC8-4D89-8D02-0CB620CB0B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9733459-6561-4FBA-B14F-8589722CC9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3AEAAAE-6686-473A-92EC-00B206EDA8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方程与不等式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56E4D58-A12B-4101-86A9-78D8E136BB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B91C2F1-BB83-40C2-B4DD-809E7C686F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D286EDE-8B89-4215-BEDE-1BBC3BB320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解集要同时满足原式约束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C77FC23-D2A4-4C3A-88D7-E043F9F8E2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9A44AA5-3A8A-4231-9716-E023A825BA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3F350A0-361B-42F0-BABD-1E245D478E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代数求解—图像验证—端点检查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322D2BA-D43F-4D04-8168-4954E0588C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87877D5-815B-465D-AE94-2E22D84742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8914AEA-90E6-4656-97F8-4EB36AFB3B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增根和不等号方向错误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2E77104-E46C-443C-B86B-B166140DDA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4CDEF5D-6376-4F06-98BE-F706531EBC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E61A296-C8BA-4933-B421-F8B62FAC02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MATH · 方程与不等式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28476D2-5545-477C-9A25-1A67211AFB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25 / 30</a:t>
            </a:r>
          </a:p>
        </p:txBody>
      </p:sp>
    </p:spTree>
    <p:extLst>
      <p:ext uri="{BB962C8B-B14F-4D97-AF65-F5344CB8AC3E}">
        <p14:creationId xmlns:p14="http://schemas.microsoft.com/office/powerpoint/2010/main" val="1571688411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56502A0-A91D-4883-8220-CFE9FB0E3E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C983B15-1FB7-4664-8C68-46118DB828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474c1c0666f401f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4D331B4-1CCF-4324-9FDE-75B9DC97F1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D51B475-C85E-4383-9542-3A4841C561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11C6F3C-1384-4EB9-8A5A-F8E6A02025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6456641-7790-4123-8506-38BCADA368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【DSE原创模考｜参数为训练所设】联立 x+y=13 与 x−y=1，则 (x,y)=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A0382A2-0EEE-47F1-A67C-7FC52F99B5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A1E4E99-ED84-4F7F-8548-AE91F87D36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4C2BFED-C158-40F8-A21B-84B776D32A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解集要同时满足原式约束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A2B957E-1C30-41CC-867A-4D2CEDA15C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3FB6A87-9FA4-4355-AAD2-702A280DAA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88472A1-9990-41B5-B235-3E5BF3FE73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代数求解—图像验证—端点检查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AEE5BAE-0920-42C5-8280-8B7EA7D74D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8A9D10F-7BAF-4248-927B-49E31CB8FA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1532EA7-6190-4CCE-9352-79D1B31EFD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检查：增根和不等号方向错误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B9E4CFA-C15F-4DF2-A3D0-F37C12204A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500078A-EBAB-4B94-A192-F20F30974D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D776B49-87F2-4726-ADCE-D54020B142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MATH · 方程与不等式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8595E21-5460-4A66-94AF-D19AB4EF96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26 / 30</a:t>
            </a:r>
          </a:p>
        </p:txBody>
      </p:sp>
    </p:spTree>
    <p:extLst>
      <p:ext uri="{BB962C8B-B14F-4D97-AF65-F5344CB8AC3E}">
        <p14:creationId xmlns:p14="http://schemas.microsoft.com/office/powerpoint/2010/main" val="1538239723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324ABE2-48B9-4359-9320-CDCFF58E4A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40E1C16-0B75-42D3-9920-28BDD98F17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0a21ce66fbb4dc9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4CC7AC8-974F-4098-9836-0DA6EC28A1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B7B14F3-4171-4879-9735-90834CA5AB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3D262E9-76A6-4253-B925-CA8AD4726A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任务 Q24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C3DC6F7-0D45-4845-909A-730844D84E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【DSE原创模考｜参数为训练所设】长方形宽 x cm、长 x+2 cm，面积 99 cm²。取正值，x=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9516227-2191-4495-885F-B58A455382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题型参照：DSE模考题型｜参照 HKDSE Mathematics Compulsory Part 2027 Assessment Framework、2012-2023公开卷、Sample Paper 与 Practice P…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0E1BA5F-153E-4DD0-A9C9-1ECCCEFA62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6758A83-96A0-428C-8CB4-59B98EE7C8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FD64C85-293C-47FF-A32D-7B43B97B67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9A8B9E7-A557-4630-AD93-35F64D188E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EBA4776-A856-48B6-8904-F0C04C6E58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CB9BAEC-244D-405F-B803-6FF2563226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4E5730D-7B7C-473F-9A0F-21219E094B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1C0FC4A-E54D-4877-A16F-ED2E7FA8B9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0D13C61-B447-4E7A-8C8E-541FC0A6E1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03274AB-4D68-46CE-A23D-F3EF0B02EF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AAEE919-4D02-48A6-9393-82648F3A8B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C4648BA-9AC1-47AD-A02D-6BF15AF52A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00CB242-0D55-4A31-AFA5-D664CCDD88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MATH · 方程与不等式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995486D-6A04-4BAE-8122-1896B096BB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27 / 30</a:t>
            </a:r>
          </a:p>
        </p:txBody>
      </p:sp>
    </p:spTree>
    <p:extLst>
      <p:ext uri="{BB962C8B-B14F-4D97-AF65-F5344CB8AC3E}">
        <p14:creationId xmlns:p14="http://schemas.microsoft.com/office/powerpoint/2010/main" val="2139974642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2838B75-B856-47BC-B89B-59CB06D819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1D9A429-9EDF-4A37-A34B-EC173EAEBA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765c86678dc4ae3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8A4221A-633D-4D17-ABDB-84C50A1A02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97CFE89-FAA4-443B-91E4-56EF3CF647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8156730-E03E-43F9-9B69-D144989B05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9643948-4811-4C41-948C-6D8BF108A0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CD6002D-899A-4AE7-8B39-ECF01390E9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【DSE原创模考｜参数为训练所设】联立 x+y=13 与 x−y=1，则 (x,y)=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FB0F1E5-CF96-4FBF-A591-2BB4D7BFA1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4B3E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F265DFC-8D02-4C67-847C-3C7B82B508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287C24F-483B-4927-9525-23EF377735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51EC3F2-05B2-4992-B079-6BE38CE23D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【DSE原创模考｜参数为训练所设】长方形宽 x cm、长 x+2 cm，面积 99 cm²。取正值，x=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686B9CB-C49C-4D13-A8F3-2A4D498119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EC4447A-2EB2-416D-BBAF-FDE0197754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9B5F525-416A-4E7B-A7AD-4CCC9DCDBC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87A75DA-BA5C-41FC-9F94-73850B9F86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【DSE原创模考｜参数为训练所设】若 x²−26x+k=0 有重根，则 k=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B78119A-FEAA-4609-A8B7-A141B216C3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76BE38A-24BA-4AB1-935C-614919FD92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6ACD532-6950-4771-8AE4-DBE86374B7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MATH · 方程与不等式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C92911B-FBA8-4167-A770-6C39042514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28 / 30</a:t>
            </a:r>
          </a:p>
        </p:txBody>
      </p:sp>
    </p:spTree>
    <p:extLst>
      <p:ext uri="{BB962C8B-B14F-4D97-AF65-F5344CB8AC3E}">
        <p14:creationId xmlns:p14="http://schemas.microsoft.com/office/powerpoint/2010/main" val="590012173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EB5E3FD-7F6E-43D2-B25B-D4D89D2761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BD43E45-0506-47E9-B982-82ED1F8862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83ab245a90c4d8a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38B0A5C-F46D-42A0-B86F-84F7EBA2E8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C6E7CF6-694E-429F-8C48-999463B9A7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B57A121-D067-43F0-9DB8-E77491CA2C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B8729E6-4B88-486B-B8A8-DD7F5B3B55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增根和不等号方向错误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B1C309E-0C8F-4A14-AF17-90C4DAF9B0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6154520-86F0-4C9C-9291-1A3DB351F7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80DA6B7-37CD-4883-BC3D-89078F8897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3867AAE-0EF7-4650-9897-DEECA89358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正确结论：9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解析链：解 x(x+2)=99，取正根。 完成计算后可代回题干条件复核唯一结果。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21ABB9B-0C3D-4F6B-82B8-36C3D89801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7E84187-1094-4018-85BC-F6967A9EE0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2CD3FE3-8BF2-43C5-A2D4-940F189BCA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MATH · 方程与不等式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3AAF242-C2FF-4A7F-B05C-B2689E590A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29 / 30</a:t>
            </a:r>
          </a:p>
        </p:txBody>
      </p:sp>
    </p:spTree>
    <p:extLst>
      <p:ext uri="{BB962C8B-B14F-4D97-AF65-F5344CB8AC3E}">
        <p14:creationId xmlns:p14="http://schemas.microsoft.com/office/powerpoint/2010/main" val="1542547725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5C9F8E0-76D1-4741-B3F3-E5B19099EC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A07EF0D-0835-4701-90A1-A4A07854E1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3a740c99f404e9d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5FF361E-1F9C-4305-B17A-2CD716A6AD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3860A20-0D3B-4DE3-A8F4-A06633C133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7F02C85-71C1-4051-A788-EC9B96D38F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EXIT Q28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71F4576-06F9-49CE-9606-232577CDAE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【DSE原创模考｜参数为训练所设】若 x²−26x+k=0 有重根，则 k=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6F2B773-2B32-42D7-9AF8-A97F70C350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1FF6EF7-34F2-4957-A74D-C75E248BD7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134210D-9EA7-49B0-898E-F3E84EFF75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59C2B34-A8EB-4DA1-94CE-2FF837C02B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DSE 资料题证据链 + 陌生情境迁移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5924288-0B70-4AA5-92BC-DDD4D04250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E49BDC8-BC02-43DA-B1D0-4E689AA0EA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219B4AA-4121-4B64-871A-47B038BFB7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EADD3DF-BD99-4534-AE61-61F5F5ECA3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MATH · 方程与不等式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C9C711E-D555-4314-B727-06B7579E4E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30 / 30</a:t>
            </a:r>
          </a:p>
        </p:txBody>
      </p:sp>
    </p:spTree>
    <p:extLst>
      <p:ext uri="{BB962C8B-B14F-4D97-AF65-F5344CB8AC3E}">
        <p14:creationId xmlns:p14="http://schemas.microsoft.com/office/powerpoint/2010/main" val="2097995786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2026-08-19T08:56:30.2540000Z</dcterms:created>
  <dcterms:modified xsi:type="dcterms:W3CDTF">2026-08-19T08:56:30.2540000Z</dcterms:modified>
</coreProperties>
</file>