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30ce441fd244e3" /><Relationship Type="http://schemas.openxmlformats.org/officeDocument/2006/relationships/extended-properties" Target="/docProps/app.xml" Id="R9f1f2df6b41f4581" /><Relationship Type="http://schemas.openxmlformats.org/officeDocument/2006/relationships/officeDocument" Target="/ppt/presentation.xml" Id="R1eb3573ad6a549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66c5c81af14b29"/>
  </p:sldMasterIdLst>
  <p:notesMasterIdLst>
    <p:notesMasterId xmlns:r="http://schemas.openxmlformats.org/officeDocument/2006/relationships" r:id="R0e5a4e6edcbe4914"/>
  </p:notesMasterIdLst>
  <p:sldIdLst>
    <p:sldId xmlns:r="http://schemas.openxmlformats.org/officeDocument/2006/relationships" id="256" r:id="R9570c02ac21446a0"/>
    <p:sldId xmlns:r="http://schemas.openxmlformats.org/officeDocument/2006/relationships" id="257" r:id="R7a5e97301a1049cf"/>
    <p:sldId xmlns:r="http://schemas.openxmlformats.org/officeDocument/2006/relationships" id="258" r:id="Re76aef1415b14df9"/>
    <p:sldId xmlns:r="http://schemas.openxmlformats.org/officeDocument/2006/relationships" id="259" r:id="Rb1c94880394140cb"/>
    <p:sldId xmlns:r="http://schemas.openxmlformats.org/officeDocument/2006/relationships" id="260" r:id="Rf7624d811c664445"/>
    <p:sldId xmlns:r="http://schemas.openxmlformats.org/officeDocument/2006/relationships" id="261" r:id="R9aaacdbc2135464a"/>
    <p:sldId xmlns:r="http://schemas.openxmlformats.org/officeDocument/2006/relationships" id="262" r:id="R25a1aaa902104ebe"/>
    <p:sldId xmlns:r="http://schemas.openxmlformats.org/officeDocument/2006/relationships" id="263" r:id="R32421f5b62b74f39"/>
    <p:sldId xmlns:r="http://schemas.openxmlformats.org/officeDocument/2006/relationships" id="264" r:id="R75548b60ada04f48"/>
    <p:sldId xmlns:r="http://schemas.openxmlformats.org/officeDocument/2006/relationships" id="265" r:id="Rf0c1f7075ccb49ae"/>
    <p:sldId xmlns:r="http://schemas.openxmlformats.org/officeDocument/2006/relationships" id="266" r:id="R62450872a7104e90"/>
    <p:sldId xmlns:r="http://schemas.openxmlformats.org/officeDocument/2006/relationships" id="267" r:id="R7ed0e9bad9ca4c8c"/>
    <p:sldId xmlns:r="http://schemas.openxmlformats.org/officeDocument/2006/relationships" id="268" r:id="R1ef1af142f694ecc"/>
    <p:sldId xmlns:r="http://schemas.openxmlformats.org/officeDocument/2006/relationships" id="269" r:id="R94abb61c759247d6"/>
    <p:sldId xmlns:r="http://schemas.openxmlformats.org/officeDocument/2006/relationships" id="270" r:id="Ra8b118294bf045be"/>
    <p:sldId xmlns:r="http://schemas.openxmlformats.org/officeDocument/2006/relationships" id="271" r:id="R47e700ccae584b35"/>
    <p:sldId xmlns:r="http://schemas.openxmlformats.org/officeDocument/2006/relationships" id="272" r:id="R9cd8b9dce43d411a"/>
    <p:sldId xmlns:r="http://schemas.openxmlformats.org/officeDocument/2006/relationships" id="273" r:id="R3dfa2dcfa8a14a36"/>
    <p:sldId xmlns:r="http://schemas.openxmlformats.org/officeDocument/2006/relationships" id="274" r:id="R3d622456d7f84372"/>
    <p:sldId xmlns:r="http://schemas.openxmlformats.org/officeDocument/2006/relationships" id="275" r:id="Ra293c967bb2a4692"/>
    <p:sldId xmlns:r="http://schemas.openxmlformats.org/officeDocument/2006/relationships" id="276" r:id="R50054f648f27401e"/>
    <p:sldId xmlns:r="http://schemas.openxmlformats.org/officeDocument/2006/relationships" id="277" r:id="R660fa429957249e8"/>
    <p:sldId xmlns:r="http://schemas.openxmlformats.org/officeDocument/2006/relationships" id="278" r:id="R035000fb06994750"/>
    <p:sldId xmlns:r="http://schemas.openxmlformats.org/officeDocument/2006/relationships" id="279" r:id="Rc96d97059ac14848"/>
    <p:sldId xmlns:r="http://schemas.openxmlformats.org/officeDocument/2006/relationships" id="280" r:id="R19b96ad16d1149b0"/>
    <p:sldId xmlns:r="http://schemas.openxmlformats.org/officeDocument/2006/relationships" id="281" r:id="Rcc20c8ce06934249"/>
    <p:sldId xmlns:r="http://schemas.openxmlformats.org/officeDocument/2006/relationships" id="282" r:id="R54e0a44132894bf3"/>
    <p:sldId xmlns:r="http://schemas.openxmlformats.org/officeDocument/2006/relationships" id="283" r:id="R71a98488dae74bfe"/>
    <p:sldId xmlns:r="http://schemas.openxmlformats.org/officeDocument/2006/relationships" id="284" r:id="R4ceff564b2ad40ab"/>
    <p:sldId xmlns:r="http://schemas.openxmlformats.org/officeDocument/2006/relationships" id="285" r:id="Rc34ba742073c40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fd135649dd47d7" /><Relationship Type="http://schemas.openxmlformats.org/officeDocument/2006/relationships/slideMaster" Target="/ppt/slideMasters/slideMaster1.xml" Id="R5066c5c81af14b29" /><Relationship Type="http://schemas.openxmlformats.org/officeDocument/2006/relationships/notesMaster" Target="/ppt/notesMasters/notesMaster1.xml" Id="R0e5a4e6edcbe4914" /><Relationship Type="http://schemas.openxmlformats.org/officeDocument/2006/relationships/presProps" Target="/ppt/presProps.xml" Id="R6ab10feab971463b" /><Relationship Type="http://schemas.openxmlformats.org/officeDocument/2006/relationships/tableStyles" Target="/ppt/tableStyles.xml" Id="R7760dc10257f47d6" /><Relationship Type="http://schemas.openxmlformats.org/officeDocument/2006/relationships/slide" Target="/ppt/slides/slide1.xml" Id="R9570c02ac21446a0" /><Relationship Type="http://schemas.openxmlformats.org/officeDocument/2006/relationships/slide" Target="/ppt/slides/slide2.xml" Id="R7a5e97301a1049cf" /><Relationship Type="http://schemas.openxmlformats.org/officeDocument/2006/relationships/slide" Target="/ppt/slides/slide3.xml" Id="Re76aef1415b14df9" /><Relationship Type="http://schemas.openxmlformats.org/officeDocument/2006/relationships/slide" Target="/ppt/slides/slide4.xml" Id="Rb1c94880394140cb" /><Relationship Type="http://schemas.openxmlformats.org/officeDocument/2006/relationships/slide" Target="/ppt/slides/slide5.xml" Id="Rf7624d811c664445" /><Relationship Type="http://schemas.openxmlformats.org/officeDocument/2006/relationships/slide" Target="/ppt/slides/slide6.xml" Id="R9aaacdbc2135464a" /><Relationship Type="http://schemas.openxmlformats.org/officeDocument/2006/relationships/slide" Target="/ppt/slides/slide7.xml" Id="R25a1aaa902104ebe" /><Relationship Type="http://schemas.openxmlformats.org/officeDocument/2006/relationships/slide" Target="/ppt/slides/slide8.xml" Id="R32421f5b62b74f39" /><Relationship Type="http://schemas.openxmlformats.org/officeDocument/2006/relationships/slide" Target="/ppt/slides/slide9.xml" Id="R75548b60ada04f48" /><Relationship Type="http://schemas.openxmlformats.org/officeDocument/2006/relationships/slide" Target="/ppt/slides/slide10.xml" Id="Rf0c1f7075ccb49ae" /><Relationship Type="http://schemas.openxmlformats.org/officeDocument/2006/relationships/slide" Target="/ppt/slides/slide11.xml" Id="R62450872a7104e90" /><Relationship Type="http://schemas.openxmlformats.org/officeDocument/2006/relationships/slide" Target="/ppt/slides/slide12.xml" Id="R7ed0e9bad9ca4c8c" /><Relationship Type="http://schemas.openxmlformats.org/officeDocument/2006/relationships/slide" Target="/ppt/slides/slide13.xml" Id="R1ef1af142f694ecc" /><Relationship Type="http://schemas.openxmlformats.org/officeDocument/2006/relationships/slide" Target="/ppt/slides/slide14.xml" Id="R94abb61c759247d6" /><Relationship Type="http://schemas.openxmlformats.org/officeDocument/2006/relationships/slide" Target="/ppt/slides/slide15.xml" Id="Ra8b118294bf045be" /><Relationship Type="http://schemas.openxmlformats.org/officeDocument/2006/relationships/slide" Target="/ppt/slides/slide16.xml" Id="R47e700ccae584b35" /><Relationship Type="http://schemas.openxmlformats.org/officeDocument/2006/relationships/slide" Target="/ppt/slides/slide17.xml" Id="R9cd8b9dce43d411a" /><Relationship Type="http://schemas.openxmlformats.org/officeDocument/2006/relationships/slide" Target="/ppt/slides/slide18.xml" Id="R3dfa2dcfa8a14a36" /><Relationship Type="http://schemas.openxmlformats.org/officeDocument/2006/relationships/slide" Target="/ppt/slides/slide19.xml" Id="R3d622456d7f84372" /><Relationship Type="http://schemas.openxmlformats.org/officeDocument/2006/relationships/slide" Target="/ppt/slides/slide20.xml" Id="Ra293c967bb2a4692" /><Relationship Type="http://schemas.openxmlformats.org/officeDocument/2006/relationships/slide" Target="/ppt/slides/slide21.xml" Id="R50054f648f27401e" /><Relationship Type="http://schemas.openxmlformats.org/officeDocument/2006/relationships/slide" Target="/ppt/slides/slide22.xml" Id="R660fa429957249e8" /><Relationship Type="http://schemas.openxmlformats.org/officeDocument/2006/relationships/slide" Target="/ppt/slides/slide23.xml" Id="R035000fb06994750" /><Relationship Type="http://schemas.openxmlformats.org/officeDocument/2006/relationships/slide" Target="/ppt/slides/slide24.xml" Id="Rc96d97059ac14848" /><Relationship Type="http://schemas.openxmlformats.org/officeDocument/2006/relationships/slide" Target="/ppt/slides/slide25.xml" Id="R19b96ad16d1149b0" /><Relationship Type="http://schemas.openxmlformats.org/officeDocument/2006/relationships/slide" Target="/ppt/slides/slide26.xml" Id="Rcc20c8ce06934249" /><Relationship Type="http://schemas.openxmlformats.org/officeDocument/2006/relationships/slide" Target="/ppt/slides/slide27.xml" Id="R54e0a44132894bf3" /><Relationship Type="http://schemas.openxmlformats.org/officeDocument/2006/relationships/slide" Target="/ppt/slides/slide28.xml" Id="R71a98488dae74bfe" /><Relationship Type="http://schemas.openxmlformats.org/officeDocument/2006/relationships/slide" Target="/ppt/slides/slide29.xml" Id="R4ceff564b2ad40ab" /><Relationship Type="http://schemas.openxmlformats.org/officeDocument/2006/relationships/slide" Target="/ppt/slides/slide30.xml" Id="Rc34ba742073c40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586767294a40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9012c4711a47b4" /><Relationship Type="http://schemas.openxmlformats.org/officeDocument/2006/relationships/notesMaster" Target="/ppt/notesMasters/notesMaster1.xml" Id="Rf6407d37a32d49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4c4ea7578e4f8a" /><Relationship Type="http://schemas.openxmlformats.org/officeDocument/2006/relationships/notesMaster" Target="/ppt/notesMasters/notesMaster1.xml" Id="R9881161e4b434d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873249ade344d4" /><Relationship Type="http://schemas.openxmlformats.org/officeDocument/2006/relationships/notesMaster" Target="/ppt/notesMasters/notesMaster1.xml" Id="Rede68f11ed194e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807562358a4957" /><Relationship Type="http://schemas.openxmlformats.org/officeDocument/2006/relationships/notesMaster" Target="/ppt/notesMasters/notesMaster1.xml" Id="R9daf7998fa3d4e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2eef29dacc46cf" /><Relationship Type="http://schemas.openxmlformats.org/officeDocument/2006/relationships/notesMaster" Target="/ppt/notesMasters/notesMaster1.xml" Id="Rb035b130b3cc47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8497ec06044e4f" /><Relationship Type="http://schemas.openxmlformats.org/officeDocument/2006/relationships/notesMaster" Target="/ppt/notesMasters/notesMaster1.xml" Id="R9883105185cd43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e50f47e4df4099" /><Relationship Type="http://schemas.openxmlformats.org/officeDocument/2006/relationships/notesMaster" Target="/ppt/notesMasters/notesMaster1.xml" Id="R0a3cce9ab00343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c47c3fb26040ba" /><Relationship Type="http://schemas.openxmlformats.org/officeDocument/2006/relationships/notesMaster" Target="/ppt/notesMasters/notesMaster1.xml" Id="R0a3552a131c244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6d8532190d74d68" /><Relationship Type="http://schemas.openxmlformats.org/officeDocument/2006/relationships/notesMaster" Target="/ppt/notesMasters/notesMaster1.xml" Id="Rd3b97c27776e4c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14be65ff8f412f" /><Relationship Type="http://schemas.openxmlformats.org/officeDocument/2006/relationships/notesMaster" Target="/ppt/notesMasters/notesMaster1.xml" Id="Ree464c6a1d0c43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705bfafa3e494d" /><Relationship Type="http://schemas.openxmlformats.org/officeDocument/2006/relationships/notesMaster" Target="/ppt/notesMasters/notesMaster1.xml" Id="R23b11fd086694dd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27da0125a454bde" /><Relationship Type="http://schemas.openxmlformats.org/officeDocument/2006/relationships/notesMaster" Target="/ppt/notesMasters/notesMaster1.xml" Id="R72a1d04998f243e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2dbe00002b34767" /><Relationship Type="http://schemas.openxmlformats.org/officeDocument/2006/relationships/notesMaster" Target="/ppt/notesMasters/notesMaster1.xml" Id="Re00ba9ea9dde42e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3831bf398ea4c08" /><Relationship Type="http://schemas.openxmlformats.org/officeDocument/2006/relationships/notesMaster" Target="/ppt/notesMasters/notesMaster1.xml" Id="R94bc406a5f5b4b1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f91cb28f63498d" /><Relationship Type="http://schemas.openxmlformats.org/officeDocument/2006/relationships/notesMaster" Target="/ppt/notesMasters/notesMaster1.xml" Id="Rca373bd5e438446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3732221942943f5" /><Relationship Type="http://schemas.openxmlformats.org/officeDocument/2006/relationships/notesMaster" Target="/ppt/notesMasters/notesMaster1.xml" Id="R16ab21b0897d4f0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4f6d4474efc4864" /><Relationship Type="http://schemas.openxmlformats.org/officeDocument/2006/relationships/notesMaster" Target="/ppt/notesMasters/notesMaster1.xml" Id="R47eaf6f534d9426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972ce8f215f4974" /><Relationship Type="http://schemas.openxmlformats.org/officeDocument/2006/relationships/notesMaster" Target="/ppt/notesMasters/notesMaster1.xml" Id="R787f84910ac54eb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1b97859c43e4394" /><Relationship Type="http://schemas.openxmlformats.org/officeDocument/2006/relationships/notesMaster" Target="/ppt/notesMasters/notesMaster1.xml" Id="Re45604805883430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5e43da0e8584d54" /><Relationship Type="http://schemas.openxmlformats.org/officeDocument/2006/relationships/notesMaster" Target="/ppt/notesMasters/notesMaster1.xml" Id="R388bf1ea4f4e4eb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1e29064a7494742" /><Relationship Type="http://schemas.openxmlformats.org/officeDocument/2006/relationships/notesMaster" Target="/ppt/notesMasters/notesMaster1.xml" Id="R845926a81fa0421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6d6d6202ab84c0e" /><Relationship Type="http://schemas.openxmlformats.org/officeDocument/2006/relationships/notesMaster" Target="/ppt/notesMasters/notesMaster1.xml" Id="R857399aa0b264d6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88ed88789cc4fde" /><Relationship Type="http://schemas.openxmlformats.org/officeDocument/2006/relationships/notesMaster" Target="/ppt/notesMasters/notesMaster1.xml" Id="R08fdc6c5b4554c3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0befff772db4ba5" /><Relationship Type="http://schemas.openxmlformats.org/officeDocument/2006/relationships/notesMaster" Target="/ppt/notesMasters/notesMaster1.xml" Id="R10af8fa6132e419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ef8c56d2d7d4441" /><Relationship Type="http://schemas.openxmlformats.org/officeDocument/2006/relationships/notesMaster" Target="/ppt/notesMasters/notesMaster1.xml" Id="Re63365d5baf244a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50596576c714d5e" /><Relationship Type="http://schemas.openxmlformats.org/officeDocument/2006/relationships/notesMaster" Target="/ppt/notesMasters/notesMaster1.xml" Id="R1a34bc9323154d6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22c1da0a1c94529" /><Relationship Type="http://schemas.openxmlformats.org/officeDocument/2006/relationships/notesMaster" Target="/ppt/notesMasters/notesMaster1.xml" Id="R8da415272f12479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7c0dc3bb9ea4881" /><Relationship Type="http://schemas.openxmlformats.org/officeDocument/2006/relationships/notesMaster" Target="/ppt/notesMasters/notesMaster1.xml" Id="Rff148da9b70c413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4a2fa53f04a4101" /><Relationship Type="http://schemas.openxmlformats.org/officeDocument/2006/relationships/notesMaster" Target="/ppt/notesMasters/notesMaster1.xml" Id="R94ea8dc1315e480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608b5159ed244a6" /><Relationship Type="http://schemas.openxmlformats.org/officeDocument/2006/relationships/notesMaster" Target="/ppt/notesMasters/notesMaster1.xml" Id="Rb9410d7ff67541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的“指数与对数”学习单元。本套课件共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讲稿】明确告诉学生：本单元只训练“指数与对数”。先解释知识范围，再用一句话建立核心判断，最后示范标准方法。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【互动提问】请用自己的话复述“对数真数必须为正”，并举一个会触发“把 log(a+b) 错拆”的错误例子。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Q1：【DSE原创模考｜参数为训练所设】若 2^x=2^3，则 x= 选项为 A.4；B.3；C.2；D.5。讲解时强调：对数真数必须为正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【预期回答】学生能说出“同底化—取对数—检查定义域”中的起始动作，并避开“把 log(a+b) 错拆”。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分步讲评：先重述题目条件，再逐步示范“同底化—取对数—检查定义域”，最后给出正确结论“3”。完整解析：同底数比较指数得 x=3。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2·指数方程。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log(a+b) 错拆”或更精确的个人错因，并写出可执行检查动作。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讲稿】逐项解释“指数与对数”中的专有名词、符号、对象和单位。特别强调：把 log(a+b) 错拆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讲稿】用“条件—表示—方法—核验”重建本知识点。示范时逐步引用：同底化—取对数—检查定义域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2·指数方程；用于知识范围与设问结构校准，题目身份为DSE原创模考题，不冒充历届真题（访问日期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讲稿】带学生逐句读取任务，不先求答案。要求指出材料中的有效条件，再按“同底化—取对数—检查定义域”作答。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log(a+b) 错拆”或更精确的动作。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Q11：【DSE原创模考｜参数为训练所设】N(t)=13×b^t，且 N(2)=52。若 b&gt;0，则 b= 选项为 A.4；B.2；C.1/2；D.16。讲解时强调：对数真数必须为正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【预期回答】学生能说出“同底化—取对数—检查定义域”中的起始动作，并避开“把 log(a+b) 错拆”。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分步讲评：先重述题目条件，再逐步示范“同底化—取对数—检查定义域”，最后给出正确结论“2”。完整解析：代入得 b²=4，由 b&gt;0 取 2。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A·模型定参。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log(a+b) 错拆”或更精确的个人错因，并写出可执行检查动作。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讲稿】逐项解释“指数与对数”中的专有名词、符号、对象和单位。特别强调：把 log(a+b) 错拆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讲稿】用“条件—表示—方法—核验”重建本知识点。示范时逐步引用：同底化—取对数—检查定义域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A·模型定参；用于知识范围与设问结构校准，题目身份为DSE原创模考题，不冒充历届真题（访问日期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讲稿】带学生逐句读取任务，不先求答案。要求指出材料中的有效条件，再按“同底化—取对数—检查定义域”作答。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log(a+b) 错拆”或更精确的动作。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2·对数运算；用于知识范围与设问结构校准，题目身份为DSE原创模考题，不冒充历届真题（访问日期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Q21：【DSE原创模考｜参数为训练所设】某物质每 2 小时减半，初始 960 g。经过 4 小时后余下： 选项为 A.480 g；B.120 g；C.240 g；D.956 g。讲解时强调：对数真数必须为正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【预期回答】学生能说出“同底化—取对数—检查定义域”中的起始动作，并避开“把 log(a+b) 错拆”。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分步讲评：先重述题目条件，再逐步示范“同底化—取对数—检查定义域”，最后给出正确结论“240 g”。完整解析：两个半衰期后乘 (1/2)²。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2·增长衰减。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log(a+b) 错拆”或更精确的个人错因，并写出可执行检查动作。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讲稿】逐项解释“指数与对数”中的专有名词、符号、对象和单位。特别强调：把 log(a+b) 错拆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讲稿】用“条件—表示—方法—核验”重建本知识点。示范时逐步引用：同底化—取对数—检查定义域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2·增长衰减；用于知识范围与设问结构校准，题目身份为DSE原创模考题，不冒充历届真题（访问日期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讲稿】带学生逐句读取任务，不先求答案。要求指出材料中的有效条件，再按“同底化—取对数—检查定义域”作答。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log(a+b) 错拆”或更精确的动作。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A·指数对数综合；用于知识范围与设问结构校准，题目身份为DSE原创模考题，不冒充历届真题（访问日期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A·对数方程；用于知识范围与设问结构校准，题目身份为DSE原创模考题，不冒充历届真题（访问日期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ff347c47464b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ec445fbdff412a" /><Relationship Type="http://schemas.openxmlformats.org/officeDocument/2006/relationships/slideLayout" Target="/ppt/slideLayouts/slideLayout1.xml" Id="R7fd5bb916b8643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d5bb916b8643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3bade49c11478f" /><Relationship Type="http://schemas.openxmlformats.org/officeDocument/2006/relationships/image" Target="/ppt/media/image.png" Id="R8654cb01a77d4d95" /><Relationship Type="http://schemas.openxmlformats.org/officeDocument/2006/relationships/notesSlide" Target="/ppt/notesSlides/notesSlide1.xml" Id="R387759b185e542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58c6966464c00" /><Relationship Type="http://schemas.openxmlformats.org/officeDocument/2006/relationships/image" Target="/ppt/media/image2.png" Id="R8fccc4bd06e448dc" /><Relationship Type="http://schemas.openxmlformats.org/officeDocument/2006/relationships/notesSlide" Target="/ppt/notesSlides/notesSlide2.xml" Id="R7af9793a076b46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559b1ecc746a7" /><Relationship Type="http://schemas.openxmlformats.org/officeDocument/2006/relationships/image" Target="/ppt/media/image3.png" Id="Rde8a6eddc10b4e2e" /><Relationship Type="http://schemas.openxmlformats.org/officeDocument/2006/relationships/notesSlide" Target="/ppt/notesSlides/notesSlide3.xml" Id="R133f2609f40c4a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542e9b0d6b40c7" /><Relationship Type="http://schemas.openxmlformats.org/officeDocument/2006/relationships/image" Target="/ppt/media/image4.png" Id="R3542a2e6c65044fb" /><Relationship Type="http://schemas.openxmlformats.org/officeDocument/2006/relationships/notesSlide" Target="/ppt/notesSlides/notesSlide4.xml" Id="Rd16dbe3e2d334b7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6ae0e673e451b" /><Relationship Type="http://schemas.openxmlformats.org/officeDocument/2006/relationships/image" Target="/ppt/media/image5.png" Id="R69e8c8e6e49d497f" /><Relationship Type="http://schemas.openxmlformats.org/officeDocument/2006/relationships/notesSlide" Target="/ppt/notesSlides/notesSlide5.xml" Id="R4b51f51ee1c34c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c79f4e55747fa" /><Relationship Type="http://schemas.openxmlformats.org/officeDocument/2006/relationships/image" Target="/ppt/media/image6.png" Id="R97d00b634595421a" /><Relationship Type="http://schemas.openxmlformats.org/officeDocument/2006/relationships/notesSlide" Target="/ppt/notesSlides/notesSlide6.xml" Id="R89e298a5f05643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7d281b35c454e" /><Relationship Type="http://schemas.openxmlformats.org/officeDocument/2006/relationships/image" Target="/ppt/media/image7.png" Id="R6358f82cd49c4797" /><Relationship Type="http://schemas.openxmlformats.org/officeDocument/2006/relationships/notesSlide" Target="/ppt/notesSlides/notesSlide7.xml" Id="Rb03dbbe2d59749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5daec400b4f2d" /><Relationship Type="http://schemas.openxmlformats.org/officeDocument/2006/relationships/image" Target="/ppt/media/image8.png" Id="R6e453c19f5134eb3" /><Relationship Type="http://schemas.openxmlformats.org/officeDocument/2006/relationships/notesSlide" Target="/ppt/notesSlides/notesSlide8.xml" Id="Rcdb930e242ce47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6330b39e9453c" /><Relationship Type="http://schemas.openxmlformats.org/officeDocument/2006/relationships/image" Target="/ppt/media/image9.png" Id="R6e3bcead99bd4485" /><Relationship Type="http://schemas.openxmlformats.org/officeDocument/2006/relationships/notesSlide" Target="/ppt/notesSlides/notesSlide9.xml" Id="R7e725528f76c4f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80d0a6c0d4fbc" /><Relationship Type="http://schemas.openxmlformats.org/officeDocument/2006/relationships/image" Target="/ppt/media/image10.png" Id="R341f9c68d8a44ca1" /><Relationship Type="http://schemas.openxmlformats.org/officeDocument/2006/relationships/notesSlide" Target="/ppt/notesSlides/notesSlide10.xml" Id="Rabfdf9cd1df040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45b1d2e68942ad" /><Relationship Type="http://schemas.openxmlformats.org/officeDocument/2006/relationships/image" Target="/ppt/media/image11.png" Id="Rca48e69dafc1478e" /><Relationship Type="http://schemas.openxmlformats.org/officeDocument/2006/relationships/notesSlide" Target="/ppt/notesSlides/notesSlide11.xml" Id="Rc1a4ef6c56af4ed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93a83067934773" /><Relationship Type="http://schemas.openxmlformats.org/officeDocument/2006/relationships/image" Target="/ppt/media/image12.png" Id="Ra39a7068ea4e4345" /><Relationship Type="http://schemas.openxmlformats.org/officeDocument/2006/relationships/notesSlide" Target="/ppt/notesSlides/notesSlide12.xml" Id="Ra69680e647f7476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6ab530ab84693" /><Relationship Type="http://schemas.openxmlformats.org/officeDocument/2006/relationships/image" Target="/ppt/media/image13.png" Id="Rec62e7554451439f" /><Relationship Type="http://schemas.openxmlformats.org/officeDocument/2006/relationships/notesSlide" Target="/ppt/notesSlides/notesSlide13.xml" Id="R6e91f6a92ed14e8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270fd5e664a68" /><Relationship Type="http://schemas.openxmlformats.org/officeDocument/2006/relationships/image" Target="/ppt/media/image14.png" Id="Rda6ecd2321404a94" /><Relationship Type="http://schemas.openxmlformats.org/officeDocument/2006/relationships/notesSlide" Target="/ppt/notesSlides/notesSlide14.xml" Id="R1064d3e971284c0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9e8d5ba6148f0" /><Relationship Type="http://schemas.openxmlformats.org/officeDocument/2006/relationships/image" Target="/ppt/media/image15.png" Id="R530b4519788f4540" /><Relationship Type="http://schemas.openxmlformats.org/officeDocument/2006/relationships/notesSlide" Target="/ppt/notesSlides/notesSlide15.xml" Id="R176aae3b74ee46d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1a51e063df4d4a" /><Relationship Type="http://schemas.openxmlformats.org/officeDocument/2006/relationships/image" Target="/ppt/media/image16.png" Id="R1cd4029e21e64692" /><Relationship Type="http://schemas.openxmlformats.org/officeDocument/2006/relationships/notesSlide" Target="/ppt/notesSlides/notesSlide16.xml" Id="Rae93a1ecb4f5431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e485c0d89e4db5" /><Relationship Type="http://schemas.openxmlformats.org/officeDocument/2006/relationships/image" Target="/ppt/media/image17.png" Id="Ree2a515ee8e34b0a" /><Relationship Type="http://schemas.openxmlformats.org/officeDocument/2006/relationships/notesSlide" Target="/ppt/notesSlides/notesSlide17.xml" Id="Rad1ba5302b554c8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45c681b8247b7" /><Relationship Type="http://schemas.openxmlformats.org/officeDocument/2006/relationships/image" Target="/ppt/media/image18.png" Id="R6cc013287ab642e5" /><Relationship Type="http://schemas.openxmlformats.org/officeDocument/2006/relationships/notesSlide" Target="/ppt/notesSlides/notesSlide18.xml" Id="R371db03616c44e2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5449dd54584090" /><Relationship Type="http://schemas.openxmlformats.org/officeDocument/2006/relationships/image" Target="/ppt/media/image19.png" Id="R3b2b1eb4ce224295" /><Relationship Type="http://schemas.openxmlformats.org/officeDocument/2006/relationships/notesSlide" Target="/ppt/notesSlides/notesSlide19.xml" Id="R89a9b6c1fc48402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67ca541fc46ad" /><Relationship Type="http://schemas.openxmlformats.org/officeDocument/2006/relationships/image" Target="/ppt/media/image20.png" Id="Rce70babae35a4783" /><Relationship Type="http://schemas.openxmlformats.org/officeDocument/2006/relationships/notesSlide" Target="/ppt/notesSlides/notesSlide20.xml" Id="Rb73e8124f4bb446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5b7ab24584397" /><Relationship Type="http://schemas.openxmlformats.org/officeDocument/2006/relationships/image" Target="/ppt/media/image21.png" Id="R22b2715334b045b7" /><Relationship Type="http://schemas.openxmlformats.org/officeDocument/2006/relationships/notesSlide" Target="/ppt/notesSlides/notesSlide21.xml" Id="R239f3f38a2974eb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92cf5142f4c69" /><Relationship Type="http://schemas.openxmlformats.org/officeDocument/2006/relationships/image" Target="/ppt/media/image22.png" Id="R55a1ee1f23f740f6" /><Relationship Type="http://schemas.openxmlformats.org/officeDocument/2006/relationships/notesSlide" Target="/ppt/notesSlides/notesSlide22.xml" Id="Rfa20e12d66354c4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13dd6a82c465e" /><Relationship Type="http://schemas.openxmlformats.org/officeDocument/2006/relationships/image" Target="/ppt/media/image23.png" Id="Rf05f0154cbb841c1" /><Relationship Type="http://schemas.openxmlformats.org/officeDocument/2006/relationships/notesSlide" Target="/ppt/notesSlides/notesSlide23.xml" Id="Rb1d8390ec63e4fb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b56673b1fe4890" /><Relationship Type="http://schemas.openxmlformats.org/officeDocument/2006/relationships/image" Target="/ppt/media/image24.png" Id="R7208e77835c84d75" /><Relationship Type="http://schemas.openxmlformats.org/officeDocument/2006/relationships/notesSlide" Target="/ppt/notesSlides/notesSlide24.xml" Id="R697c0baed7d7488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57a0f53a7d4996" /><Relationship Type="http://schemas.openxmlformats.org/officeDocument/2006/relationships/image" Target="/ppt/media/image25.png" Id="R0a7b07cfd9484e48" /><Relationship Type="http://schemas.openxmlformats.org/officeDocument/2006/relationships/notesSlide" Target="/ppt/notesSlides/notesSlide25.xml" Id="Rbc5e4aa1fc9d448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b527a331a47a3" /><Relationship Type="http://schemas.openxmlformats.org/officeDocument/2006/relationships/image" Target="/ppt/media/image26.png" Id="R39a3403986d94617" /><Relationship Type="http://schemas.openxmlformats.org/officeDocument/2006/relationships/notesSlide" Target="/ppt/notesSlides/notesSlide26.xml" Id="Rd587c3233de14aa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221cfb6f554ab4" /><Relationship Type="http://schemas.openxmlformats.org/officeDocument/2006/relationships/image" Target="/ppt/media/image27.png" Id="R81273f01415345c1" /><Relationship Type="http://schemas.openxmlformats.org/officeDocument/2006/relationships/notesSlide" Target="/ppt/notesSlides/notesSlide27.xml" Id="Ra7037816be53478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8a3bce11e43f9" /><Relationship Type="http://schemas.openxmlformats.org/officeDocument/2006/relationships/image" Target="/ppt/media/image28.png" Id="Rda8791b202dc4f61" /><Relationship Type="http://schemas.openxmlformats.org/officeDocument/2006/relationships/notesSlide" Target="/ppt/notesSlides/notesSlide28.xml" Id="Rf2c1ed1f8e3e404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107e06ed4a4b12" /><Relationship Type="http://schemas.openxmlformats.org/officeDocument/2006/relationships/image" Target="/ppt/media/image29.png" Id="Rfe14080bbb3e4390" /><Relationship Type="http://schemas.openxmlformats.org/officeDocument/2006/relationships/notesSlide" Target="/ppt/notesSlides/notesSlide29.xml" Id="R926b3a0bf89643c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ac46e9fc0407b" /><Relationship Type="http://schemas.openxmlformats.org/officeDocument/2006/relationships/image" Target="/ppt/media/image30.png" Id="R2c21b6fab7ec430d" /><Relationship Type="http://schemas.openxmlformats.org/officeDocument/2006/relationships/notesSlide" Target="/ppt/notesSlides/notesSlide30.xml" Id="Rb2271846b6b045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282C1C-3295-41C3-8643-9DAE0562E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9F1D0-15A0-4789-B6B5-F8001010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87079F-1A59-4EDF-B92C-AA40367E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D943C-FD55-4638-B9B7-2AE93723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C4BFF-11F1-4AE5-B37C-6B8652BF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运算律、方程、图像和增长模型。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971D0-10B1-4AE1-A47B-2CCED307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B965B5-0F6B-436B-AFC3-3C3C85AF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C41CC-F4A2-4B44-BFFB-EA62A393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5F8CDE-1164-4AF8-A539-B66E1916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4cb01a77d4d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23014-FBDD-4B8F-9DC5-F7D07BE6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88B5BC-75D5-4472-8A84-9D99D081F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E0574-2930-464C-BFC4-8AD47BD3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C6062B-489D-46D3-ACBF-FFDB9A0E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700904-6E95-431B-8035-C66969DF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B5CFEF-68B0-4B8E-B9A8-C07903D1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948FFC-3238-4BBF-810B-5CC0F899C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35B4C8-5BA7-446B-9DDD-6BA49DAC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EAD89F-F6C2-4C9F-BD9E-85AA0712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563575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B448A3-4F98-49A8-9BC7-2CF9A76A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EB95FB-91FB-4E8E-8DA1-1A462B6E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cc4bd06e448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C1187-0F52-4A61-9E21-96B691AD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5C01B-E62E-4DB6-9410-5E7BA06F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B68B7-ABA1-4B7E-AF15-056889DF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2192CF-3DED-45BA-8F75-A395481A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830668-F153-4A97-8BDA-47682B80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55405C-5B71-4E87-9516-7D1587B2D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D5238-3D45-432D-B954-FA9FB1E2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21E64-62ED-4DCE-80EB-10802D7DB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AAFA6-40DB-49E8-8937-F7DC7372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1AC0E9-990A-4CD9-90E6-E28E0415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121A8-F97B-414B-8ABD-DBCA30B7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031FB5-2A4E-4E69-93AF-4D3CF80E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D59EE9-DDB4-46FE-BEDC-48892131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45241-4ABC-48A8-A76E-88B2AA10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0B73E-D11E-4169-B8C1-9C598C76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FEB5DA-EE8A-450D-8511-841318C4F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A286A5-D60F-4314-9A47-89DF2D4A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成功标准｜对数真数必须为正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820679-A2D1-4E45-AC66-77E636F2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2AE026-E27B-4D9A-809F-DED13CAC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11F79A-8EA8-40B1-A741-AD20030B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590965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3DF9B0-5FD1-42E0-A25D-8D478DF3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A25A8-1E7B-4F85-A35B-B66D3E047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8a6eddc10b4e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DD635-3585-4F7C-96E9-034410A4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7330A3-5197-4876-A68D-B48B20C62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88C87-208D-4E4E-8ABC-9149E394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23E1A0-CCE1-4BB3-BAA3-414D687D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062FD-58E6-42E6-90EA-42FC6293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826D8C-4B17-4EC3-B0E7-87AD0FBE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 log(a+b) 错拆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E0DAFC-1F30-4CCB-BA05-BAA5FF5AC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D7B2F8-A525-4FEF-AE79-29BEB5D9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6C1421-0F2E-4164-8A7C-184AF2DD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运算律、方程、图像和增长模型。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EFA042-E28C-465E-B632-EEEFD09E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5449C5-3B36-4EDF-A3EB-E6260A2F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5BA37D-9934-4EF6-B674-D0D8908E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50F8B9-78A3-4DB1-94EE-A4950CA9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2·指数方程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9A37D-037E-4A90-B732-B3EE3EF79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A1E43D-8F13-4811-AB8C-1B139E2A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7A45E9-E498-424C-BB49-8F617828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FFA638-9B39-4043-9505-618D22BD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007600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42DA72-EAA2-483F-9E2E-18FE7829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2FE7F8-65C5-402A-A975-8EA6BD51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2a2e6c65044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6F0665-13EF-423E-BD6E-FD0D2D9E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F9A10-686A-424D-B497-E3CBECE0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D8E3AE-ABF1-4D52-BB27-5F1CD63C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能解释“对数真数必须为正”，并识别一个反例或边界。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D187A1-8D30-4300-BA78-5A67E880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74F7D7-E5BD-4341-AADA-C70EF197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6D0C44-B945-4A31-883E-C3BB5A3A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7240BD-2F33-41EB-A1FE-58980127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log(a+b) 错拆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CD9BE2-4EBC-4BB5-9578-54B36F35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BD62AD-0080-4E36-B6C8-05360DD9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208590-17C3-4CB4-8F6F-907BBFA3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38EE1C-6862-44F3-A177-E57197506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E6094B-98AB-480D-88C1-470E7E67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7508B6-3814-4CB4-A9AE-75DECD7DA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9DC389-0905-4214-AF0D-AC7B6588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563664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582B63-1F05-4F40-ADBE-37E2B14A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78C8B-2246-46F5-BF9A-3D0A84B82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e8c8e6e49d49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6AF729-B484-43A6-9CF1-3F77B680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5F57CE-90F0-4973-9688-35606EBE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3416F-D1EE-488E-A0C0-D030FF4B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4C0FE4-A304-464D-AED9-E403569A3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4EEF10-B2D8-4347-BEAA-333D5BC6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77E46-2048-47BF-8C05-AE5BD2A5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EDC01-D06D-4DC8-AAF6-C79D2553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取对数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FAF56E-62AB-4F07-82C8-44C86D70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28BEE7-D10C-480D-A7B1-3CB52876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检查定义域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A30F2-375E-43A9-B869-191F9BE8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95C097-A4FF-49B7-A6EA-B243AB0B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57DDC1-947A-4B80-A397-A8C8BEE6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892F5-F3DF-4CDA-92AB-6E9825BA9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B38DB1-FA19-4808-ABCD-F8576ACB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A278CB-6B8A-44ED-8A4B-8C381DAC8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解析：同底数比较指数得 x=3。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75A03A-541F-492E-BB30-34A155FC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3956F9-6757-45D5-A5C6-F3B41DE6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93F67B-0D21-4683-A158-7CA58E5A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1CEA39-C2C1-469F-A4A0-36AE7FC2B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264423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69B205-3A69-455D-802B-92190AFC6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B45AE-F925-46A5-A48C-B8E0BC36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d00b63459542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0BB6F-C4AB-4507-A8E8-CF140CAF1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55340-DFF5-4D62-BA74-D478F49B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C84865-C48C-4639-85F8-F1482042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F38374-C653-4150-93CA-AC7A0A1A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684C56-A724-4282-B2D2-956F0103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D1C06-6AC3-4D74-82B0-64222EA1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67646-7880-4B89-87EE-8A5F3D7D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C61E4-FD02-4077-AD42-6A4D4E01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028586-1C39-4618-BDA1-89E43512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67A795-1A8D-451E-8040-ECE310CA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C3E4AD-9658-4748-8019-659A19FF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85583D-13AF-40AD-B083-D560AB68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6C748D-9C8C-4015-A4E2-D779968C4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5BB05A-B71A-4C95-826A-83A2A330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8D8FB-526B-4B35-85B9-05A1F934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33A87F-AC17-43B5-839A-3FE698BF3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1CDDF-E018-4979-B224-20DFE683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FDC969-A852-4F74-80C8-88661369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414C46-8830-4B06-9CCE-A073F0B1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622160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74982F-478B-49CD-BF1F-F863F562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5FAD7-A431-48E6-BCEC-8741365D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8f82cd49c47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D25AC2-B727-4743-8F27-4ABDFB59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81BD27-B957-4BF3-A48E-3BC50912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F286C7-2E24-4737-AB2F-7778BA3DD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561929-5FCC-47ED-B192-54F32746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4C3C11-A031-4487-B931-FABBDC04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8F753B-AED4-4A7B-B814-BDD4A762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E78A9-7AFF-4D00-85D4-AB168A9B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9964B0-9CD3-461E-92E9-AD0B89CC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015149-5B1A-40D9-A641-6AA6D376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4DC9B9-66A4-4253-AC74-A242288C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99757-2675-4891-BD56-2586E56BD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FC61E7-3D4F-4415-8562-54687EBC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CB2F8C-4440-4ECF-8393-D6A45AAA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27327D-F92F-4DDD-BA37-F4CAF7B2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1A0735-F1BF-48E8-AE50-A0C5F668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C391D9-1F55-4962-A4F9-221981FB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74E69D-5B5E-43B3-9057-7A49B1E4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263254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3E5973-C292-4F15-B6AA-A85121BA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32F62D-3E0B-4454-9DD1-4BA19F29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453c19f5134e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A9FEC1-E187-45F2-BDB5-2E4D0E313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171A7-DFC1-4252-95C3-D8009D25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1D8E5-12EC-4BC1-88BB-5E7BE958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CFFE5F-1C9F-4691-B119-DEAFEAA2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E7B72-3021-4998-A82E-3D5232F5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64796B-1A98-4352-9CCE-951504EDD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378CDD-8BC3-49B9-AA14-CA75A20F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8487C7-0D2F-4685-9A24-D121F48F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498BC4-3980-476B-B5B2-733658EA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AD99FE-CBE5-4D8E-8AA1-71927C4D8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E83316-B367-4896-BB64-46262E5F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9E7AF0-38EE-47F2-BA6F-CD15F79A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FB1A31-4966-4E74-A625-EE38937A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EE0E66-1DA8-48F4-B472-02A9CD43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6A2E8-1C92-4ECE-8806-7D5844BA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E2F40F-EB23-4AD0-B403-719A2CF5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EDC2AA-4BEA-4DEB-A258-CC3CBA6F0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202342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D25C4F-D100-4FA7-8CC2-E3DCDEB6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84E30D-7B92-4AD5-8E6D-D952BD3F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bcead99bd44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9BC7E5-E3A4-4BF4-B975-B62EED01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8B4002-2393-46C9-9C4A-C1AB719F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9A691-506C-4A5D-92D1-84B58476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AD734D-7651-4951-A135-6220B789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log₁₀x+log₁₀10=6，则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8D1645-40F9-4C34-BA69-DB050592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2E0EA-FE3C-4208-8107-8DFA8C44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22BD7-2BF5-4C85-B034-B550E100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CA09B8-1EE0-4EBC-B315-2B642230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67C91-85E5-46B6-99FE-9F7AF386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620E22-2898-466E-815A-3116597A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709EB5-B444-47FD-80D3-C3C9478D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4A35B9-A340-42C5-A43A-65FF7089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E4B41F-3FC0-4953-B5B3-A049AE2A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C2265F-FF93-4493-9D3D-27C0E2BCF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830517-6F72-4987-8180-4CC62F21A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B538C5-1C0A-4E38-B641-A05A8F2A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B4CBBF-C852-4608-A9A7-19C4D04C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B9B486-79FA-4FC0-9577-A766AC8EB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0AEEF1-C21C-42C2-9B4B-B939BD32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441769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75D99A-2C41-4CE7-8C9E-E7A7012EE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E2E22-F2DB-41DD-9F1A-405F731B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f9c68d8a44c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37332-D84F-47A7-AB7B-2C5C4190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31E2D-4A6B-47F8-88C2-6EDF5024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F1D635-DEB2-4E16-9C6B-33AEAFC9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CBCB5-A25C-43D7-B405-87891A8A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E019AD-FF80-424D-B076-A37A665D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2^x=2^3，则 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CDB59B-BCFC-4DBE-9EE2-142CBA97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B0FDB-A280-4A78-895F-A1453F7A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175C1B-41FE-46F6-BEB0-E871A9A3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001508-3192-4519-BC57-0018D984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log₁₀x+log₁₀10=6，则 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B33FB-3617-43FF-9ABF-1364C086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5373B2-F30B-406A-8E70-7B0BB6922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4A2F49-5595-4366-BFC5-E8DD6F8F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4D69D7-53A5-481A-9FC3-3B55C18F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u=10、log v=11、log w=3，则 log(uv/w)=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243E8-B0FB-4727-AEE8-7CA766DF6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C4B076-151D-4116-8E5C-397295C7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5A4641-D94F-493E-A1A5-453FA8D2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DA3A92-06F4-4119-BB8C-B4AFD3AA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282305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A79F80-D2A5-4EAE-9ACC-D2363694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EE23A9-163E-4F7D-B9B9-4492CD0A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48e69dafc147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8087FE-7E97-4C2D-A4A5-C45815FC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22521D-4984-4C24-B770-37517518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BB1D2-7925-45D7-BE2E-7376955A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78C30-2C7F-438F-ADD5-7C879EA7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E2017-545F-42B1-9948-5A1565FFE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CDC91-2892-46A1-A2F4-A04A3AD8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7AA60-2571-487B-9E1C-82FF44A7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13F4D9-E5BA-414C-B3AA-5539750A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正确结论：100000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解析链：log₁₀x=5，再改写成指数式。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6551E1-C3D8-435B-9B44-BD0F2296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538C8C-5C4B-420E-9632-F3A9BA8C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88A75F-0CD9-42B2-8917-8FB2A29D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90FBD-4D1C-40BC-931B-54BBEA833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479366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FF1804-38C6-4C9C-973E-1CBC87B2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47CF72-880C-4D76-B515-2CB4FFDE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9a7068ea4e43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9127A-20FF-46B4-84C1-ED912D048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E0C18-BBC2-4257-84AA-4845A1A0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DAAC0-5C8D-4783-B5D0-D14C3597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1F49F1-0746-4464-906C-A8A1A4E4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u=10、log v=11、log w=3，则 log(uv/w)=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BF1556-B774-480B-9AB0-66266655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01075E-2557-4100-9016-B67083AB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EF193-A021-49FB-9129-30F3928F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060F7-DCDD-4B1D-AD46-B36DB236E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501219-5163-4620-8ACD-B4116EAD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A1B4D9-51D7-4C88-B07B-051F62F0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4F633-6F2C-4CAB-B2EA-0A52C7B6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38BF60-5AA8-4844-9E2E-57D266F6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FD2A79-BFC4-411A-8BBE-9A7508A98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2364059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A92C7-3C24-4816-881A-062FA9C99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9F9EC-8E09-4D58-AA09-1C3D091F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2e755445143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D8C6CF-FDA4-41C9-B694-12483A71A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A1E4EC-898F-4154-9C17-5BEA2AA7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2FC328-7B0E-4E90-B76D-02CC0FA12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能独立执行“同底化—取对数—检查定义域”，并说明每一步理由。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26616-223A-4B01-B1B5-89285E69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137D43-1BF0-496D-BA17-552BAADE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FE8805-EAFC-4F84-8BD9-95F9934C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922C57-ED0C-4825-91AF-9AB6BDB3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log(a+b) 错拆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436CE5-A1E1-4CC4-8F0D-3805A736D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CA7D63-9D6E-46DC-B0B3-ABEDD3AB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0A0A6-780B-4C47-AF71-1D756159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69321F-0566-4704-8861-DCD2B899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3CA109-0A80-48C4-8FC9-F2075737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923CB6-C6CD-4175-8721-6B6BDCD9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B68BE3-3DFD-4EDA-BAC9-98C57170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449633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4465F1-3685-4BBC-A568-1611B917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55368-ACFD-4820-9FCC-4ABD80BF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6ecd2321404a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2DB04C-03F8-47C9-AB20-2C58C9835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58639-22EE-46C7-B074-B0CDDC50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40523-E84E-49E9-B687-29C11D0C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2B7D3E-818E-4970-B095-25F06BF8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854B3A-CB23-422F-973F-6D03DB456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1AE9F8-B183-41A6-9332-18A9B002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6EFC70-FD71-4A84-B8E5-4F959466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取对数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E62975-2569-4F06-876B-C108E34CB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E170E-B648-49F7-BF94-AAF78D08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检查定义域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84808-2FCA-4538-A87D-29567EF6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CEA2CA-2960-4B34-AA86-B9F743AF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919AE5-FFBF-47CC-ACAD-43ADE971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11D2C-93FD-4E2F-99E4-CEF4D8D6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C676AD-93E2-47EF-883F-6DC4422F6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8D0C6-68DA-4F8C-8A04-88CA808E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解析：代入得 b²=4，由 b&gt;0 取 2。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F04F37-C43A-470C-B664-59FD7408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5F39CC-D642-40D1-9441-22FD331E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CF850-C5EE-4B72-9FF0-0AF529BD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C6FF94-695C-4807-8A5D-1615D254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6563123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64E57C-EF40-4A81-BE08-A3613280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F0D15-94EA-4422-A6AC-EF5B61FB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0b4519788f45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3E2E4F-E0F6-4B0B-881B-75F8450A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2CD58-A09B-4D66-82BC-ED8FE9D6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D68E2-2536-4852-B8FD-F0AF077F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3C236-9897-4492-A961-1108CD772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DB7F8F-CC55-4AF8-BA53-5C76430C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1BCAE-BFFC-4520-9E56-79A3D71E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A929C0-6749-4919-83DA-BF1CE965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3465D6-754B-49BD-8EDF-BE4D02FCF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DE08D-93DD-4A8B-AD75-6332DD37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F6F924-17DF-40A4-914C-EAF5859A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92C567-5532-4842-A648-37A5905B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724EC1-7C0E-48F8-9DC5-804736CC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5FA0C5-517E-4ADD-89D9-3DB0ABDA5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15A7EA-C037-4A62-8D26-3173CF41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F6A5C7-4363-487A-98C7-C16B18D3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678C12-C4F0-4575-8EA2-B1B77943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CCCAF-AF86-4486-AB94-A7FD712B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F49A4A-AA65-4314-8C32-BAA3B19F1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658BFD-EA2D-4179-B117-4427BBF3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332654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4D127C-2EDE-4A8F-A5D6-AA958DA0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83B20-0E3A-45D4-9C17-ED164EC3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d4029e21e646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3F55B-569E-446C-B33A-6F025AF7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27DC54-F72E-45A0-BE3A-5E03BE43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D4963-DA30-4C2A-8EBA-A7235E774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12143-5E53-4FB6-B8DF-5A910288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9FC21A-31ED-402A-B71B-A16B603D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8856C8-6AB2-432A-B5FB-57CFABAB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73398D-E2B5-47DB-931E-B32A92C8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7713C0-4BB3-4A5E-A254-4B0D79AA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87E37-327C-49E8-A859-B5F15219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B89C9-F43D-45C1-8B5E-2C83CDD5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B4D9DA-B15A-4E68-8BDC-CED94529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5640C7-091E-4157-89F1-D32B07247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1D1B89-47DA-4F14-BB48-B2FF81F7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6058E3-CF93-4A71-AACD-4F9F68D9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7DDA9C-CE0D-49B3-8663-69DF9E2E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E3A652-27BE-4322-9F01-7D8AD465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7F55BF-2988-478C-8E4C-2E75965E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288202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F68E0-6A80-473F-95FC-3954D62C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E20E41-8F33-41D2-A7E5-396BF867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a515ee8e34b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7DA04-7E33-4460-A8B1-D980BCB4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A321CD-BD46-428B-BC81-78B81708C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563AF-E4F9-47DF-90A1-2D057749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6C66F6-6DC8-4B5A-AEFF-579A01EF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9DC4C-EFE5-457F-B703-3E1213A2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8BF7EB-E297-4F88-8880-B0B62546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DF82F2-657A-4825-8CF6-C7F68241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C74501-1059-4BF0-9EF0-A7FAA408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AF7A9D-1D49-4100-934F-0D96B016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187B10-070B-4607-B538-15F504BA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5B5CDE-16DA-42C4-8AD4-3DB5744B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A7806-48BF-4051-9114-3B251648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FF92A0-7DA2-4EEC-814C-90B15761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E7B694-665E-47D6-8B6C-B2427233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FE76A2-A4D4-46A2-ACD0-7BEA3107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38280A-8E84-4E12-BBFF-F0981EA7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B436F3-BCCB-45AE-8262-26D62134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3161547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2DB755-AF65-42EC-A0F5-55FFED25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04E6E4-F790-43AF-A406-C571DD0F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c013287ab642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B5545-3025-4F85-87FF-91DC1C3B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131C1-E8D4-485F-95D6-8B772275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05FB3-DCA7-44F1-8B31-A18B8175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C18432-C114-4392-84C9-B199D1FC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u=16、log v=17、log w=2，则 log(uv/w)=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E1B358-DAC8-425B-A941-2D577E00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9D540-BE89-43CE-8C95-82274D9A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7A19A4-61F9-49B7-8FF0-3459CECD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56AA39-F411-414F-AB68-8FBB4667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A52B9B-D007-444D-94FC-8AAB438E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F9BD8-7061-493B-A825-94D4CA62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6C25AD-C4BB-46C7-9A76-723333089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4AB06F-4816-45DD-92F8-43C16C5A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0BE7D5-083F-43B3-94B6-83EDEF85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E7475F-B80F-479D-BFC9-5962EB5C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60402D-2CFB-404A-87E4-5901AFF13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B3161B-A980-42AC-A2AA-1998FF7A5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9B0970-47B6-459C-A0CA-DAD06201E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54DD53-A577-42A1-BA33-8E523E507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A1DFE4-2189-4D05-A3C2-31F3FF20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591006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A3F771-C7A3-4F83-833F-AEE2AA2A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44F01B-FCAD-4018-B2C8-3C2022835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b1eb4ce2242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E0A643-1BF8-4E35-992E-C9AE0E11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8E2AD-4CE4-4A2E-9669-1E7C4A28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5A181-24CF-4E3F-983C-8D4FD67D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18D41-CBA0-40F4-BFD2-8D5AAEA9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C91CB2-A6FA-4A17-BBF5-3348C5DC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【DSE原创模考｜参数为训练所设】N(t)=13×b^t，且 N(2)=52。若 b&gt;0，则 b=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E41A47-A7B0-4888-BDE6-078B8FF5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1E6857-1DED-45B3-A448-DFBFEA7E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378C55-3828-4CE3-99EC-2E49FD00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76453-4F87-4896-903B-3575F1E1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【DSE原创模考｜参数为训练所设】log u=16、log v=17、log w=2，则 log(uv/w)=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5F133E-DF74-424F-A63E-453A63A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DBCCB-7E6F-427D-94D5-0996AF15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B22259-5FC4-48D6-AEB2-7C830ADB2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EB33D-D56D-41AB-A99C-401A4D7EB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【DSE原创模考｜参数为训练所设】N(t)=3×2^(−t/6)。当 N(t)=3/8 时，t=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F644DA-AC0B-433D-98A5-8E210889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F0C00B-474F-4CB9-B98B-2E64ECC2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2F7A5-407C-4D94-8D81-467B4BC5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5A4D6F-6819-4E07-A9C3-9ED38829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619652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62A416-EA39-4DB8-A59C-205612C8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C35435-A63C-4C57-8295-DF12B1F0C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0babae35a47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CDC48F-0E4A-4A5A-8869-8A0E6460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BACEDD-A4DE-4804-B425-9131C38C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5CDC3E-C3A5-4DF9-AE74-C9754945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3AB68-47BD-420C-9809-9A9B1A83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3A4F5F-13F6-49D8-9A7F-4DC5C886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D8CD2A-6F41-44DE-8705-34D7B57D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63F937-DD61-4DF5-B617-00D92FBB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100E0F-D9AB-44E5-9D4A-24C2CD42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解析链：用积与商的对数律。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75F49A-079A-4E0A-BF16-809FE07D8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575A80-AE60-4FE2-832B-257FC4E1B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7486B-8D44-423A-9652-662D2639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676E9B-40D0-47B9-B3A9-3F8F4E951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2810836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49698D-F69E-4F75-BF96-F9091D13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F49810-BFAA-4833-9ED2-7C9A6A04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2715334b045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3522E-8F1F-4469-AD51-8DD2752F1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13164-649A-477D-9F92-F2280B68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94FFF6-D0FC-463D-9709-1D6DA913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3C050F-C597-4571-A7CB-FB136190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【DSE原创模考｜参数为训练所设】N(t)=3×2^(−t/6)。当 N(t)=3/8 时，t=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EDF06C-E706-461D-AE73-429857B7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C9705-B18B-4345-BD95-A6CA6362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2EA9A8-4D90-4455-8328-6D37196E1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6BE8F8-4419-4A00-9179-77AECD46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502CED-3979-4450-B25F-D239DDA7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D69FA9-8A6C-4991-8463-25CBDC7AF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FF553F-0025-4C7B-999D-1D609633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6C3F75-686B-4400-8DA4-C682C35B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82FDB2-3F1D-4856-B5BF-A8C20D60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0297933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FDA260-55C5-4BE5-B841-4C76D35D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167A2-F07F-4F2A-9D1A-BD63511F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1ee1f23f740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296652-82A6-4605-A8ED-254C3B17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8F079-17EE-4AB1-B4F4-D51EAC5F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31B69-5076-47FF-978F-E8C0BB6E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81E160-1ADB-41E2-900B-8C4E9066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42CA3A-8F79-4859-B83A-21F01DF7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07A148-D802-4EB5-B89A-C47586050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2C6AD0-8677-48D2-BB41-C1D07ABC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log(a+b) 错拆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A2D8A-38B3-4879-9964-3FCF8A77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CEA65-AFF9-48A4-A673-2DA01753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EC40D6-7185-4DFD-B8E7-A9835109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7521F-953F-45FF-B662-20972CEA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E3398-4208-4134-93DE-BAEE7E9D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E58C59-9A87-4F18-B0D9-6DA4ECEE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F7A7D8-FEB0-4F36-BBD2-7C2C47D7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607511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3D82CB-828D-4B2D-848A-8B80DABDD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29C23F-B74B-4520-ADBD-A88D5B55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5f0154cbb841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626021-09A8-41C7-B59E-CD00A0F7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B42A8-4120-49A1-801A-1727BEA2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E5744-9E8F-4757-A2FA-8F14EE0E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8DE618-D442-4356-91A3-7E8696A0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89DE2-C31B-43E6-A67A-53984EC1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FBBFD-C0A2-4C4B-8E51-15250A8F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AD3263-ED7D-483F-9044-5E17ABCF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取对数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7DA75-51D5-4906-B733-B3742E08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A0F11-019F-40D3-A43F-814A80DE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检查定义域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C7F59D-D89D-4DB7-AC6F-BEAC5AD5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469644-0C71-4425-AFDE-4379F6AC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7E4A75-3A4F-4980-9301-C85F0268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B306FA-2A4B-4C92-AF1A-3A20DA03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BA23ED-A0ED-4CFE-8E88-4E69CE58F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26F90A-23E3-4303-84F3-B9DC0EB8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正确结论：240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解析：两个半衰期后乘 (1/2)²。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321392-7EF6-4CD7-9E4D-49FD2C4C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6098A7-7131-4787-A81B-793746A55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79B110-034C-4B0F-A0F2-B5E7EA5A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9972BA-1547-4833-BB79-5326F34B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6889883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879DB8-A1D9-40C0-9CD0-6297DCC1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DAE065-9B42-4853-90A4-864ACDB5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08e77835c84d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895C2-69EC-40C3-AB65-64D44F85F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62029B-9C89-4782-AACA-34158CD5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E90AE9-A6F8-459C-A598-0F87C8C2C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4A675B-2081-4BC2-95A9-E485F375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048FF7-C928-4652-8790-0ED25F0F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FBDBE7-0DEA-4870-9F71-90992D84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3B4EC5-AAA4-4D25-A11E-77FC58AD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E413B8-C1F1-47EF-B93C-8E3513BC1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DEAA2F-A972-4436-905C-B7D2875A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BE6FEF-9EFA-4387-9372-C4293E2B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A03F3B-1462-4B1F-90AA-C0466B3BE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B9DCFE-3198-481A-9E0A-5E0DF38F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A86E3E-47FE-4C81-A80C-94CFCA99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8735F2-9837-4D26-9CE9-656A5671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05C5C2-3959-40B0-AE79-04EB667B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5A1D2D-3CF2-4294-9119-92B6FA44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011F4C-62B8-4172-955D-C3BD85AB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280C16-E15E-45A8-A3E6-1CDA7509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85FE4C-E490-4FF6-BFBC-146825079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4380392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95B1BF-A467-46F0-8286-28B4D8FF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B38077-8801-4617-AC93-7DC0F5CA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b07cfd9484e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6A4891-B305-4A3E-A212-2A0C9E197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DBCE34-CF81-4A73-8DE9-DF3F83D2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26668-2AAE-44B4-9449-FD8C0606D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EEEDFC-6E92-42B2-B0D1-1E78585B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指数与对数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F33D7-0BC2-44F2-9F60-8BBF2B19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9C9075-2368-4B93-A41B-0060EE94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43326-C511-4611-902D-202BB7B2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4B8810-4DB9-4D0C-B9D7-494D675E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1AF91-2DC9-46DA-908C-59A131A2D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455848-41AC-4C2A-B7C1-4C197C04F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84EBA2-44FA-4C2C-87BC-CD726802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456145-E690-4272-BD55-2199B937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1E2224-1563-4B3B-990C-2094970A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178C51-0C66-4064-B905-899D30E1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DA32D3-D66F-403A-87B7-0771E54D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46D328-49D4-4965-BA0F-56A9FF0F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47A050-2BBC-4E0A-82CA-E8B4BAD2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654040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E8EE01-EFFF-4293-9FD8-1B2813F6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C947A-B64B-4C5E-9A99-1F5CFDC6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3403986d946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1590EA-DD10-486D-990A-E7D1DB9B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C9818-3E2D-4D01-8F09-F4B199BF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350261-F217-4AB9-8486-BF8962C8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CF2F9-D30E-44A0-9FB0-21992E29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E3615-1660-431A-9179-C3220C7E3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A5FC39-CA92-403E-B6CA-EBF3CA70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AE3E4B-4C22-49FF-B990-E3830301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对数真数必须为正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99E7EB-26B9-48C7-8985-8A283E56A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4201A3-7375-4239-B5CC-0BCBF946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3F6164-4A69-47AE-8197-149C35E9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同底化—取对数—检查定义域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46919E-0665-4EC4-B86D-36BDBC35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AD18D2-B2EB-4F43-A094-80C889FC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0CC0EC-640B-4D5B-83D5-B647D8C7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log(a+b) 错拆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D104C2-C001-4F2F-BA96-44D07370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A12BE5-376A-458D-B932-A78B22CC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7C0E76-80B3-4CD2-BB59-96DB1BF3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54065F-55C2-463C-996B-DF6A432F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2599185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CF845C-78B1-4CB4-9C50-521E2286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0438F-5492-4B6B-A9E9-762B00D9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273f01415345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C8AE4A-9315-41DE-88BD-0A057779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622749-AE8D-41A7-A240-7261676D2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471173-01A5-4624-AF0B-ECBCE2D5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6035F-0CFD-4761-9BE6-F22B56B86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【DSE原创模考｜参数为训练所设】N(t)=9×2^(−t/5)。当 N(t)=9/8 时，t=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99DDE-1017-4A18-B32C-66C9E6D7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3E96C1-3B2D-405F-B724-3116CD4F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F00841-6D91-4798-97D4-56DCA94A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84BFC6-977D-4D4C-970B-BE175CF3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79CCD0-B683-4A3B-83A5-10850442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F298AB-818D-419E-9810-98A5DC27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C798C7-C3BB-46B5-89C1-A171C02F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F3C34F-9D1B-4CB2-B273-203DA76A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FBD537-46DF-4FE8-B452-42C75F9FE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6BB7B9-E72A-4481-ACA1-405C4427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EFA89F-583D-4BE0-B130-A2747EF39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FE93C9-C1B1-41DE-8D0C-B36F80976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073C5A-062D-4405-8F5D-F72D62CA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38ED2E-F015-4969-B55E-F9F7B38E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BF46FF-36BB-475D-BEC4-7B4BDBA9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4377440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B3BD45-4A07-44E8-9614-ECC162C6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C1E16-FDF0-43F5-A5B0-7D84C67D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791b202dc4f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AE6D7-018F-4202-ADF0-37FFD10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01FA3-BF45-4C95-8ACF-7A227CAF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6F0C69-F875-4EAB-98B1-AA2D4A28E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201AED-BA6B-4293-8EB6-3BB5E98F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8DA614-0F07-48FF-9E07-831BC17E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【DSE原创模考｜参数为训练所设】某物质每 2 小时减半，初始 960 g。经过 4 小时后余下：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E1D89-C99B-4ACA-9F74-5FA7A19A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0244C9-9D92-45EE-9994-B6080993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92BC8E-2E47-4F0C-AA94-ED603CF4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C977D9-E619-45BA-A393-898C81046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【DSE原创模考｜参数为训练所设】N(t)=9×2^(−t/5)。当 N(t)=9/8 时，t=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2586C1-80CD-4F0E-B68E-60197D240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496761-0692-49EE-81EC-D54963308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2FDB42-1166-4E27-A246-3F9199B2B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0A9839-7AF0-4C59-8C9C-A47C4A59F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log₁₀x+log₁₀10=8，则 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F42EE4-98C9-4BB4-AC09-5A5CE698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A75980-64FA-4088-B5DC-CB30C9EF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24CB27-FCEF-4A16-A4D0-D709D843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8A139D-A675-46A7-A1B2-05739160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99118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95BE5F-4E3D-4F21-ABF4-2AB84B601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01DB70-40BD-4D40-AD92-192E40A6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14080bbb3e43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FF92BA-41C2-4644-82E3-07F35644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0323D-1C49-4212-8FDA-15E9E084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688C0-F5BB-480F-8821-F6F93550E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B9199-3573-4011-9D47-884B9E15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log(a+b) 错拆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E9B2A4-F72C-4A01-8817-6A64D7031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974AB-5B78-4EB6-887F-E17F7351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8B9DB2-533A-452C-BA6A-E63617BB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191731-AA2B-4C9F-9155-74B6A9F2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解析链：1/8=2^−3，故 t=15。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49E71F-FE63-46A5-BC79-2EBAC44C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D7C787-5F73-4D67-B378-A6263D4C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2E60B9-655B-45A0-93E9-7D8380C06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F2600-2FB9-471D-8051-B984A515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1748993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F81D31-4B14-48D0-A273-D0CC0E80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F100E-CF4F-4BE3-AFB1-CF150F71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21b6fab7ec43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EF28F5-CD20-465D-9E71-AC7BB9AA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965FF-612A-424D-9F3E-80376356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29D39A-7AF3-4985-B5AC-A176B737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5ABA3F-329A-406F-B4FE-D7ED4A74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log₁₀x+log₁₀10=8，则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2A64E-5455-43AA-BAB3-00F4C53E4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7D250B-FB06-413E-8711-1E475CAC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73BC92-4272-4A71-B3CB-44AF9FDD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32ADAD-8451-40CD-9F2B-92896FBA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037A94-60A6-49E7-953D-FE0F0601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2E3AD-B212-4AAD-AD8F-CAD0DCC1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17F2B4-380E-4C67-9CE0-8A19A3645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FFD889-F663-4986-BAF0-F1FA5047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指数与对数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E3051C-482C-49FE-BC0A-F9FEDB53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778987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2026-08-19T08:56:55.7800000Z</dcterms:created>
  <dcterms:modified xsi:type="dcterms:W3CDTF">2026-08-19T08:56:55.7800000Z</dcterms:modified>
</coreProperties>
</file>