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1255bed6c24896" /><Relationship Type="http://schemas.openxmlformats.org/officeDocument/2006/relationships/extended-properties" Target="/docProps/app.xml" Id="R07a91285c6b4478c" /><Relationship Type="http://schemas.openxmlformats.org/officeDocument/2006/relationships/officeDocument" Target="/ppt/presentation.xml" Id="R03f2871520e247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aec13be7d944110"/>
  </p:sldMasterIdLst>
  <p:notesMasterIdLst>
    <p:notesMasterId xmlns:r="http://schemas.openxmlformats.org/officeDocument/2006/relationships" r:id="R7528d5273e7847d4"/>
  </p:notesMasterIdLst>
  <p:sldIdLst>
    <p:sldId xmlns:r="http://schemas.openxmlformats.org/officeDocument/2006/relationships" id="256" r:id="Rc3ef864c997d44df"/>
    <p:sldId xmlns:r="http://schemas.openxmlformats.org/officeDocument/2006/relationships" id="257" r:id="Rad5a50e249b14469"/>
    <p:sldId xmlns:r="http://schemas.openxmlformats.org/officeDocument/2006/relationships" id="258" r:id="R21f5fb730c9e4a15"/>
    <p:sldId xmlns:r="http://schemas.openxmlformats.org/officeDocument/2006/relationships" id="259" r:id="Rc270dd95b9344289"/>
    <p:sldId xmlns:r="http://schemas.openxmlformats.org/officeDocument/2006/relationships" id="260" r:id="R66d62723b9744077"/>
    <p:sldId xmlns:r="http://schemas.openxmlformats.org/officeDocument/2006/relationships" id="261" r:id="R0aa5995a826b4529"/>
    <p:sldId xmlns:r="http://schemas.openxmlformats.org/officeDocument/2006/relationships" id="262" r:id="R7e01382865f94afd"/>
    <p:sldId xmlns:r="http://schemas.openxmlformats.org/officeDocument/2006/relationships" id="263" r:id="R3579846c4bd64192"/>
    <p:sldId xmlns:r="http://schemas.openxmlformats.org/officeDocument/2006/relationships" id="264" r:id="Rc08dba4fef42442f"/>
    <p:sldId xmlns:r="http://schemas.openxmlformats.org/officeDocument/2006/relationships" id="265" r:id="Re27e570ba4b84543"/>
    <p:sldId xmlns:r="http://schemas.openxmlformats.org/officeDocument/2006/relationships" id="266" r:id="Rcc20e40c76274798"/>
    <p:sldId xmlns:r="http://schemas.openxmlformats.org/officeDocument/2006/relationships" id="267" r:id="R51bf907a8c154f94"/>
    <p:sldId xmlns:r="http://schemas.openxmlformats.org/officeDocument/2006/relationships" id="268" r:id="R8b444209670c41e1"/>
    <p:sldId xmlns:r="http://schemas.openxmlformats.org/officeDocument/2006/relationships" id="269" r:id="R938bb5d241644b7a"/>
    <p:sldId xmlns:r="http://schemas.openxmlformats.org/officeDocument/2006/relationships" id="270" r:id="R21a167c4f64449b3"/>
    <p:sldId xmlns:r="http://schemas.openxmlformats.org/officeDocument/2006/relationships" id="271" r:id="Rff850e5ded214c3e"/>
    <p:sldId xmlns:r="http://schemas.openxmlformats.org/officeDocument/2006/relationships" id="272" r:id="Rbb0a08d10afc4d23"/>
    <p:sldId xmlns:r="http://schemas.openxmlformats.org/officeDocument/2006/relationships" id="273" r:id="R31ea5e1e882a4a9c"/>
    <p:sldId xmlns:r="http://schemas.openxmlformats.org/officeDocument/2006/relationships" id="274" r:id="R5a503a99a9994aab"/>
    <p:sldId xmlns:r="http://schemas.openxmlformats.org/officeDocument/2006/relationships" id="275" r:id="R1daffd15ea5d48e7"/>
    <p:sldId xmlns:r="http://schemas.openxmlformats.org/officeDocument/2006/relationships" id="276" r:id="R39d3e201c4bd4fd5"/>
    <p:sldId xmlns:r="http://schemas.openxmlformats.org/officeDocument/2006/relationships" id="277" r:id="Rb1918d1cc8e846fd"/>
    <p:sldId xmlns:r="http://schemas.openxmlformats.org/officeDocument/2006/relationships" id="278" r:id="R22e643bfab044da0"/>
    <p:sldId xmlns:r="http://schemas.openxmlformats.org/officeDocument/2006/relationships" id="279" r:id="Rd085d645b4ca4681"/>
    <p:sldId xmlns:r="http://schemas.openxmlformats.org/officeDocument/2006/relationships" id="280" r:id="R07670e67759047b8"/>
    <p:sldId xmlns:r="http://schemas.openxmlformats.org/officeDocument/2006/relationships" id="281" r:id="R7697bc549a93468a"/>
    <p:sldId xmlns:r="http://schemas.openxmlformats.org/officeDocument/2006/relationships" id="282" r:id="Rdecef9c00b154441"/>
    <p:sldId xmlns:r="http://schemas.openxmlformats.org/officeDocument/2006/relationships" id="283" r:id="R50f23dbedad343ee"/>
    <p:sldId xmlns:r="http://schemas.openxmlformats.org/officeDocument/2006/relationships" id="284" r:id="R37edff3eba454d74"/>
    <p:sldId xmlns:r="http://schemas.openxmlformats.org/officeDocument/2006/relationships" id="285" r:id="Ra2c1fc0392bd453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0a307cb7c4d4ee2" /><Relationship Type="http://schemas.openxmlformats.org/officeDocument/2006/relationships/slideMaster" Target="/ppt/slideMasters/slideMaster1.xml" Id="Rfaec13be7d944110" /><Relationship Type="http://schemas.openxmlformats.org/officeDocument/2006/relationships/notesMaster" Target="/ppt/notesMasters/notesMaster1.xml" Id="R7528d5273e7847d4" /><Relationship Type="http://schemas.openxmlformats.org/officeDocument/2006/relationships/presProps" Target="/ppt/presProps.xml" Id="Rf8d154972bbc45f6" /><Relationship Type="http://schemas.openxmlformats.org/officeDocument/2006/relationships/tableStyles" Target="/ppt/tableStyles.xml" Id="Rb239712350cb4f55" /><Relationship Type="http://schemas.openxmlformats.org/officeDocument/2006/relationships/slide" Target="/ppt/slides/slide1.xml" Id="Rc3ef864c997d44df" /><Relationship Type="http://schemas.openxmlformats.org/officeDocument/2006/relationships/slide" Target="/ppt/slides/slide2.xml" Id="Rad5a50e249b14469" /><Relationship Type="http://schemas.openxmlformats.org/officeDocument/2006/relationships/slide" Target="/ppt/slides/slide3.xml" Id="R21f5fb730c9e4a15" /><Relationship Type="http://schemas.openxmlformats.org/officeDocument/2006/relationships/slide" Target="/ppt/slides/slide4.xml" Id="Rc270dd95b9344289" /><Relationship Type="http://schemas.openxmlformats.org/officeDocument/2006/relationships/slide" Target="/ppt/slides/slide5.xml" Id="R66d62723b9744077" /><Relationship Type="http://schemas.openxmlformats.org/officeDocument/2006/relationships/slide" Target="/ppt/slides/slide6.xml" Id="R0aa5995a826b4529" /><Relationship Type="http://schemas.openxmlformats.org/officeDocument/2006/relationships/slide" Target="/ppt/slides/slide7.xml" Id="R7e01382865f94afd" /><Relationship Type="http://schemas.openxmlformats.org/officeDocument/2006/relationships/slide" Target="/ppt/slides/slide8.xml" Id="R3579846c4bd64192" /><Relationship Type="http://schemas.openxmlformats.org/officeDocument/2006/relationships/slide" Target="/ppt/slides/slide9.xml" Id="Rc08dba4fef42442f" /><Relationship Type="http://schemas.openxmlformats.org/officeDocument/2006/relationships/slide" Target="/ppt/slides/slide10.xml" Id="Re27e570ba4b84543" /><Relationship Type="http://schemas.openxmlformats.org/officeDocument/2006/relationships/slide" Target="/ppt/slides/slide11.xml" Id="Rcc20e40c76274798" /><Relationship Type="http://schemas.openxmlformats.org/officeDocument/2006/relationships/slide" Target="/ppt/slides/slide12.xml" Id="R51bf907a8c154f94" /><Relationship Type="http://schemas.openxmlformats.org/officeDocument/2006/relationships/slide" Target="/ppt/slides/slide13.xml" Id="R8b444209670c41e1" /><Relationship Type="http://schemas.openxmlformats.org/officeDocument/2006/relationships/slide" Target="/ppt/slides/slide14.xml" Id="R938bb5d241644b7a" /><Relationship Type="http://schemas.openxmlformats.org/officeDocument/2006/relationships/slide" Target="/ppt/slides/slide15.xml" Id="R21a167c4f64449b3" /><Relationship Type="http://schemas.openxmlformats.org/officeDocument/2006/relationships/slide" Target="/ppt/slides/slide16.xml" Id="Rff850e5ded214c3e" /><Relationship Type="http://schemas.openxmlformats.org/officeDocument/2006/relationships/slide" Target="/ppt/slides/slide17.xml" Id="Rbb0a08d10afc4d23" /><Relationship Type="http://schemas.openxmlformats.org/officeDocument/2006/relationships/slide" Target="/ppt/slides/slide18.xml" Id="R31ea5e1e882a4a9c" /><Relationship Type="http://schemas.openxmlformats.org/officeDocument/2006/relationships/slide" Target="/ppt/slides/slide19.xml" Id="R5a503a99a9994aab" /><Relationship Type="http://schemas.openxmlformats.org/officeDocument/2006/relationships/slide" Target="/ppt/slides/slide20.xml" Id="R1daffd15ea5d48e7" /><Relationship Type="http://schemas.openxmlformats.org/officeDocument/2006/relationships/slide" Target="/ppt/slides/slide21.xml" Id="R39d3e201c4bd4fd5" /><Relationship Type="http://schemas.openxmlformats.org/officeDocument/2006/relationships/slide" Target="/ppt/slides/slide22.xml" Id="Rb1918d1cc8e846fd" /><Relationship Type="http://schemas.openxmlformats.org/officeDocument/2006/relationships/slide" Target="/ppt/slides/slide23.xml" Id="R22e643bfab044da0" /><Relationship Type="http://schemas.openxmlformats.org/officeDocument/2006/relationships/slide" Target="/ppt/slides/slide24.xml" Id="Rd085d645b4ca4681" /><Relationship Type="http://schemas.openxmlformats.org/officeDocument/2006/relationships/slide" Target="/ppt/slides/slide25.xml" Id="R07670e67759047b8" /><Relationship Type="http://schemas.openxmlformats.org/officeDocument/2006/relationships/slide" Target="/ppt/slides/slide26.xml" Id="R7697bc549a93468a" /><Relationship Type="http://schemas.openxmlformats.org/officeDocument/2006/relationships/slide" Target="/ppt/slides/slide27.xml" Id="Rdecef9c00b154441" /><Relationship Type="http://schemas.openxmlformats.org/officeDocument/2006/relationships/slide" Target="/ppt/slides/slide28.xml" Id="R50f23dbedad343ee" /><Relationship Type="http://schemas.openxmlformats.org/officeDocument/2006/relationships/slide" Target="/ppt/slides/slide29.xml" Id="R37edff3eba454d74" /><Relationship Type="http://schemas.openxmlformats.org/officeDocument/2006/relationships/slide" Target="/ppt/slides/slide30.xml" Id="Ra2c1fc0392bd453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4cbe37857b240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c6cbbb824354893" /><Relationship Type="http://schemas.openxmlformats.org/officeDocument/2006/relationships/notesMaster" Target="/ppt/notesMasters/notesMaster1.xml" Id="R8665924593424ce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b54a4fe83244c70" /><Relationship Type="http://schemas.openxmlformats.org/officeDocument/2006/relationships/notesMaster" Target="/ppt/notesMasters/notesMaster1.xml" Id="R8bec527c019b433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455a32edae44b6a" /><Relationship Type="http://schemas.openxmlformats.org/officeDocument/2006/relationships/notesMaster" Target="/ppt/notesMasters/notesMaster1.xml" Id="R1aca40779dd148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a59226cb9844e35" /><Relationship Type="http://schemas.openxmlformats.org/officeDocument/2006/relationships/notesMaster" Target="/ppt/notesMasters/notesMaster1.xml" Id="Re5265c61f2a4496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74d1f36a69d4cca" /><Relationship Type="http://schemas.openxmlformats.org/officeDocument/2006/relationships/notesMaster" Target="/ppt/notesMasters/notesMaster1.xml" Id="Rb034599e2e0a425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e12eeef5594459e" /><Relationship Type="http://schemas.openxmlformats.org/officeDocument/2006/relationships/notesMaster" Target="/ppt/notesMasters/notesMaster1.xml" Id="Rc9333e57df37474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03f88b64a5d44cb" /><Relationship Type="http://schemas.openxmlformats.org/officeDocument/2006/relationships/notesMaster" Target="/ppt/notesMasters/notesMaster1.xml" Id="R03e2248856f349d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f9e235fe1f4293" /><Relationship Type="http://schemas.openxmlformats.org/officeDocument/2006/relationships/notesMaster" Target="/ppt/notesMasters/notesMaster1.xml" Id="R87bab12b0d6c415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3e3ab039dc45a1" /><Relationship Type="http://schemas.openxmlformats.org/officeDocument/2006/relationships/notesMaster" Target="/ppt/notesMasters/notesMaster1.xml" Id="R84ce0be051f9440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43cdf5e80fe4562" /><Relationship Type="http://schemas.openxmlformats.org/officeDocument/2006/relationships/notesMaster" Target="/ppt/notesMasters/notesMaster1.xml" Id="Rabe05df1e5964ab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2b656fb1a1941c2" /><Relationship Type="http://schemas.openxmlformats.org/officeDocument/2006/relationships/notesMaster" Target="/ppt/notesMasters/notesMaster1.xml" Id="Rbdd7a4d138e34b3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7e87349308b41ba" /><Relationship Type="http://schemas.openxmlformats.org/officeDocument/2006/relationships/notesMaster" Target="/ppt/notesMasters/notesMaster1.xml" Id="R9d38049de49349f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34305c95cca4ccf" /><Relationship Type="http://schemas.openxmlformats.org/officeDocument/2006/relationships/notesMaster" Target="/ppt/notesMasters/notesMaster1.xml" Id="R1de789dfb51f4da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64d8acb99b24cd9" /><Relationship Type="http://schemas.openxmlformats.org/officeDocument/2006/relationships/notesMaster" Target="/ppt/notesMasters/notesMaster1.xml" Id="R7a7dc6b59e4848a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286c99aa94a42c5" /><Relationship Type="http://schemas.openxmlformats.org/officeDocument/2006/relationships/notesMaster" Target="/ppt/notesMasters/notesMaster1.xml" Id="R340ea033de5944e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848271aaedb46db" /><Relationship Type="http://schemas.openxmlformats.org/officeDocument/2006/relationships/notesMaster" Target="/ppt/notesMasters/notesMaster1.xml" Id="R31c3ff2fc8c748d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2d2c20eda424696" /><Relationship Type="http://schemas.openxmlformats.org/officeDocument/2006/relationships/notesMaster" Target="/ppt/notesMasters/notesMaster1.xml" Id="R553ae840e564459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3aee92883464e36" /><Relationship Type="http://schemas.openxmlformats.org/officeDocument/2006/relationships/notesMaster" Target="/ppt/notesMasters/notesMaster1.xml" Id="R5aaad34c975f4ad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353f3ca4e944f3a" /><Relationship Type="http://schemas.openxmlformats.org/officeDocument/2006/relationships/notesMaster" Target="/ppt/notesMasters/notesMaster1.xml" Id="R2ee7bf09c864407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cdd170a73194048" /><Relationship Type="http://schemas.openxmlformats.org/officeDocument/2006/relationships/notesMaster" Target="/ppt/notesMasters/notesMaster1.xml" Id="Re9fc694968ab443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c344cb2aa8848d9" /><Relationship Type="http://schemas.openxmlformats.org/officeDocument/2006/relationships/notesMaster" Target="/ppt/notesMasters/notesMaster1.xml" Id="Rc8f04028be88418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b5be5fb7c1b4bd0" /><Relationship Type="http://schemas.openxmlformats.org/officeDocument/2006/relationships/notesMaster" Target="/ppt/notesMasters/notesMaster1.xml" Id="R1080472d49ad448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fa49785074c4822" /><Relationship Type="http://schemas.openxmlformats.org/officeDocument/2006/relationships/notesMaster" Target="/ppt/notesMasters/notesMaster1.xml" Id="Ra580635d6d7c4f1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20ef374529a4956" /><Relationship Type="http://schemas.openxmlformats.org/officeDocument/2006/relationships/notesMaster" Target="/ppt/notesMasters/notesMaster1.xml" Id="R3e0b07914b2846d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e39fcc798eb4335" /><Relationship Type="http://schemas.openxmlformats.org/officeDocument/2006/relationships/notesMaster" Target="/ppt/notesMasters/notesMaster1.xml" Id="R7403de2573fd4ca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f46f09399be4cf4" /><Relationship Type="http://schemas.openxmlformats.org/officeDocument/2006/relationships/notesMaster" Target="/ppt/notesMasters/notesMaster1.xml" Id="R5e4e66f1090f420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cb55d997ffb4d66" /><Relationship Type="http://schemas.openxmlformats.org/officeDocument/2006/relationships/notesMaster" Target="/ppt/notesMasters/notesMaster1.xml" Id="R1aed1734bd2f434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f064b76c3fb4fb1" /><Relationship Type="http://schemas.openxmlformats.org/officeDocument/2006/relationships/notesMaster" Target="/ppt/notesMasters/notesMaster1.xml" Id="R6cb8aa2bf01347e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41858ee5a3d4e21" /><Relationship Type="http://schemas.openxmlformats.org/officeDocument/2006/relationships/notesMaster" Target="/ppt/notesMasters/notesMaster1.xml" Id="Rc0b9a1e5123f4d2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2941faaff5e4ced" /><Relationship Type="http://schemas.openxmlformats.org/officeDocument/2006/relationships/notesMaster" Target="/ppt/notesMasters/notesMaster1.xml" Id="Rba1608eb00e64c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的“函数与图像”学习单元。本套课件共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讲稿】明确告诉学生：本单元只训练“函数与图像”。先解释知识范围，再用一句话建立核心判断，最后示范标准方法。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【互动提问】请用自己的话复述“图像是代数条件的可视化”，并举一个会触发“忽略自变量范围”的错误例子。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Q1：【DSE原创模考｜参数为训练所设】f(x)=3x+4，则 f(3)= 选项为 A.13；B.16；C.10；D.19。讲解时强调：图像是代数条件的可视化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【预期回答】学生能说出“定义域—关键点—单调—交点”中的起始动作，并避开“忽略自变量范围”。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分步讲评：先重述题目条件，再逐步示范“定义域—关键点—单调—交点”，最后给出正确结论“13”。完整解析：代入 x=3 得 13。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2·函数值与图像。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【预期回答】学生能把失分归入“忽略自变量范围”或更精确的个人错因，并写出可执行检查动作。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讲稿】逐项解释“函数与图像”中的专有名词、符号、对象和单位。特别强调：忽略自变量范围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讲稿】用“条件—表示—方法—核验”重建本知识点。示范时逐步引用：定义域—关键点—单调—交点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讲稿】带学生逐句读取任务，不先求答案。要求指出材料中的有效条件，再按“定义域—关键点—单调—交点”作答。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2·逆函数；用于知识范围与设问结构校准，题目身份为DSE原创模考题，不冒充历届真题（访问日期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讲稿】先展示错误路径，再用解析链复原第一失分点。禁止只说“粗心”；必须落到“忽略自变量范围”或更精确的动作。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2·逆函数；用于知识范围与设问结构校准，题目身份为DSE原创模考题，不冒充历届真题（访问日期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Q11：【DSE原创模考｜参数为训练所设】点 (6,13) 在 y=f(x) 上。y=f(x−14)+6 上对应点： 选项为 A.(20,19)；B.(-8,19)；C.(20,7)；D.(6,27)。讲解时强调：图像是代数条件的可视化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【预期回答】学生能说出“定义域—关键点—单调—交点”中的起始动作，并避开“忽略自变量范围”。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A·图像变换；用于知识范围与设问结构校准，题目身份为DSE原创模考题，不冒充历届真题（访问日期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分步讲评：先重述题目条件，再逐步示范“定义域—关键点—单调—交点”，最后给出正确结论“(20,19)”。完整解析：图像向右移 14、向上移 6。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A·图像变换；用于知识范围与设问结构校准，题目身份为DSE原创模考题，不冒充历届真题（访问日期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A·图像变换。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【预期回答】学生能把失分归入“忽略自变量范围”或更精确的个人错因，并写出可执行检查动作。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A·图像变换；用于知识范围与设问结构校准，题目身份为DSE原创模考题，不冒充历届真题（访问日期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讲稿】逐项解释“函数与图像”中的专有名词、符号、对象和单位。特别强调：忽略自变量范围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A·图像变换；用于知识范围与设问结构校准，题目身份为DSE原创模考题，不冒充历届真题（访问日期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讲稿】用“条件—表示—方法—核验”重建本知识点。示范时逐步引用：定义域—关键点—单调—交点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A·图像变换；用于知识范围与设问结构校准，题目身份为DSE原创模考题，不冒充历届真题（访问日期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讲稿】带学生逐句读取任务，不先求答案。要求指出材料中的有效条件，再按“定义域—关键点—单调—交点”作答。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2·逆函数；用于知识范围与设问结构校准，题目身份为DSE原创模考题，不冒充历届真题（访问日期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讲稿】先展示错误路径，再用解析链复原第一失分点。禁止只说“粗心”；必须落到“忽略自变量范围”或更精确的动作。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2·逆函数；用于知识范围与设问结构校准，题目身份为DSE原创模考题，不冒充历届真题（访问日期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Q21：【DSE原创模考｜参数为训练所设】f(x)=x+6、g(x)=2x，则 f(g(7))= 选项为 A.26；B.15；C.14；D.20。讲解时强调：图像是代数条件的可视化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【预期回答】学生能说出“定义域—关键点—单调—交点”中的起始动作，并避开“忽略自变量范围”。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2·复合函数；用于知识范围与设问结构校准，题目身份为DSE原创模考题，不冒充历届真题（访问日期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分步讲评：先重述题目条件，再逐步示范“定义域—关键点—单调—交点”，最后给出正确结论“20”。完整解析：先算 g(7)，再代入 f。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2·复合函数；用于知识范围与设问结构校准，题目身份为DSE原创模考题，不冒充历届真题（访问日期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2·复合函数。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【预期回答】学生能把失分归入“忽略自变量范围”或更精确的个人错因，并写出可执行检查动作。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2·复合函数；用于知识范围与设问结构校准，题目身份为DSE原创模考题，不冒充历届真题（访问日期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讲稿】逐项解释“函数与图像”中的专有名词、符号、对象和单位。特别强调：忽略自变量范围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2·复合函数；用于知识范围与设问结构校准，题目身份为DSE原创模考题，不冒充历届真题（访问日期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讲稿】用“条件—表示—方法—核验”重建本知识点。示范时逐步引用：定义域—关键点—单调—交点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2·复合函数；用于知识范围与设问结构校准，题目身份为DSE原创模考题，不冒充历届真题（访问日期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讲稿】带学生逐句读取任务，不先求答案。要求指出材料中的有效条件，再按“定义域—关键点—单调—交点”作答。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讲稿】先展示错误路径，再用解析链复原第一失分点。禁止只说“粗心”；必须落到“忽略自变量范围”或更精确的动作。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8acdd29c06462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9550c81a9d04f33" /><Relationship Type="http://schemas.openxmlformats.org/officeDocument/2006/relationships/slideLayout" Target="/ppt/slideLayouts/slideLayout1.xml" Id="Ra4c0f7ff4d6349f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c0f7ff4d6349f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13bf99edee4e9b" /><Relationship Type="http://schemas.openxmlformats.org/officeDocument/2006/relationships/image" Target="/ppt/media/image.png" Id="R3c52d1c5f554495c" /><Relationship Type="http://schemas.openxmlformats.org/officeDocument/2006/relationships/notesSlide" Target="/ppt/notesSlides/notesSlide1.xml" Id="R8f1277606acc41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69d59c99d94f4f" /><Relationship Type="http://schemas.openxmlformats.org/officeDocument/2006/relationships/image" Target="/ppt/media/image2.png" Id="Rc631fa472a6541a0" /><Relationship Type="http://schemas.openxmlformats.org/officeDocument/2006/relationships/notesSlide" Target="/ppt/notesSlides/notesSlide2.xml" Id="R813a7e72f3834d6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e545be6e77479e" /><Relationship Type="http://schemas.openxmlformats.org/officeDocument/2006/relationships/image" Target="/ppt/media/image3.png" Id="R62afc304fbe44d56" /><Relationship Type="http://schemas.openxmlformats.org/officeDocument/2006/relationships/notesSlide" Target="/ppt/notesSlides/notesSlide3.xml" Id="R03444f1d3141425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ecd752fd63462c" /><Relationship Type="http://schemas.openxmlformats.org/officeDocument/2006/relationships/image" Target="/ppt/media/image4.png" Id="R3e26b6f658854428" /><Relationship Type="http://schemas.openxmlformats.org/officeDocument/2006/relationships/notesSlide" Target="/ppt/notesSlides/notesSlide4.xml" Id="R8a12f1143a3f41c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1af7c1f61e4103" /><Relationship Type="http://schemas.openxmlformats.org/officeDocument/2006/relationships/image" Target="/ppt/media/image5.png" Id="Rca6caed3357343e2" /><Relationship Type="http://schemas.openxmlformats.org/officeDocument/2006/relationships/notesSlide" Target="/ppt/notesSlides/notesSlide5.xml" Id="Rfb3fb710e94b473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14d9ea8d564528" /><Relationship Type="http://schemas.openxmlformats.org/officeDocument/2006/relationships/image" Target="/ppt/media/image6.png" Id="Rcd48e241089e4bd6" /><Relationship Type="http://schemas.openxmlformats.org/officeDocument/2006/relationships/notesSlide" Target="/ppt/notesSlides/notesSlide6.xml" Id="R8b855ae55b9443f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9376b4d6b4da6" /><Relationship Type="http://schemas.openxmlformats.org/officeDocument/2006/relationships/image" Target="/ppt/media/image7.png" Id="R7b6e959e292c4dcb" /><Relationship Type="http://schemas.openxmlformats.org/officeDocument/2006/relationships/notesSlide" Target="/ppt/notesSlides/notesSlide7.xml" Id="Rb2692daba3914b4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10bb657ba34705" /><Relationship Type="http://schemas.openxmlformats.org/officeDocument/2006/relationships/image" Target="/ppt/media/image8.png" Id="R8201d54fefa9446f" /><Relationship Type="http://schemas.openxmlformats.org/officeDocument/2006/relationships/notesSlide" Target="/ppt/notesSlides/notesSlide8.xml" Id="Rfab539911631431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4938ebc2a447a6" /><Relationship Type="http://schemas.openxmlformats.org/officeDocument/2006/relationships/image" Target="/ppt/media/image9.png" Id="R6ded3cadb6e14fe2" /><Relationship Type="http://schemas.openxmlformats.org/officeDocument/2006/relationships/notesSlide" Target="/ppt/notesSlides/notesSlide9.xml" Id="R86f1fae36eb24dc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14e79cb9414565" /><Relationship Type="http://schemas.openxmlformats.org/officeDocument/2006/relationships/image" Target="/ppt/media/image10.png" Id="R4f5cb594e0cd4396" /><Relationship Type="http://schemas.openxmlformats.org/officeDocument/2006/relationships/notesSlide" Target="/ppt/notesSlides/notesSlide10.xml" Id="R6319590fe6cb419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21f71389bc4205" /><Relationship Type="http://schemas.openxmlformats.org/officeDocument/2006/relationships/image" Target="/ppt/media/image11.png" Id="R1079fc20381d48ed" /><Relationship Type="http://schemas.openxmlformats.org/officeDocument/2006/relationships/notesSlide" Target="/ppt/notesSlides/notesSlide11.xml" Id="R0fb3bd2b849b473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c966c3c4e14a6a" /><Relationship Type="http://schemas.openxmlformats.org/officeDocument/2006/relationships/image" Target="/ppt/media/image12.png" Id="R6aba59d070e04a54" /><Relationship Type="http://schemas.openxmlformats.org/officeDocument/2006/relationships/notesSlide" Target="/ppt/notesSlides/notesSlide12.xml" Id="Rb93909e795544b1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0a6b5c40f14b4e" /><Relationship Type="http://schemas.openxmlformats.org/officeDocument/2006/relationships/image" Target="/ppt/media/image13.png" Id="Rdd964a25708547bf" /><Relationship Type="http://schemas.openxmlformats.org/officeDocument/2006/relationships/notesSlide" Target="/ppt/notesSlides/notesSlide13.xml" Id="R125ea85fc3f3481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adaff3833b47e8" /><Relationship Type="http://schemas.openxmlformats.org/officeDocument/2006/relationships/image" Target="/ppt/media/image14.png" Id="Rf6074d21575b4665" /><Relationship Type="http://schemas.openxmlformats.org/officeDocument/2006/relationships/notesSlide" Target="/ppt/notesSlides/notesSlide14.xml" Id="Rc2b4dc4f5f2d482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55c01e718c452b" /><Relationship Type="http://schemas.openxmlformats.org/officeDocument/2006/relationships/image" Target="/ppt/media/image15.png" Id="R5cdd88838c3c4853" /><Relationship Type="http://schemas.openxmlformats.org/officeDocument/2006/relationships/notesSlide" Target="/ppt/notesSlides/notesSlide15.xml" Id="Rd1a98c00b6db4ea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ee20e67364ca8" /><Relationship Type="http://schemas.openxmlformats.org/officeDocument/2006/relationships/image" Target="/ppt/media/image16.png" Id="Rf90acc9f769a4283" /><Relationship Type="http://schemas.openxmlformats.org/officeDocument/2006/relationships/notesSlide" Target="/ppt/notesSlides/notesSlide16.xml" Id="R8c3e6c6efb3c420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38946b32074643" /><Relationship Type="http://schemas.openxmlformats.org/officeDocument/2006/relationships/image" Target="/ppt/media/image17.png" Id="R5b97991122ca4cc8" /><Relationship Type="http://schemas.openxmlformats.org/officeDocument/2006/relationships/notesSlide" Target="/ppt/notesSlides/notesSlide17.xml" Id="Ra59fba8ee4c84a9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254a1d6cbc4114" /><Relationship Type="http://schemas.openxmlformats.org/officeDocument/2006/relationships/image" Target="/ppt/media/image18.png" Id="R70e1e8f788d64c4d" /><Relationship Type="http://schemas.openxmlformats.org/officeDocument/2006/relationships/notesSlide" Target="/ppt/notesSlides/notesSlide18.xml" Id="Reecc5f719959480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fea8fb227f4993" /><Relationship Type="http://schemas.openxmlformats.org/officeDocument/2006/relationships/image" Target="/ppt/media/image19.png" Id="R189f9c76e60149cc" /><Relationship Type="http://schemas.openxmlformats.org/officeDocument/2006/relationships/notesSlide" Target="/ppt/notesSlides/notesSlide19.xml" Id="R3cff04a018b04f4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12ef66a2b24b70" /><Relationship Type="http://schemas.openxmlformats.org/officeDocument/2006/relationships/image" Target="/ppt/media/image20.png" Id="Rb1e718472a4d449e" /><Relationship Type="http://schemas.openxmlformats.org/officeDocument/2006/relationships/notesSlide" Target="/ppt/notesSlides/notesSlide20.xml" Id="R684402f947e2480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a873979d0e46c6" /><Relationship Type="http://schemas.openxmlformats.org/officeDocument/2006/relationships/image" Target="/ppt/media/image21.png" Id="R9420ad21be354ed3" /><Relationship Type="http://schemas.openxmlformats.org/officeDocument/2006/relationships/notesSlide" Target="/ppt/notesSlides/notesSlide21.xml" Id="R67726662f739445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9ddb1d2d4b4fbf" /><Relationship Type="http://schemas.openxmlformats.org/officeDocument/2006/relationships/image" Target="/ppt/media/image22.png" Id="R3bad0b947b2b4f8d" /><Relationship Type="http://schemas.openxmlformats.org/officeDocument/2006/relationships/notesSlide" Target="/ppt/notesSlides/notesSlide22.xml" Id="Re27ce21d8ec5496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1b46a41a304af1" /><Relationship Type="http://schemas.openxmlformats.org/officeDocument/2006/relationships/image" Target="/ppt/media/image23.png" Id="Rcd8b99966d5f49a3" /><Relationship Type="http://schemas.openxmlformats.org/officeDocument/2006/relationships/notesSlide" Target="/ppt/notesSlides/notesSlide23.xml" Id="R301f73a77ca24dd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b5e5886bd94945" /><Relationship Type="http://schemas.openxmlformats.org/officeDocument/2006/relationships/image" Target="/ppt/media/image24.png" Id="Rde167d6622b847b8" /><Relationship Type="http://schemas.openxmlformats.org/officeDocument/2006/relationships/notesSlide" Target="/ppt/notesSlides/notesSlide24.xml" Id="R6cc5c423f30e463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a28aee0bd44af2" /><Relationship Type="http://schemas.openxmlformats.org/officeDocument/2006/relationships/image" Target="/ppt/media/image25.png" Id="Reb4738866a79484c" /><Relationship Type="http://schemas.openxmlformats.org/officeDocument/2006/relationships/notesSlide" Target="/ppt/notesSlides/notesSlide25.xml" Id="Rc9a3ddfb32b3414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dfda7ea80e4e55" /><Relationship Type="http://schemas.openxmlformats.org/officeDocument/2006/relationships/image" Target="/ppt/media/image26.png" Id="R4da801523df54ee9" /><Relationship Type="http://schemas.openxmlformats.org/officeDocument/2006/relationships/notesSlide" Target="/ppt/notesSlides/notesSlide26.xml" Id="R21bb233bb5f3438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425724ac044ed6" /><Relationship Type="http://schemas.openxmlformats.org/officeDocument/2006/relationships/image" Target="/ppt/media/image27.png" Id="Rcd421d9983264194" /><Relationship Type="http://schemas.openxmlformats.org/officeDocument/2006/relationships/notesSlide" Target="/ppt/notesSlides/notesSlide27.xml" Id="R619069f7c5ac402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47b086bc724aa8" /><Relationship Type="http://schemas.openxmlformats.org/officeDocument/2006/relationships/image" Target="/ppt/media/image28.png" Id="Rc858d5898c9241bd" /><Relationship Type="http://schemas.openxmlformats.org/officeDocument/2006/relationships/notesSlide" Target="/ppt/notesSlides/notesSlide28.xml" Id="Re8afed64f102467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48baa8b6d24b8e" /><Relationship Type="http://schemas.openxmlformats.org/officeDocument/2006/relationships/image" Target="/ppt/media/image29.png" Id="Rf63bda3de244430e" /><Relationship Type="http://schemas.openxmlformats.org/officeDocument/2006/relationships/notesSlide" Target="/ppt/notesSlides/notesSlide29.xml" Id="R110e41dd844042c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781be8093a4364" /><Relationship Type="http://schemas.openxmlformats.org/officeDocument/2006/relationships/image" Target="/ppt/media/image30.png" Id="Rd0bc85a91b25424e" /><Relationship Type="http://schemas.openxmlformats.org/officeDocument/2006/relationships/notesSlide" Target="/ppt/notesSlides/notesSlide30.xml" Id="Rccd2fd071cca4be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360600-951F-4C06-A505-CE24FCF59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D082D3-F1B4-4735-AF47-D2D08F38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071C43-EAE5-4379-A133-24CD4F521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FDEFB7-85C0-48B1-A1E4-7005DC17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函数与图像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B7C8D2-BAB0-428D-A1DB-23C7E4AA7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定义域、值域、变换、零点和参数。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378FF6-35FC-45C9-9E9D-8239F8644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13E86A-44FA-4D79-A258-29F292DFB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2CDF03-435D-4FD1-B457-C35A65582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0D6CA0-2E96-4B3E-8AAD-825068192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52d1c5f55449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4E161D-C642-4D5B-97F6-6C8B94260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86D905-81E7-4370-9C8C-6FB185B8A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2FD94A-4603-4B1E-8AC0-77B84779E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FD1A60-C42D-4EDC-A153-9F5D4AB47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BF6FE9-7022-4FFD-A90B-E5F3CDA1B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3D4BC5-4ABE-4144-AF83-35ACFC604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58C1FE-63B5-4C19-B801-DFC37A3F3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BF178B-4E5E-420A-BC29-BB6CE94FC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CC2D2D-93F0-415E-9E50-B9D0F1F6F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7764287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0A3E81-32EF-4D77-A9A9-03624338A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60375C-66A7-4587-BE68-E10A5CE03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31fa472a6541a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16C2A0-AECC-42DA-A346-76A00A0F0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7338E9-E360-43BA-BAC6-CB75556A0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E8E1D3-5AD3-4C93-A112-5366E214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C5A065-111D-4B2D-81DA-FE7837B22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1D464C-FB35-4ABE-871A-E4D1A1F5C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E7B45F-8C02-49B6-8DCE-09F0CD85F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BC1E68-8BB1-4249-91AC-CE9360A04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103EEC-EB57-4D4A-8697-E3F2C35E2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B58833-384A-4A24-9BD9-E9BE25CFC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9FF60-B4E2-4016-ACCE-BE5D0C90C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3B9677-E065-466D-8E5B-8A08DAC8D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A9616F-735B-4A02-9CC6-C332E8DD2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477963-F9C9-4200-8464-FD09B3041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81BDDE-5C27-4BF8-A285-29C9030F5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03AE4E-945E-4412-A7A9-904B382DA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4A4FE6-D591-4732-A412-05DE56DD9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FF2CBC-D6FA-4D0B-AEFB-EBFA60810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成功标准｜图像是代数条件的可视化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F62E19-29AC-48A3-B26A-A1A81328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735C7C-8E55-4336-B55A-F6C2B3E3D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56F201-50A6-43C0-B0F9-1FB0FD263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4416282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CA4365-2E05-42F5-91C6-BC0A7B6F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323CBC-D746-4D34-8017-0864AC233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afc304fbe44d5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B63477-993C-477B-9273-69999CC4C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函数与图像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346425-241D-4DBD-9F83-379695726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0D9F0C-5746-474A-9C0D-0854E84AA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DB4176-FAE5-455B-9092-0370097E3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6C9BF6-90BE-45FB-AA95-14D0A63B3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733F7B-53E0-491B-9D8A-BA1564D1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边界提醒｜忽略自变量范围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388D29-8339-44E2-825D-E1CD3A4E1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680352-C78F-4363-8D83-F06D627E7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BCF45C-E023-4EA3-B583-0414E1C9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定义域、值域、变换、零点和参数。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24FDCB-8545-4B87-BE09-8D61FC46C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C41A01-CAF7-4FFB-84EA-F61356310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C4A657-3AF4-4C9A-8B4F-3A1176D8D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定义域—关键点—单调—交点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02B68D-ED20-4D43-894B-AFFFC820C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2·函数值与图像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803929-DDF1-4CA7-B5E5-9F1DA9B21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16BBE9-9C27-48BB-81EB-7E9DF6640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8D8F77-CFF5-4239-AB7D-A30F6343C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0AE5C9-2BDF-4A25-9D4B-BDF70BCE9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482483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B27E59-E180-4DCC-A637-9157CC57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0A5497-B0E9-48FD-A0BD-38B077994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26b6f65885442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45713F-C8C0-4A7B-8C84-A5BE9E603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B39EA5-9975-4013-BBC3-7583F1B8E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AC4D4C-BB8A-4BB4-8767-A9C69757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能解释“图像是代数条件的可视化”，并识别一个反例或边界。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ABF363-2E80-4CE7-8346-60B18B64C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56F96D-859E-480C-864C-515923851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8221E0-97F7-4310-8235-5EDA71C4B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【DSE原创模考｜参数为训练所设】f(x)=3x+4，则 f(3)=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8F3F45-EA53-450D-A67F-B7E96C89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高频错因：忽略自变量范围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D3CE13-9EBD-4B5A-ABFA-7F48F4B51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32BC7A-4DA3-48E8-83AC-19F2A6474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5E2696-DDB3-4430-A4EB-5434493BE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545854-8EFD-408D-A595-324111164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C620E1-44C5-40F1-B73D-C7619F3D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30F6CA-C7FC-4B61-B079-FE99F7219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796607-EADE-4040-9C1E-80011591C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158251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6B4BBD-9319-4E54-AAD3-496813522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C01D1D-1CF7-4E85-8474-CC777D8F6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6caed3357343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20414F-E076-4E3B-B3E6-609E92075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7A3B92-84D9-4859-8012-25BA2A0C7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26C5A5-1308-43F2-B5B4-996471BC8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3A2E9C-06F1-44C6-9E84-51DBC7E30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60696F-A9E0-4955-B1FF-ACAFE38C9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1FC8FD-E617-46C7-8BA2-5480F9711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3F5018-1026-4BA8-B4F2-430F6BC42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98AC7C-2471-426B-9931-D8C445C60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94CBFA-924E-4A4A-BC51-9821F3F25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单调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6A72F5-5E2B-47F6-A275-39DD607A0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2D13DF-F6DF-4A51-B756-EBA607913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7187D3-3DB1-4BCF-BBC9-5F07280B3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F7689F-9EAA-426C-BE55-FA4B335FC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6A096A-E674-49BC-8E7B-C17DBE4D8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【DSE原创模考｜参数为训练所设】f(x)=3x+4，则 f(3)=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1D8EE0-1F93-42FF-A91F-BC9BB44A1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5E7ECA-759A-4587-9986-DA654AB45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B30745-CB40-4BC6-A86C-EDCE46667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解析：代入 x=3 得 13。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492974-35A7-4F51-AFB0-053F6F588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062666-91B0-419B-A035-C4548C9DA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CE1D59-75DB-476F-8C12-84E5F5331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87131C-146C-4E35-B7A3-386677FAD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1447965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F60334-7143-4C9B-B2BD-EB85C6C04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74A37B-331C-48AA-872D-B2254FA83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48e241089e4bd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4CBB28-B785-4864-B7A2-893491578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8B9406-DCF7-4223-B052-3B33E8511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6861BC-2AFD-42FB-BE40-1128A0EF1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061E06-B61D-4F50-93AE-316BF8E50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FC91FA-D45B-47CC-A7AC-E45DBF03D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3D5447-1419-45D1-BBDE-665EF8956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1F003F-9C14-4670-B61B-0361A6CF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960825-519F-4B79-BE17-C9AEB9EC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E44C90-45E8-4E55-89F6-EAE34DD79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CEAE41-50AF-4972-B22F-46C160178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F2FC80-4C45-4392-A86A-E71B18C27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23EC7A-0E2E-4583-BDD8-67C7FB222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0D9981-2960-4C66-B894-65BC7FB95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B33B53-057E-48CE-BBB6-2DC581771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A8EBB7-5F26-4CAD-A46B-559A6D7A0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9E4E39-078F-4A8E-8C68-027EADA7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29E0BD-DF71-4403-B0D9-27920AE5B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E57AA6-F32C-407E-816C-BDAE48262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A1DBDC-1DB9-4D43-AA49-8685B4C1E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5519107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B8A0E3-6DAC-4E24-8655-26C5C5744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4AA937-750E-41DD-B113-75C3F239F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6e959e292c4dc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03E31D-B28A-44A4-A9EA-2B06CD04B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D6897F-7BC0-4394-9C74-202B15CF4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D946A1-F339-4663-9164-B7889BFC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DE2C84-EE6E-4A70-B0ED-EFF19732F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函数与图像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1D180B-A37A-49EC-8EA1-EAF69462D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C83D08-B117-4DDC-B02A-0F99CD6C7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92BA7D-95C3-4F58-BA7B-0B4299C96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B7B5B7-1F39-4D8C-B968-F4101F378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F51DD8-998F-4E0D-BEB1-C680C3F09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3CEA91-BE11-4711-B65B-BDAA45C75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定义域—关键点—单调—交点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3A0157-70D6-4A52-B877-CC252652A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806368-EED4-49C7-915F-70E1D1739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3715C1-E7DF-4411-84CC-CFA29D7B4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95E2ED-9316-4373-92E7-382239AC3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1F3B63-370D-49CA-845F-2346187FD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3AAC74-0774-4424-94C2-D6BA78210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484417-D73B-4DF8-BF20-12ECE4451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4190790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9D6871-A570-45F2-B365-6159D8404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0D2F4B-D4E4-4E58-A411-F6FB7867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01d54fefa944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5EB249-066A-485A-9766-6839FA375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BA3BF3-5986-4D7F-BB6E-05EC19E39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3996F0-9387-4A82-AE73-00D2F2837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9003F0-2887-44F0-B3B5-DD69D902A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【DSE原创模考｜参数为训练所设】f(x)=3x+4，则 f(3)=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974E3E-18AF-4DD1-A2AB-FEC259007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FBF21A-0EEF-4774-8942-3A8581ACC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46F78A-04CC-4E6E-8336-A015B1AA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6563B6-0B01-43E3-BCCF-64D884ED5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6AC1D1-CA68-4713-8E43-F73E8D54D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9E4C5C-DF88-4584-A2A2-A88811AEB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定义域—关键点—单调—交点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406DBD-CE92-40D1-AD11-8605AAECA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A6408B-E40F-46A3-B058-71066D4F1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05CA3F-518F-4455-9218-9BBE4EEB7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BEBD7C-25D3-47E7-8C69-947F952D6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DB00FD-E2E4-4B4A-943B-EC4A9587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FD8ED9-4FD7-4921-9CC8-450056FF2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DEF4EB-BB34-43DC-9A9F-8A9F33DF9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2384676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D3360C-DAA0-4A96-B9A4-EFE9375CE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FC86D6-859E-4753-9AFB-AC0567B71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ed3cadb6e14f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AF7947-B67B-4C5D-9A8B-0BCF85219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85A9B7-F519-4149-84A7-624C9C256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2E889C-C7C0-42FE-AFA8-BD7642256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F6024B-D1E8-4E8D-A082-70D25922B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【DSE原创模考｜参数为训练所设】f(x)=6x+k 经过点 (6,43)，则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4CBFC7-8AFB-447B-8A8B-0F2D4CCE7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6B22B2-2B3E-49BF-9D85-D0BF14222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6EEBD8-F78B-4F10-BAD0-3763BC484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F5D9CE-A92F-4F76-B24E-DD9BCB5F0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46E1D7-F3AD-4EA6-8C38-9542A5BC4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AF020B-A037-478D-A1FE-754322149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930300-3278-4179-809F-B8BACD680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34781B-6CB7-4878-9C48-627FE24FB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CBDCD7-ABF1-4F20-83F3-D1C64A113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6D0284-0BB0-454F-B336-6E38C82D0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72F6AA-5500-478F-9297-2B0AB6A5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2F3889-12A2-45F4-A347-DDE283C54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66E95B-660A-4CA1-994E-CD7DA3DC5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B75353-F237-4B88-B67E-C08D6F085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CAE2A7-66AC-44CA-89F3-D42615AE1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246281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BDCA91-F605-49EC-8A23-ADA21C0E5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B7B015-394A-4E09-A75D-E5E790AE7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5cb594e0cd439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F6F02E-361D-4CF6-96B7-05AC7393C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40CB85-2CA9-4F80-B7EF-E833608F1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DBA1FB-A2BB-451D-8570-0413655A5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0A17F3-CBFB-4458-8648-FD7BFBD69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7AACDF-766F-4D84-B9BA-9702B7EED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【DSE原创模考｜参数为训练所设】f(x)=3x+4，则 f(3)=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85557C-F30D-4EAE-933D-E39D1FCB2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634B73-9C28-4B8C-9FEC-00D0E4EDE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95DFD9-A96E-4D01-A2CB-F883123A4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8842D4-6CA4-40EA-819C-73A8708BA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【DSE原创模考｜参数为训练所设】f(x)=6x+k 经过点 (6,43)，则 k=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EE9422-DEC6-497B-9AF5-C33F13B07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F5F50F-8D43-4593-94AD-33FEADDF8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5BB1D5-3C88-4FCB-90F8-94CEDD420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3AA16E-0E47-48AD-8E81-A15B4545B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f(x)=10x−11，则 f⁻¹(x)=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690B2E-B9A6-4D83-AE93-5276FB62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148097-7007-4B8C-B8F2-E083D87E1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2D1D21-4CB0-4E3E-A327-5DE3103EF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0D9B88-7651-4D6A-B8CF-AE91A459D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9631811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CB8F11-4EA2-4D52-A371-714F97EE1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7FD810-9C02-43A7-81AD-BFE42FFA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79fc20381d48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8E6D0C-B29D-4400-914E-EDEE652DB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608E51-8B48-4BCA-B41A-17B40C796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72AFB8-7C10-4C4A-A4B1-1AAE7A108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726925-CF58-4973-9C70-7CD7A750D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5D2D88-6419-4974-8EA8-4B65A0C3B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120DD6-05D4-4DB3-BB10-775BC368C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3EED9E-E332-4115-8FF7-C0CE31B47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E1DF29-4501-4321-BE99-4E2CF2EA8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解析链：代入点坐标可得 k=7。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984ACB-43C6-4D98-9A3B-A13D5C5A4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E27BB4-F257-4083-8DA1-B9C3BE09A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7A8E42-AD7D-4E62-8F50-CE249911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4107AD-F279-4C49-8F3D-4853987E5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9233486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F4AFB2-1AC6-459B-897A-1D16703DA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CA7C07-912B-4C45-8F35-15679DA02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ba59d070e04a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C4129E-8DF5-439B-A053-2BA2ABB0F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3F8481-1C4E-4A41-9A01-B3BD2A6AA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86460B-CDC4-4793-AF8E-D27FBAB2B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91B680-D5EE-41B9-858E-8A45B5316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f(x)=10x−11，则 f⁻¹(x)=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E962A4-733B-450E-BA14-A4D10BC74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DAF208-EE35-4594-8451-A7122E7AE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A4F06E-240A-46EC-9E2A-3D0E74A53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066D33-6104-4A26-AD07-F6082F8DF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2C399D-1F2F-4B43-9CF2-93C594748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650FA8-8696-4ABE-B37F-72787C95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4F22D3-EF5C-441F-927F-6151F3D66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31DFBF-9BFC-48F0-B6DF-9C605EB7D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E67AC2-DA90-495B-B4FA-65DFBA9F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01733989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588977-C6B8-4F4D-A1F5-5FB095ABD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7D53AB-79FB-4FE5-A957-9F10C951D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964a25708547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873318-AB44-41EF-93BF-5746E52FA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320D2B-0A4A-4FD5-9F2D-7E35BCCBB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02E786-5A93-458A-9483-F5193E92D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能独立执行“定义域—关键点—单调—交点”，并说明每一步理由。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74C428-EECE-46D9-870B-C072026B1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E90D86-5858-47DE-ACA9-9351E692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7F4888-B727-4BB0-96D0-F4076EA2F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(6,13) 在 y=f(x) 上。y=f(x−14)+6 上对应点：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156A65-BFD6-4911-9A29-DC7F16B0B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高频错因：忽略自变量范围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F1AFC2-AACB-45C8-AF3F-82BAB85ED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367708-7171-44BD-B5DF-24B8CD9D8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485BE6-E1EA-4BF7-A642-B46DEB171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E8D217-6777-42EC-8B31-7481CE32C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7502DD-96E8-4696-BCC1-1F9A06E5E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FB28B6-1E75-4E58-BFB4-7DF1C7544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70669E-0474-4075-B280-23E76E100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5647605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2A3431A-D159-41D2-A327-09AB35AAA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223AE4-4DB5-4844-8C5D-CE3D8DFCB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074d21575b466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B0284C-0843-4F5B-9785-2C6FEAC4B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656E2D-F867-47FA-8525-BA877D939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FE21FA-7811-4B8C-ACDF-108286CE7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08641D-E34C-4FC5-9D6A-A544849EC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F0B2AC-4A60-415F-AF7D-0E8C32E06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9E7D35-3172-4FA9-8E29-284891AC5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FE8B8E-A661-4D18-A14A-70F11B9D6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9EF909-1F76-4A9F-AD85-BB9F28905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5F2E43-7A49-4744-9D3F-DF2D8A636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单调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635F3F-6473-4941-BDE0-8D9BF9F13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D0BFE5-4ABF-405D-BE34-297FD777D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99771B-AB56-48F2-98A3-A003B1D34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0CDB67-6BA4-4A8C-9D1C-61A38F7C9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583EA1-4D4F-4469-A7FA-146B0762D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(6,13) 在 y=f(x) 上。y=f(x−14)+6 上对应点：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22848D-AA3E-4D00-A0ED-846279C64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8E4430-C7B7-47EB-AA24-469AB41FC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73FDB7-26DF-4795-9136-7034D1E5A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正确结论：(20,19)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解析：图像向右移 14、向上移 6。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FB88DF-D3A7-4F95-A4FB-30D625B4A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D91576-74DF-451A-842C-EE979832A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95114F-0309-4AF5-A855-AD18C65E2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07A08E-BD00-4EEB-A693-F3F2D8D17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30747810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6BFDFA-71ED-4D5A-A6A4-FAFD753F4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979FA2-50AE-4E10-8061-55D076ADF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dd88838c3c48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079246-8BDC-4E96-A97F-DEA074FAA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0B9218-E728-41F5-A268-12B81BDC4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545BFD-5A51-4A9B-A8CB-11B52FC80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04047A-C3C1-4AA5-A434-95DFCB997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4CE577-8F38-4B77-A865-BDFFF9E31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8BD0B4-FFCC-4C39-BB87-A22FA61E9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11F849-F4C3-42BA-A622-40F46E273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41E60A-D311-49D6-A232-5E18AA8D8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AA4C34-D56B-4B1B-9520-B7A5A5855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4F9E4E-8A00-452C-AD08-A00C4C269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4CA87C-BAF1-41C5-9354-102FE3FB8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B5A9B1-45EB-464D-BB50-A1F36AAD8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F1A180-856E-4889-BAD7-F49ED1D49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1B2C96-8FB9-425F-BA4C-1853FDF7F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06A2B9-B3D0-4E71-8770-517D7FDF1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FA7862-1519-471C-839C-1796A0BC5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6CA43E-DA67-4C17-9D75-D4A7FAC79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2A7C8F-AB51-41CB-82FB-A5ABBBDC8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C1E353-BCF5-4AC7-B3CA-34D8304BC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05716552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2409B2-CBFC-4CFD-B652-422721BB7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6AC3EC-6B95-4A6E-AA38-6680A50C8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0acc9f769a42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CE413F-6B87-4BD5-BA83-5AA853F69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BEA720-2E1D-4864-A78F-7FEE33AFC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E6C688-4C7B-4DF9-8356-736473598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4A4FE6-96E6-4C82-BF55-224048643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函数与图像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79EC2E-7ADB-4857-9C0F-C07389FF3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4809A0-4868-43E8-8220-466D0C0A6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B021BF-9AC4-400B-A5FF-5911A35A0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325857-1B58-4306-80F6-7981B7626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9C49C6-F2BA-419B-91AF-5F9EFD00F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E8599B-053C-4A85-AEBD-63172CE42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定义域—关键点—单调—交点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D8B7CD-65FC-463C-A83C-53F6DD8FE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32A65A-1067-4422-8CCB-2D8D3E886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FE324E-E5DF-4E29-8C69-882655BEF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DD5914-BBA7-4186-B784-34AB4D3FE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33766A-51CD-464D-BDE5-7CD928372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F535F1-DBA3-4213-B87E-3E206CBC5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A701FC-3F9A-47C2-9AE1-FE2339A4E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3040723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C3E360-C6E4-4698-996C-D5E0F0E2E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A7601B-F4E2-4C41-878C-7E923A3A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97991122ca4cc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789C4F-7442-47E1-9959-F78006856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6686DF-2C72-403C-BD22-71C06F250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CC795F-93D0-4F31-888B-82DC1DC7B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E9CC76-131D-4083-A9C7-D2B4E82AB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(6,13) 在 y=f(x) 上。y=f(x−14)+6 上对应点：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1B2BB1-4404-4F74-A145-2C1CD90E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2CE34F-F7BD-4459-9E4F-5900BA791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F6EEA5-A68B-41CE-84E1-284871C3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793374-2DDB-46A9-8179-C01FE3D12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8FD894-534F-47DE-A03D-CC08712D9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1A703D-69C4-438A-ADCC-056252B2E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定义域—关键点—单调—交点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204ACE-2208-429E-8D89-772BD9970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7C9819-3E39-409F-985C-3E1A75895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8DA453-2307-4F54-8394-446B11398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81ABFE-2810-40FD-8D9C-E435F1CD4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5382EC-0663-4B47-A0CF-FC825EA65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0D353A-9D42-444B-93A2-A1322CC1C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D74EE8-6D80-44FD-A475-D4769DA24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83229798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33F12E-160E-45F8-AF8E-A83EEE5E6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BB85B0-AC1B-418E-80F2-445D8F7D6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e1e8f788d64c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18E80A-649D-46D3-9E66-8B25E6B1D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751529-8347-4EDE-B591-59E42FBCC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9C2AF2-D43B-4CB9-B786-92687DC4E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95DA92-CE53-4685-8121-25E754258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f(x)=16x−17，则 f⁻¹(x)=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2A1712-97A5-4FC1-BB57-8F8F3D423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1942CD-EC75-4EA7-BE16-9007ED2D5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48E358-AEF8-4687-BFB9-AB430A28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9A452C-D49A-4FE7-ACBC-BD0439332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CBA419-6AF5-45CE-968A-632BC984E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7E3C78-B59C-4F04-B2B3-7FC02F10D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F745A7-87FE-4B60-81CA-489ED2F89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02E9E6-5D8F-4A97-A4E5-EFFAC7569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4673D4-213B-4DE9-A16D-F0B14241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C27EFC-14D8-4081-BF82-9051935B6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8160F9-7F4C-4022-812E-37B64528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5D9823-CFD6-41C9-9ECF-D44352366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E23823-B1D6-4A99-A3B3-36BA383D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F82D81-BD2C-42BB-916F-FD8AF9AF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259816-2E27-41CD-B2B0-4F54430A9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03766951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88F0FD-17B3-4DAA-B811-7E02A90FD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131F3C-1DC8-4FE1-AF80-09166A496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9f9c76e60149c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E62DFB-C60E-42B6-A206-A945C1C04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094B2C-2A18-4337-9E0D-03EB0ADF6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3BE692-BF6C-465A-96F5-6CFA85E5B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B5E0B0-5E84-4EBA-82CA-F6A984DD8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A2AB53-1C1A-417A-9B2B-969A4FD41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(6,13) 在 y=f(x) 上。y=f(x−14)+6 上对应点：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7236D3-0ABD-44AE-8D5C-BE4199B45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7046E0-CC01-4AFA-B286-459CB129D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AC940A-5C42-4FDA-804B-7BF833973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161CC0-EAA8-4285-B6E1-56FC0C58F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f(x)=16x−17，则 f⁻¹(x)=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29FCCD-0C09-4AA4-A5FC-35050F8E2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348759-5D4B-46CF-88D0-3A0FE9554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B73888-6407-4B80-8266-5C0B5C735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A57A5C-F74E-4EA8-8B0F-4DD5E3CCF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【DSE原创模考｜参数为训练所设】在 -3≤x≤9 上，f(x)=(x−3)²+4 的最小值：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6642B6-A63F-4D9E-8557-343B62CDC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3E260A-29B9-4BEA-B3D2-AD2642E5F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E3F00E-6B8D-4072-AE5E-8A5CA97C0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9560F7-143A-49B9-82F9-46629650F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94141323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8724F0-C6FA-4BB0-AD30-BA9008A21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561CCE-489B-43A2-9955-4ABD3E5EB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e718472a4d44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34EB9C-0E73-4426-9A19-5698EE3C4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42A4D4-FA8A-45F1-9A1F-0E0DE5D3D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8B3E7F-AB4F-42AF-8404-E44B4A3D4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31E804-68D8-46EC-940F-881073A7D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7B728B-5F3B-4241-BADC-570B22902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2F86AC-9CA6-4252-8853-32F5DA291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8F7B3A-2305-4F09-BAE4-24A036506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CE7DC8-BE79-4DEF-84A9-0C8607629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正确结论：(x+17)/16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解析链：交换 x、y 后解出 y。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20EC7E-589A-4516-8664-CFB15B16E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78EF38-8129-41CB-BD0D-6AA1F7824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F332FB-7335-4E34-8325-2F95E60E0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C7174A-2D43-4EC3-8306-08FF3AFF2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1441207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BDE222-F25C-4BA5-80F9-99740429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CB30D0-03A3-4D15-950C-DAFCA170D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20ad21be354e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FF28EB-939E-4BD0-84E6-5B59B2FB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77C170-2ED2-471E-AE13-7338B7F87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D8B45D-0DA3-49EA-B4E1-E628E190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49A002-5E1F-4D48-8BA9-4B700E235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【DSE原创模考｜参数为训练所设】在 -3≤x≤9 上，f(x)=(x−3)²+4 的最小值：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D6B1EB-F6EF-4BA9-9C00-68098D730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617084-85F7-43AF-AD57-1593A0B86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DA6E51-945D-4826-BCFC-99A73E1F2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C8B3BB-F9A9-46C5-96A4-EFA4DC92E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9B0D96-9706-4EF4-B8F5-6D9AADF04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B5E1B8-D424-415F-8368-B5CA2F5EA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7B6D2E-4C32-4FBE-A2C1-9D08A4B2F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8FB832-F623-4465-A888-644767DC6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9260D7-1945-4F0C-8116-D21F870D8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78007770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26818D-886A-4B34-9505-31F222ACE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AE2B13-E4E4-4A07-AD1C-1715E4C72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ad0b947b2b4f8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1CFC15-C280-4D32-9F2F-ECFD0BBB4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86F8CC-ED3C-4BF2-A824-C2A6D92A5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933324-CC9B-43B0-9E0F-376F34740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2BA6CD-87A9-48B9-BBF7-C83ADA29C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955A29-BDE7-47B5-BF37-1778FE776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B93BDD-3639-46E0-BCF2-0D7BAED1F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【DSE原创模考｜参数为训练所设】f(x)=x+6、g(x)=2x，则 f(g(7))=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A79B67-6445-40E7-938F-D4FAA456D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高频错因：忽略自变量范围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CCF20F-D488-4C64-BA1F-C0F441B59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F20D6E-11F5-47F2-B1DD-7C2D57BBB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9391A1-9571-426E-AFFC-B163D6D6D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74F46B-6EC9-49D8-A6B0-8D75FC687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7B8572-D61B-48C2-A26D-52DABA320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A7F0DB-E9A4-4A92-A4C5-B8BCFFC7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CDFD69-3392-4536-925D-11CADECE1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47392353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C32E30-0760-4165-9D1B-6B2299E5D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4C4F47-1D19-4793-8310-30A3FB26B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8b99966d5f49a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9C0E59-1130-459D-A894-23985D836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D3DCD5-B90F-4A9A-A8EB-EB438A729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19D204-A26C-4AE1-996B-547E52DF0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58DD03-16AA-4163-B906-A1BC45173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0D3CE8-538C-498D-9408-6E8B9243A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E4AF57-337B-4FB5-A9AC-2F831D0A7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BABA8E-7695-42B9-BCF0-17A10065F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A54BDC-BCD1-4714-956A-69A99C26A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BA6B1F-7EB8-4CEB-A651-ACAC4765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单调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5E57A2-FB54-46F8-91C0-DC6A9F827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8CC55C-3486-4138-8BDA-A98317EAF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CEE819-AFC5-402C-B6AC-45AF6AA5D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64086F-787D-4346-B44F-D79EFAEC7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A0AD27-36DF-42F6-A9D3-DCCD28068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【DSE原创模考｜参数为训练所设】f(x)=x+6、g(x)=2x，则 f(g(7))=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0FDB2C-908A-40F0-9116-B0A91362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F96AD9-0B9A-4ED7-98FD-3A9C7341E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240137-D4CD-4C8E-A438-B21863E5B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解析：先算 g(7)，再代入 f。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5037DB-FFBE-438C-955B-B8F779C86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B255CA-A44B-48A5-856E-9D9B1081A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FC5440-30D1-44E3-8333-6FF167CBE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9B8A68-2399-44BD-9E9F-B5FB0081D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02540211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F6146E-9080-407D-848F-98CE967AD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D77C91-CF0F-48EA-A61C-F05F088AA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167d6622b847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BF7394-4EAA-4838-92DA-AD235C15F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2D67C3-9DAA-4A95-B078-F5ED2C0C1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8406A6-AABF-419C-A454-10BBD811E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6D0E8D-71A5-47F0-81C6-104ED1822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43F405-161B-44DE-B326-D3069CF1A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B5443A-7CBC-4124-AE06-206962917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24ECB8-8202-4553-836F-F7EFD6148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D219AA-D032-466B-9BAF-7F8351A4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D3D19D-3F38-4BF5-B740-05F10BC3D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F4BFAA-DB4D-46B1-98A8-BD3AC70A0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7CFC15-14FB-4BCC-BFB5-3E9D5C220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1862BB-44E5-49FE-A369-EF802C95D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1E40D3-42A5-4F08-9345-FFF449709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13880F-DAB0-4CEC-A7E7-C8B89623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98A530-8CF1-40F9-8A5A-1ABB39996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2569BE-8AFF-4549-BC94-67FE01BEC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A11029-EF4D-4D28-9487-952C98014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4B9EAA-B42C-45FA-BB1D-EA72DAAAE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8070FD-6EC3-4FFB-A9B8-AAADD8FD1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59169174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EE9251-49DE-41D5-848A-D9DA88C13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3C771A-8D80-494C-9535-A6E96F038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4738866a79484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C79434-CAE5-498C-AD9A-E25190B4C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FD0296-70E3-4FB5-AFD8-5EE6B922E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61D64C-7990-4E0A-AFA2-2A7BCB155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D34561-41EF-4038-AC69-23C4F695F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函数与图像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995D32-B372-4126-832C-A68573C7A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C37DEC-A5CF-4865-ACD1-E2BF7F1C8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847F7C-E83E-4D21-85F3-43F8B1BA0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B60B6E-85F8-4F86-B666-25AC0CE29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F25FCA-E2DB-466B-9371-37D4433A3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6C2BCF-84AD-4425-8F95-F3845FD0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定义域—关键点—单调—交点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486FC9-ACD3-488A-B0A8-2E4F8AB2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199644-08AB-471C-9CC5-90036E239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8AF857-F473-499B-9482-EFE146BE2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2ED652-7FEE-4EB6-8AC3-1CE85CE17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56120D-DF8C-4E44-8EB1-44D3A6F73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D4D6BB-ED06-4814-81D9-18339F917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4E386F-07ED-4240-AB1D-31F9CD01E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70662439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F52FD7-01B9-49F6-AB57-348171055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728876-8208-4483-AC29-05D59916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a801523df54e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30D35C-E23E-45C5-80F2-B0776EA73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42B219-654F-408B-AEC3-0CD44A275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E95581-07CB-4840-9D70-EAE5A2BDC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92CC56-52ED-4F25-BF6E-684634D9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【DSE原创模考｜参数为训练所设】f(x)=x+6、g(x)=2x，则 f(g(7))=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FFDD14-C9FE-4855-A991-57FB89648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46F2EF-D03C-4E96-A33B-0F8C44B06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5D20DB-5F97-4978-8EF9-590728517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4D6721-09CF-4210-8A80-E4AACBEE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C8E2AC-D6C8-4662-BCA9-76B21E60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64747B-E748-471F-8F66-0F2AFBB5E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定义域—关键点—单调—交点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95408C-CDFF-443D-825D-038222F31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4CC53B-3BD3-4D83-954B-A737B3D22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D870B1-0C80-4742-94A2-703F850DD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810561-7F4F-43E2-8825-F9FC7E7C9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101D8A-964A-4EB8-8E7F-778ECAA52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6D9C11-1EEA-404B-9258-BBB513FDB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869F4A-7188-40E3-85B7-938AA3D82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8957186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E781D1-2AA9-4D03-BF44-5DB339F0E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5334AF-E601-403C-A379-E8EB37F9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421d99832641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3B93DA-74EA-4A6B-8BD9-6F05B5F2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95EF1A-DEFF-45B3-8F0C-7FFA7A684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E4DBB3-1FA0-4AA1-B2CE-D35983EAC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C7C1BE-2B31-4132-9554-45D37E142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【DSE原创模考｜参数为训练所设】在 4≤x≤14 上，f(x)=(x−9)²+10 的最小值：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2F8338-4DAD-41FE-88A6-781C46DF2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2ACDD6-45EF-4C31-8F76-3093B5F23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8EE96C-DEC9-419E-9FAE-6A58EEFDB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EF5272-5205-471D-9FBF-00CACF809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4026C3-D50D-433D-8EF1-B52BA2775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032282-540F-4322-A1AA-4B8CA034D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3BB5E6-E865-4B6E-9696-8882912F7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4CF27D-D0C8-487F-B252-EC0AC2A78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13AAF9-FFE0-431E-970D-966217B20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9C8367-7BAB-414A-A53C-B210508E8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504939-5A33-4A90-81D4-19086692F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7C334B-AF18-446E-81E1-418FBA9EB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59BAB9-3AEE-4AE7-A865-D08C1973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365DEC-9859-4E37-B17D-D3EF936A0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BD8819-F1D8-4BFC-9297-A75DDDDDD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41184384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BBC741-0E30-4A4A-BB2B-C14AF479F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5651FF-2978-4A75-A7A5-1DD6F66A7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58d5898c9241b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7C32D6-4E70-4272-9F0B-74F8B093A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1702C3-1DBD-4214-9655-DA248888F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5C33CC-EEAE-4885-81D7-F3BC31F7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C6A3DF-4246-4EB0-BAA2-F0D8FC5E1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C9FE2F-DBB5-4823-B7E0-125DE85E7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【DSE原创模考｜参数为训练所设】f(x)=x+6、g(x)=2x，则 f(g(7))=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6C5F36-593B-4152-BC8E-DAC25D993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4588E0-B653-4261-B11E-1E09C70DF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A146FF-6442-439B-A8AB-91DD176DA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45E130-D80C-4158-9F55-C27C0CC95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【DSE原创模考｜参数为训练所设】在 4≤x≤14 上，f(x)=(x−9)²+10 的最小值：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DDF584-B7BD-4874-AADF-8CFEA5C3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FD24B6-8525-439D-A2C5-518167C52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20C49C-6810-4347-B7F6-93FC5FBAD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889F8D-86CA-42ED-8C7A-343AFFC08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【DSE原创模考｜参数为训练所设】f(x)=13x+k 经过点 (2,40)，则 k=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C7C0BC-25B1-4341-9D55-0F49D967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6F2690-A6F3-4B80-9DC3-612E44BCB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F0DF77-B698-4D6F-AB1F-80FA10481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2588AC-9C48-4B2E-B23B-66A6BFA7C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61167820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05E350-043A-45D2-8B16-B85E72E5A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828B34-F818-4C0D-A58C-4F84512F3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3bda3de244430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F53D62-081A-4540-B4B1-D0567434C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C8DC97-EF0F-4B2A-B548-E7C5EDC54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8F2DA3-ECCB-4697-B3E2-F809B0A57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6E46E8-3CA3-477E-AF1A-193915790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912A55-A66F-45B5-AFB3-1629C24C6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DB2C56-88F4-401D-B5B7-77B3066BD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307DDB-E261-4C2D-A80D-4351A9AD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8D223A-1777-4492-9A7F-6A9F213BD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解析链：顶点在区间内，平方项最小为 0。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1AA944-FBFF-45ED-9816-36C0B519B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1F5AD6-0C76-4546-9B17-495DB8417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EF3FE1-3EFB-4989-9B0A-6D5D53AFF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A9B37E-7F5F-4F08-B4A7-7AAD839F0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63804470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67FE97-A0B2-49CB-BFA4-C8937A98D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BF7FF3-1748-4456-BB30-710A84FBE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bc85a91b25424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7B0277-05E7-458D-AA1A-814D7E75A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1F108A-2992-4CA2-B7B2-2968DF6C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6CDF42-5D9C-4016-ACCF-C24F49BD4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2F8FAF-1764-43A5-87AF-4FC629312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【DSE原创模考｜参数为训练所设】f(x)=13x+k 经过点 (2,40)，则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F74B58-4585-4583-A9D7-B743279F2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B54236-E0CB-401E-A9A6-B24CAC787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C209D2-6680-4EE0-85FD-1562C51E1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2C513E-D377-421C-B809-A2C7A40A6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A34DCE-35DA-4CB1-9BA2-D094502FE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21A884-A98F-4DEC-8203-3AEE10616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D60D91-48E0-4162-ACDC-ED1C85206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17B84D-5D6B-4C30-A98D-FACF632B6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函数与图像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B9CEBB-F97A-4E0A-9986-81CA67B49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999374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2026-08-19T08:56:56.9880000Z</dcterms:created>
  <dcterms:modified xsi:type="dcterms:W3CDTF">2026-08-19T08:56:56.9880000Z</dcterms:modified>
</coreProperties>
</file>