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8420dd1e20400d" /><Relationship Type="http://schemas.openxmlformats.org/officeDocument/2006/relationships/extended-properties" Target="/docProps/app.xml" Id="Rc171e41bde694b63" /><Relationship Type="http://schemas.openxmlformats.org/officeDocument/2006/relationships/officeDocument" Target="/ppt/presentation.xml" Id="Ra978e0eb292840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4f64ef44344b95"/>
  </p:sldMasterIdLst>
  <p:notesMasterIdLst>
    <p:notesMasterId xmlns:r="http://schemas.openxmlformats.org/officeDocument/2006/relationships" r:id="Ra589131631664e0c"/>
  </p:notesMasterIdLst>
  <p:sldIdLst>
    <p:sldId xmlns:r="http://schemas.openxmlformats.org/officeDocument/2006/relationships" id="256" r:id="R2a0768801bc9492d"/>
    <p:sldId xmlns:r="http://schemas.openxmlformats.org/officeDocument/2006/relationships" id="257" r:id="Rea4de188bbe84060"/>
    <p:sldId xmlns:r="http://schemas.openxmlformats.org/officeDocument/2006/relationships" id="258" r:id="R576ede603d034ae4"/>
    <p:sldId xmlns:r="http://schemas.openxmlformats.org/officeDocument/2006/relationships" id="259" r:id="Rc9972261b8a34ac6"/>
    <p:sldId xmlns:r="http://schemas.openxmlformats.org/officeDocument/2006/relationships" id="260" r:id="R03c99dcb5d4a41fa"/>
    <p:sldId xmlns:r="http://schemas.openxmlformats.org/officeDocument/2006/relationships" id="261" r:id="R353e979a2e174903"/>
    <p:sldId xmlns:r="http://schemas.openxmlformats.org/officeDocument/2006/relationships" id="262" r:id="R14efbea4dca249f5"/>
    <p:sldId xmlns:r="http://schemas.openxmlformats.org/officeDocument/2006/relationships" id="263" r:id="R95084fe93d9e4248"/>
    <p:sldId xmlns:r="http://schemas.openxmlformats.org/officeDocument/2006/relationships" id="264" r:id="Rc0395d49bf1b4fe0"/>
    <p:sldId xmlns:r="http://schemas.openxmlformats.org/officeDocument/2006/relationships" id="265" r:id="Rc51158c2ea3044e7"/>
    <p:sldId xmlns:r="http://schemas.openxmlformats.org/officeDocument/2006/relationships" id="266" r:id="Rf08db95514594ac8"/>
    <p:sldId xmlns:r="http://schemas.openxmlformats.org/officeDocument/2006/relationships" id="267" r:id="Ra16aca228b574b7e"/>
    <p:sldId xmlns:r="http://schemas.openxmlformats.org/officeDocument/2006/relationships" id="268" r:id="R8d160fbfe9584db8"/>
    <p:sldId xmlns:r="http://schemas.openxmlformats.org/officeDocument/2006/relationships" id="269" r:id="R7a4831ce4de4463e"/>
    <p:sldId xmlns:r="http://schemas.openxmlformats.org/officeDocument/2006/relationships" id="270" r:id="R201837ea2c1042ee"/>
    <p:sldId xmlns:r="http://schemas.openxmlformats.org/officeDocument/2006/relationships" id="271" r:id="R3277914b094940f5"/>
    <p:sldId xmlns:r="http://schemas.openxmlformats.org/officeDocument/2006/relationships" id="272" r:id="Ra6995065cf0e41ac"/>
    <p:sldId xmlns:r="http://schemas.openxmlformats.org/officeDocument/2006/relationships" id="273" r:id="R746ccfbbaee64626"/>
    <p:sldId xmlns:r="http://schemas.openxmlformats.org/officeDocument/2006/relationships" id="274" r:id="Rb27149c9d23248b5"/>
    <p:sldId xmlns:r="http://schemas.openxmlformats.org/officeDocument/2006/relationships" id="275" r:id="Rf70de7d3df8f441f"/>
    <p:sldId xmlns:r="http://schemas.openxmlformats.org/officeDocument/2006/relationships" id="276" r:id="Ref85ae0c8dc945b8"/>
    <p:sldId xmlns:r="http://schemas.openxmlformats.org/officeDocument/2006/relationships" id="277" r:id="R4ced175a654649a5"/>
    <p:sldId xmlns:r="http://schemas.openxmlformats.org/officeDocument/2006/relationships" id="278" r:id="Re2ac15d76b734203"/>
    <p:sldId xmlns:r="http://schemas.openxmlformats.org/officeDocument/2006/relationships" id="279" r:id="Rf79a68d540c545a2"/>
    <p:sldId xmlns:r="http://schemas.openxmlformats.org/officeDocument/2006/relationships" id="280" r:id="Rc174ba9a8cc74ae4"/>
    <p:sldId xmlns:r="http://schemas.openxmlformats.org/officeDocument/2006/relationships" id="281" r:id="R017eddc1524b4ee2"/>
    <p:sldId xmlns:r="http://schemas.openxmlformats.org/officeDocument/2006/relationships" id="282" r:id="R274078cf70424a05"/>
    <p:sldId xmlns:r="http://schemas.openxmlformats.org/officeDocument/2006/relationships" id="283" r:id="Rb77eee901e7e495e"/>
    <p:sldId xmlns:r="http://schemas.openxmlformats.org/officeDocument/2006/relationships" id="284" r:id="Rfb04e6611b374ce4"/>
    <p:sldId xmlns:r="http://schemas.openxmlformats.org/officeDocument/2006/relationships" id="285" r:id="R051c0e1271274d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b50b296a4947dc" /><Relationship Type="http://schemas.openxmlformats.org/officeDocument/2006/relationships/slideMaster" Target="/ppt/slideMasters/slideMaster1.xml" Id="R6b4f64ef44344b95" /><Relationship Type="http://schemas.openxmlformats.org/officeDocument/2006/relationships/notesMaster" Target="/ppt/notesMasters/notesMaster1.xml" Id="Ra589131631664e0c" /><Relationship Type="http://schemas.openxmlformats.org/officeDocument/2006/relationships/presProps" Target="/ppt/presProps.xml" Id="Reeb8c65627e8483c" /><Relationship Type="http://schemas.openxmlformats.org/officeDocument/2006/relationships/tableStyles" Target="/ppt/tableStyles.xml" Id="R3e305c4af47a441d" /><Relationship Type="http://schemas.openxmlformats.org/officeDocument/2006/relationships/slide" Target="/ppt/slides/slide1.xml" Id="R2a0768801bc9492d" /><Relationship Type="http://schemas.openxmlformats.org/officeDocument/2006/relationships/slide" Target="/ppt/slides/slide2.xml" Id="Rea4de188bbe84060" /><Relationship Type="http://schemas.openxmlformats.org/officeDocument/2006/relationships/slide" Target="/ppt/slides/slide3.xml" Id="R576ede603d034ae4" /><Relationship Type="http://schemas.openxmlformats.org/officeDocument/2006/relationships/slide" Target="/ppt/slides/slide4.xml" Id="Rc9972261b8a34ac6" /><Relationship Type="http://schemas.openxmlformats.org/officeDocument/2006/relationships/slide" Target="/ppt/slides/slide5.xml" Id="R03c99dcb5d4a41fa" /><Relationship Type="http://schemas.openxmlformats.org/officeDocument/2006/relationships/slide" Target="/ppt/slides/slide6.xml" Id="R353e979a2e174903" /><Relationship Type="http://schemas.openxmlformats.org/officeDocument/2006/relationships/slide" Target="/ppt/slides/slide7.xml" Id="R14efbea4dca249f5" /><Relationship Type="http://schemas.openxmlformats.org/officeDocument/2006/relationships/slide" Target="/ppt/slides/slide8.xml" Id="R95084fe93d9e4248" /><Relationship Type="http://schemas.openxmlformats.org/officeDocument/2006/relationships/slide" Target="/ppt/slides/slide9.xml" Id="Rc0395d49bf1b4fe0" /><Relationship Type="http://schemas.openxmlformats.org/officeDocument/2006/relationships/slide" Target="/ppt/slides/slide10.xml" Id="Rc51158c2ea3044e7" /><Relationship Type="http://schemas.openxmlformats.org/officeDocument/2006/relationships/slide" Target="/ppt/slides/slide11.xml" Id="Rf08db95514594ac8" /><Relationship Type="http://schemas.openxmlformats.org/officeDocument/2006/relationships/slide" Target="/ppt/slides/slide12.xml" Id="Ra16aca228b574b7e" /><Relationship Type="http://schemas.openxmlformats.org/officeDocument/2006/relationships/slide" Target="/ppt/slides/slide13.xml" Id="R8d160fbfe9584db8" /><Relationship Type="http://schemas.openxmlformats.org/officeDocument/2006/relationships/slide" Target="/ppt/slides/slide14.xml" Id="R7a4831ce4de4463e" /><Relationship Type="http://schemas.openxmlformats.org/officeDocument/2006/relationships/slide" Target="/ppt/slides/slide15.xml" Id="R201837ea2c1042ee" /><Relationship Type="http://schemas.openxmlformats.org/officeDocument/2006/relationships/slide" Target="/ppt/slides/slide16.xml" Id="R3277914b094940f5" /><Relationship Type="http://schemas.openxmlformats.org/officeDocument/2006/relationships/slide" Target="/ppt/slides/slide17.xml" Id="Ra6995065cf0e41ac" /><Relationship Type="http://schemas.openxmlformats.org/officeDocument/2006/relationships/slide" Target="/ppt/slides/slide18.xml" Id="R746ccfbbaee64626" /><Relationship Type="http://schemas.openxmlformats.org/officeDocument/2006/relationships/slide" Target="/ppt/slides/slide19.xml" Id="Rb27149c9d23248b5" /><Relationship Type="http://schemas.openxmlformats.org/officeDocument/2006/relationships/slide" Target="/ppt/slides/slide20.xml" Id="Rf70de7d3df8f441f" /><Relationship Type="http://schemas.openxmlformats.org/officeDocument/2006/relationships/slide" Target="/ppt/slides/slide21.xml" Id="Ref85ae0c8dc945b8" /><Relationship Type="http://schemas.openxmlformats.org/officeDocument/2006/relationships/slide" Target="/ppt/slides/slide22.xml" Id="R4ced175a654649a5" /><Relationship Type="http://schemas.openxmlformats.org/officeDocument/2006/relationships/slide" Target="/ppt/slides/slide23.xml" Id="Re2ac15d76b734203" /><Relationship Type="http://schemas.openxmlformats.org/officeDocument/2006/relationships/slide" Target="/ppt/slides/slide24.xml" Id="Rf79a68d540c545a2" /><Relationship Type="http://schemas.openxmlformats.org/officeDocument/2006/relationships/slide" Target="/ppt/slides/slide25.xml" Id="Rc174ba9a8cc74ae4" /><Relationship Type="http://schemas.openxmlformats.org/officeDocument/2006/relationships/slide" Target="/ppt/slides/slide26.xml" Id="R017eddc1524b4ee2" /><Relationship Type="http://schemas.openxmlformats.org/officeDocument/2006/relationships/slide" Target="/ppt/slides/slide27.xml" Id="R274078cf70424a05" /><Relationship Type="http://schemas.openxmlformats.org/officeDocument/2006/relationships/slide" Target="/ppt/slides/slide28.xml" Id="Rb77eee901e7e495e" /><Relationship Type="http://schemas.openxmlformats.org/officeDocument/2006/relationships/slide" Target="/ppt/slides/slide29.xml" Id="Rfb04e6611b374ce4" /><Relationship Type="http://schemas.openxmlformats.org/officeDocument/2006/relationships/slide" Target="/ppt/slides/slide30.xml" Id="R051c0e1271274d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8b4321536f48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8f7550598145de" /><Relationship Type="http://schemas.openxmlformats.org/officeDocument/2006/relationships/notesMaster" Target="/ppt/notesMasters/notesMaster1.xml" Id="Rb18e8b768bac4d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85ddd431744431" /><Relationship Type="http://schemas.openxmlformats.org/officeDocument/2006/relationships/notesMaster" Target="/ppt/notesMasters/notesMaster1.xml" Id="R3676971d312843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a9d988f5454353" /><Relationship Type="http://schemas.openxmlformats.org/officeDocument/2006/relationships/notesMaster" Target="/ppt/notesMasters/notesMaster1.xml" Id="Reb215ac9d8744c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cb3a55ad3f4818" /><Relationship Type="http://schemas.openxmlformats.org/officeDocument/2006/relationships/notesMaster" Target="/ppt/notesMasters/notesMaster1.xml" Id="R5cd98e8a812544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6bb08578d241c7" /><Relationship Type="http://schemas.openxmlformats.org/officeDocument/2006/relationships/notesMaster" Target="/ppt/notesMasters/notesMaster1.xml" Id="Rf2ac9238cb8f4f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8950e7e97f49d9" /><Relationship Type="http://schemas.openxmlformats.org/officeDocument/2006/relationships/notesMaster" Target="/ppt/notesMasters/notesMaster1.xml" Id="R9c9820ef99b240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916c98d2064765" /><Relationship Type="http://schemas.openxmlformats.org/officeDocument/2006/relationships/notesMaster" Target="/ppt/notesMasters/notesMaster1.xml" Id="R81617c0d87a542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face975df94633" /><Relationship Type="http://schemas.openxmlformats.org/officeDocument/2006/relationships/notesMaster" Target="/ppt/notesMasters/notesMaster1.xml" Id="R228a2af05f07404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b09cfe405549d8" /><Relationship Type="http://schemas.openxmlformats.org/officeDocument/2006/relationships/notesMaster" Target="/ppt/notesMasters/notesMaster1.xml" Id="R0a371b8f33b4403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685a6b181534d19" /><Relationship Type="http://schemas.openxmlformats.org/officeDocument/2006/relationships/notesMaster" Target="/ppt/notesMasters/notesMaster1.xml" Id="R215a7019bd4847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5b397303d64cbf" /><Relationship Type="http://schemas.openxmlformats.org/officeDocument/2006/relationships/notesMaster" Target="/ppt/notesMasters/notesMaster1.xml" Id="R670e37d9b04b475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b9418da4b6d417a" /><Relationship Type="http://schemas.openxmlformats.org/officeDocument/2006/relationships/notesMaster" Target="/ppt/notesMasters/notesMaster1.xml" Id="R489d376e4b9547b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2b0d1d23b69400e" /><Relationship Type="http://schemas.openxmlformats.org/officeDocument/2006/relationships/notesMaster" Target="/ppt/notesMasters/notesMaster1.xml" Id="R4173bd99d6d346e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5bd799c68bd46eb" /><Relationship Type="http://schemas.openxmlformats.org/officeDocument/2006/relationships/notesMaster" Target="/ppt/notesMasters/notesMaster1.xml" Id="Rf446854cdea8449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322c70b46044fc9" /><Relationship Type="http://schemas.openxmlformats.org/officeDocument/2006/relationships/notesMaster" Target="/ppt/notesMasters/notesMaster1.xml" Id="R9ee7626bbcc6423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d5f08d03fc14624" /><Relationship Type="http://schemas.openxmlformats.org/officeDocument/2006/relationships/notesMaster" Target="/ppt/notesMasters/notesMaster1.xml" Id="R6653da0da342403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196ae3be2a140a1" /><Relationship Type="http://schemas.openxmlformats.org/officeDocument/2006/relationships/notesMaster" Target="/ppt/notesMasters/notesMaster1.xml" Id="R9dedee0f404a4c5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cec4cfdd39a4dd3" /><Relationship Type="http://schemas.openxmlformats.org/officeDocument/2006/relationships/notesMaster" Target="/ppt/notesMasters/notesMaster1.xml" Id="R6708c20895ab481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a52b66cb41a4286" /><Relationship Type="http://schemas.openxmlformats.org/officeDocument/2006/relationships/notesMaster" Target="/ppt/notesMasters/notesMaster1.xml" Id="R0670c009f2734cc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c78cd7cd6624136" /><Relationship Type="http://schemas.openxmlformats.org/officeDocument/2006/relationships/notesMaster" Target="/ppt/notesMasters/notesMaster1.xml" Id="R747cc9807acb4a2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cd27a11ba0041cf" /><Relationship Type="http://schemas.openxmlformats.org/officeDocument/2006/relationships/notesMaster" Target="/ppt/notesMasters/notesMaster1.xml" Id="R272af7c71ff4448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bf9c82626b34804" /><Relationship Type="http://schemas.openxmlformats.org/officeDocument/2006/relationships/notesMaster" Target="/ppt/notesMasters/notesMaster1.xml" Id="R92c1521448fe409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e267d1cdacb45ba" /><Relationship Type="http://schemas.openxmlformats.org/officeDocument/2006/relationships/notesMaster" Target="/ppt/notesMasters/notesMaster1.xml" Id="R120fc40123864a6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b5386d30e214c28" /><Relationship Type="http://schemas.openxmlformats.org/officeDocument/2006/relationships/notesMaster" Target="/ppt/notesMasters/notesMaster1.xml" Id="Rac9135ec62ae406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3bd96d524d24a7f" /><Relationship Type="http://schemas.openxmlformats.org/officeDocument/2006/relationships/notesMaster" Target="/ppt/notesMasters/notesMaster1.xml" Id="R5be78844c0784ac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7c0847a557d4486" /><Relationship Type="http://schemas.openxmlformats.org/officeDocument/2006/relationships/notesMaster" Target="/ppt/notesMasters/notesMaster1.xml" Id="Re0b5f67dff78469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4a4a6727f2e435d" /><Relationship Type="http://schemas.openxmlformats.org/officeDocument/2006/relationships/notesMaster" Target="/ppt/notesMasters/notesMaster1.xml" Id="R6aac188d71134af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fce5c1b4d484ae3" /><Relationship Type="http://schemas.openxmlformats.org/officeDocument/2006/relationships/notesMaster" Target="/ppt/notesMasters/notesMaster1.xml" Id="R7720fb5eea8340a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35199cd160941d1" /><Relationship Type="http://schemas.openxmlformats.org/officeDocument/2006/relationships/notesMaster" Target="/ppt/notesMasters/notesMaster1.xml" Id="Re9e85d4077514e5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91a05d17adf4a85" /><Relationship Type="http://schemas.openxmlformats.org/officeDocument/2006/relationships/notesMaster" Target="/ppt/notesMasters/notesMaster1.xml" Id="Re71e0e4cf1c74c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的“平面几何与圆”学习单元。本套课件共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讲稿】明确告诉学生：本单元只训练“平面几何与圆”。先解释知识范围，再用一句话建立核心判断，最后示范标准方法。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【互动提问】请用自己的话复述“证明链每一步都需有依据”，并举一个会触发“用图形直观代替证明”的错误例子。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Q1：【DSE原创模考｜参数为训练所设】小于 180° 的圆心角 46°，同弧圆周角： 选项为 A.46°；B.92°；C.33°；D.23°。讲解时强调：证明链每一步都需有依据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【预期回答】学生能说出“标已知—找目标—倒推定理”中的起始动作，并避开“用图形直观代替证明”。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分步讲评：先重述题目条件，再逐步示范“标已知—找目标—倒推定理”，最后给出正确结论“23°”。完整解析：同弧圆周角等于圆心角一半。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2·圆几何角度。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【预期回答】学生能把失分归入“用图形直观代替证明”或更精确的个人错因，并写出可执行检查动作。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讲稿】逐项解释“平面几何与圆”中的专有名词、符号、对象和单位。特别强调：用图形直观代替证明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讲稿】用“条件—表示—方法—核验”重建本知识点。示范时逐步引用：标已知—找目标—倒推定理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2·圆几何角度；用于知识范围与设问结构校准，题目身份为DSE原创模考题，不冒充历届真题（访问日期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讲稿】带学生逐句读取任务，不先求答案。要求指出材料中的有效条件，再按“标已知—找目标—倒推定理”作答。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A·切线圆；用于知识范围与设问结构校准，题目身份为DSE原创模考题，不冒充历届真题（访问日期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2·多边形；用于知识范围与设问结构校准，题目身份为DSE原创模考题，不冒充历届真题（访问日期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讲稿】先展示错误路径，再用解析链复原第一失分点。禁止只说“粗心”；必须落到“用图形直观代替证明”或更精确的动作。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A·切线圆；用于知识范围与设问结构校准，题目身份为DSE原创模考题，不冒充历届真题（访问日期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2·多边形；用于知识范围与设问结构校准，题目身份为DSE原创模考题，不冒充历届真题（访问日期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Q11：【DSE原创模考｜参数为训练所设】△ABC 中 DE∥BC，AD:AB=2:5、BC=65 cm，则 DE= 选项为 A.65 cm；B.39 cm；C.130 cm；D.26 cm。讲解时强调：证明链每一步都需有依据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【预期回答】学生能说出“标已知—找目标—倒推定理”中的起始动作，并避开“用图形直观代替证明”。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分步讲评：先重述题目条件，再逐步示范“标已知—找目标—倒推定理”，最后给出正确结论“26 cm”。完整解析：由相似三角形 DE/BC=2/5。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A·平行比例。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【预期回答】学生能把失分归入“用图形直观代替证明”或更精确的个人错因，并写出可执行检查动作。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讲稿】逐项解释“平面几何与圆”中的专有名词、符号、对象和单位。特别强调：用图形直观代替证明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讲稿】用“条件—表示—方法—核验”重建本知识点。示范时逐步引用：标已知—找目标—倒推定理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A·平行比例；用于知识范围与设问结构校准，题目身份为DSE原创模考题，不冒充历届真题（访问日期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讲稿】带学生逐句读取任务，不先求答案。要求指出材料中的有效条件，再按“标已知—找目标—倒推定理”作答。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2·多边形；用于知识范围与设问结构校准，题目身份为DSE原创模考题，不冒充历届真题（访问日期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A·几何综合；用于知识范围与设问结构校准，题目身份为DSE原创模考题，不冒充历届真题（访问日期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讲稿】先展示错误路径，再用解析链复原第一失分点。禁止只说“粗心”；必须落到“用图形直观代替证明”或更精确的动作。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2·多边形；用于知识范围与设问结构校准，题目身份为DSE原创模考题，不冒充历届真题（访问日期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A·几何综合；用于知识范围与设问结构校准，题目身份为DSE原创模考题，不冒充历届真题（访问日期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Q21：【DSE原创模考｜参数为训练所设】△ABC∽△DEF，AB:DE=2:3。若 BC=12，则 EF= 选项为 A.18；B.12；C.24；D.6。讲解时强调：证明链每一步都需有依据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【预期回答】学生能说出“标已知—找目标—倒推定理”中的起始动作，并避开“用图形直观代替证明”。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分步讲评：先重述题目条件，再逐步示范“标已知—找目标—倒推定理”，最后给出正确结论“18”。完整解析：对应边使用同一比例。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2·相似全等。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【预期回答】学生能把失分归入“用图形直观代替证明”或更精确的个人错因，并写出可执行检查动作。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讲稿】逐项解释“平面几何与圆”中的专有名词、符号、对象和单位。特别强调：用图形直观代替证明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讲稿】用“条件—表示—方法—核验”重建本知识点。示范时逐步引用：标已知—找目标—倒推定理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2·相似全等；用于知识范围与设问结构校准，题目身份为DSE原创模考题，不冒充历届真题（访问日期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讲稿】带学生逐句读取任务，不先求答案。要求指出材料中的有效条件，再按“标已知—找目标—倒推定理”作答。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A·几何综合；用于知识范围与设问结构校准，题目身份为DSE原创模考题，不冒充历届真题（访问日期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A·切线圆；用于知识范围与设问结构校准，题目身份为DSE原创模考题，不冒充历届真题（访问日期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讲稿】先展示错误路径，再用解析链复原第一失分点。禁止只说“粗心”；必须落到“用图形直观代替证明”或更精确的动作。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A·几何综合；用于知识范围与设问结构校准，题目身份为DSE原创模考题，不冒充历届真题（访问日期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A·切线圆；用于知识范围与设问结构校准，题目身份为DSE原创模考题，不冒充历届真题（访问日期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1c0902136d4b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a29e9e05814373" /><Relationship Type="http://schemas.openxmlformats.org/officeDocument/2006/relationships/slideLayout" Target="/ppt/slideLayouts/slideLayout1.xml" Id="R1e658dbb72b546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658dbb72b546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5ab3876394ece" /><Relationship Type="http://schemas.openxmlformats.org/officeDocument/2006/relationships/image" Target="/ppt/media/image.png" Id="Rd2ce1f11d85547ed" /><Relationship Type="http://schemas.openxmlformats.org/officeDocument/2006/relationships/notesSlide" Target="/ppt/notesSlides/notesSlide1.xml" Id="R9534ea258ecd43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2b8c787e545e8" /><Relationship Type="http://schemas.openxmlformats.org/officeDocument/2006/relationships/image" Target="/ppt/media/image2.png" Id="Rcc8d09d5f9e0491b" /><Relationship Type="http://schemas.openxmlformats.org/officeDocument/2006/relationships/notesSlide" Target="/ppt/notesSlides/notesSlide2.xml" Id="R5786e955a4d146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4b49038ae84ba9" /><Relationship Type="http://schemas.openxmlformats.org/officeDocument/2006/relationships/image" Target="/ppt/media/image3.png" Id="Rbcfc9a5306234b05" /><Relationship Type="http://schemas.openxmlformats.org/officeDocument/2006/relationships/notesSlide" Target="/ppt/notesSlides/notesSlide3.xml" Id="R801449c0f2da45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c34153444040c5" /><Relationship Type="http://schemas.openxmlformats.org/officeDocument/2006/relationships/image" Target="/ppt/media/image4.png" Id="Racc5fb3485804da9" /><Relationship Type="http://schemas.openxmlformats.org/officeDocument/2006/relationships/notesSlide" Target="/ppt/notesSlides/notesSlide4.xml" Id="R1b156caca95340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43084e89a459a" /><Relationship Type="http://schemas.openxmlformats.org/officeDocument/2006/relationships/image" Target="/ppt/media/image5.png" Id="Rec025ca63fda4e1e" /><Relationship Type="http://schemas.openxmlformats.org/officeDocument/2006/relationships/notesSlide" Target="/ppt/notesSlides/notesSlide5.xml" Id="Rb73e36ffdc1a44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65bf9c2804c1d" /><Relationship Type="http://schemas.openxmlformats.org/officeDocument/2006/relationships/image" Target="/ppt/media/image6.png" Id="R50a969f55338437e" /><Relationship Type="http://schemas.openxmlformats.org/officeDocument/2006/relationships/notesSlide" Target="/ppt/notesSlides/notesSlide6.xml" Id="R9828f31a8c044b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655414abac4f3b" /><Relationship Type="http://schemas.openxmlformats.org/officeDocument/2006/relationships/image" Target="/ppt/media/image7.png" Id="R6d9d9084e0c240d7" /><Relationship Type="http://schemas.openxmlformats.org/officeDocument/2006/relationships/notesSlide" Target="/ppt/notesSlides/notesSlide7.xml" Id="Re288b146bbd842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1ebb4b50934369" /><Relationship Type="http://schemas.openxmlformats.org/officeDocument/2006/relationships/image" Target="/ppt/media/image8.png" Id="Rb54277f72a2048a4" /><Relationship Type="http://schemas.openxmlformats.org/officeDocument/2006/relationships/notesSlide" Target="/ppt/notesSlides/notesSlide8.xml" Id="Rce2cee35a4cd47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c6336b3f7433b" /><Relationship Type="http://schemas.openxmlformats.org/officeDocument/2006/relationships/image" Target="/ppt/media/image9.png" Id="R4ccaf3887f0f4a33" /><Relationship Type="http://schemas.openxmlformats.org/officeDocument/2006/relationships/notesSlide" Target="/ppt/notesSlides/notesSlide9.xml" Id="R980880ca0dc64b1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2ca70109c494b" /><Relationship Type="http://schemas.openxmlformats.org/officeDocument/2006/relationships/image" Target="/ppt/media/image10.png" Id="Ra0cd11599f884da4" /><Relationship Type="http://schemas.openxmlformats.org/officeDocument/2006/relationships/notesSlide" Target="/ppt/notesSlides/notesSlide10.xml" Id="R8cd40ffbf06f48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fb60c35f24ded" /><Relationship Type="http://schemas.openxmlformats.org/officeDocument/2006/relationships/image" Target="/ppt/media/image11.png" Id="R7f0177bdcad441d3" /><Relationship Type="http://schemas.openxmlformats.org/officeDocument/2006/relationships/notesSlide" Target="/ppt/notesSlides/notesSlide11.xml" Id="Rf87f04a159e7482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7947330d8e43f0" /><Relationship Type="http://schemas.openxmlformats.org/officeDocument/2006/relationships/image" Target="/ppt/media/image12.png" Id="R4b6b95464bc5414f" /><Relationship Type="http://schemas.openxmlformats.org/officeDocument/2006/relationships/notesSlide" Target="/ppt/notesSlides/notesSlide12.xml" Id="R8bf38f848fdc4d5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54aad7b6e345db" /><Relationship Type="http://schemas.openxmlformats.org/officeDocument/2006/relationships/image" Target="/ppt/media/image13.png" Id="Ra7e50d6759f14d64" /><Relationship Type="http://schemas.openxmlformats.org/officeDocument/2006/relationships/notesSlide" Target="/ppt/notesSlides/notesSlide13.xml" Id="R0de8281b4e6f4b7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bcca420bf44072" /><Relationship Type="http://schemas.openxmlformats.org/officeDocument/2006/relationships/image" Target="/ppt/media/image14.png" Id="Rb1d3ea9393e64b9e" /><Relationship Type="http://schemas.openxmlformats.org/officeDocument/2006/relationships/notesSlide" Target="/ppt/notesSlides/notesSlide14.xml" Id="Re35ebdf977d0415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ab6366479b4b5b" /><Relationship Type="http://schemas.openxmlformats.org/officeDocument/2006/relationships/image" Target="/ppt/media/image15.png" Id="Rd8da23af06704f5c" /><Relationship Type="http://schemas.openxmlformats.org/officeDocument/2006/relationships/notesSlide" Target="/ppt/notesSlides/notesSlide15.xml" Id="R035c87b6cfb9472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bf834d34e045ae" /><Relationship Type="http://schemas.openxmlformats.org/officeDocument/2006/relationships/image" Target="/ppt/media/image16.png" Id="R5c649157004b48c6" /><Relationship Type="http://schemas.openxmlformats.org/officeDocument/2006/relationships/notesSlide" Target="/ppt/notesSlides/notesSlide16.xml" Id="Rdcea14e723c640e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aefcd417e4f8e" /><Relationship Type="http://schemas.openxmlformats.org/officeDocument/2006/relationships/image" Target="/ppt/media/image17.png" Id="Raf24aca4df194a46" /><Relationship Type="http://schemas.openxmlformats.org/officeDocument/2006/relationships/notesSlide" Target="/ppt/notesSlides/notesSlide17.xml" Id="R6e17300b19634b4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1272e3afc4c86" /><Relationship Type="http://schemas.openxmlformats.org/officeDocument/2006/relationships/image" Target="/ppt/media/image18.png" Id="R7d509d06cf6140af" /><Relationship Type="http://schemas.openxmlformats.org/officeDocument/2006/relationships/notesSlide" Target="/ppt/notesSlides/notesSlide18.xml" Id="R8a52c9b43441473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480dea0cd0494d" /><Relationship Type="http://schemas.openxmlformats.org/officeDocument/2006/relationships/image" Target="/ppt/media/image19.png" Id="Re41d1c2596924354" /><Relationship Type="http://schemas.openxmlformats.org/officeDocument/2006/relationships/notesSlide" Target="/ppt/notesSlides/notesSlide19.xml" Id="Rf1ee37f2d5c7493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cabd6ab764ff2" /><Relationship Type="http://schemas.openxmlformats.org/officeDocument/2006/relationships/image" Target="/ppt/media/image20.png" Id="Rc437d3a2d0724a23" /><Relationship Type="http://schemas.openxmlformats.org/officeDocument/2006/relationships/notesSlide" Target="/ppt/notesSlides/notesSlide20.xml" Id="R855f856d5c054c2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4940e7040441c" /><Relationship Type="http://schemas.openxmlformats.org/officeDocument/2006/relationships/image" Target="/ppt/media/image21.png" Id="Raf207368d0fe4038" /><Relationship Type="http://schemas.openxmlformats.org/officeDocument/2006/relationships/notesSlide" Target="/ppt/notesSlides/notesSlide21.xml" Id="R0bf63011b0684de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20bfc063ad4aaf" /><Relationship Type="http://schemas.openxmlformats.org/officeDocument/2006/relationships/image" Target="/ppt/media/image22.png" Id="R432ed635f5894bb2" /><Relationship Type="http://schemas.openxmlformats.org/officeDocument/2006/relationships/notesSlide" Target="/ppt/notesSlides/notesSlide22.xml" Id="R543c0e663c9044a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ff6fad47d14781" /><Relationship Type="http://schemas.openxmlformats.org/officeDocument/2006/relationships/image" Target="/ppt/media/image23.png" Id="R671e384aa5404a20" /><Relationship Type="http://schemas.openxmlformats.org/officeDocument/2006/relationships/notesSlide" Target="/ppt/notesSlides/notesSlide23.xml" Id="Reca44775b9484d6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19d199151497c" /><Relationship Type="http://schemas.openxmlformats.org/officeDocument/2006/relationships/image" Target="/ppt/media/image24.png" Id="R32a492ebaff940de" /><Relationship Type="http://schemas.openxmlformats.org/officeDocument/2006/relationships/notesSlide" Target="/ppt/notesSlides/notesSlide24.xml" Id="Rbb007f6a55cc4df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a04d9e2a741eb" /><Relationship Type="http://schemas.openxmlformats.org/officeDocument/2006/relationships/image" Target="/ppt/media/image25.png" Id="Rb462cb04844e4667" /><Relationship Type="http://schemas.openxmlformats.org/officeDocument/2006/relationships/notesSlide" Target="/ppt/notesSlides/notesSlide25.xml" Id="Rf5d78aa4ef8c4fd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a5979ea284ee1" /><Relationship Type="http://schemas.openxmlformats.org/officeDocument/2006/relationships/image" Target="/ppt/media/image26.png" Id="Rfda08eac06824e95" /><Relationship Type="http://schemas.openxmlformats.org/officeDocument/2006/relationships/notesSlide" Target="/ppt/notesSlides/notesSlide26.xml" Id="R96270504af99496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a5197af7114089" /><Relationship Type="http://schemas.openxmlformats.org/officeDocument/2006/relationships/image" Target="/ppt/media/image27.png" Id="R74a0fc9f6e8c4097" /><Relationship Type="http://schemas.openxmlformats.org/officeDocument/2006/relationships/notesSlide" Target="/ppt/notesSlides/notesSlide27.xml" Id="R1b41c6589903444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2c930dd594bce" /><Relationship Type="http://schemas.openxmlformats.org/officeDocument/2006/relationships/image" Target="/ppt/media/image28.png" Id="R8f41fcc3d9ba42b9" /><Relationship Type="http://schemas.openxmlformats.org/officeDocument/2006/relationships/notesSlide" Target="/ppt/notesSlides/notesSlide28.xml" Id="R52888e172d32414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f2bc7675834569" /><Relationship Type="http://schemas.openxmlformats.org/officeDocument/2006/relationships/image" Target="/ppt/media/image29.png" Id="R15390b7a6f554ca9" /><Relationship Type="http://schemas.openxmlformats.org/officeDocument/2006/relationships/notesSlide" Target="/ppt/notesSlides/notesSlide29.xml" Id="Rf0059dca968c47d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f9b4c3ade948bd" /><Relationship Type="http://schemas.openxmlformats.org/officeDocument/2006/relationships/image" Target="/ppt/media/image30.png" Id="R350978cf8de74908" /><Relationship Type="http://schemas.openxmlformats.org/officeDocument/2006/relationships/notesSlide" Target="/ppt/notesSlides/notesSlide30.xml" Id="Rc0ef96dcde6d4b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F08648-38AC-4751-8FD3-8CD610E5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225451-2993-4F03-9068-9C86825A6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C4AFBB-5C5B-4873-ACD4-F615043E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FB690-10E5-41BF-B30D-D071519C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1E980D-3F99-42CD-8808-F8336E24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相似、勾股、圆周角、弦切角和证明。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97657-CC59-4BC0-BDE0-E15E0099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CF516B-40FA-41E5-B37F-F66E7391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A2644E-029B-482D-980B-A64772E3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5193A9-7394-4CD1-A2BB-D7B6E20DE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ce1f11d85547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5491F0-AF4A-4737-BBC4-0A25702D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D9EF1E-607C-4CF0-AB26-16F021CF1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2098E3-57CE-47CA-A1E9-2CB46C99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987DF5-23BA-4596-AC5F-5288A2AA9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E12247-2EA7-4ECA-B735-49AE1422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1178ED-EB32-473E-9405-DCC066E0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22F6C-1256-4ADF-A7ED-E3BA90942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E50FAB-89A6-4AE7-B65C-91B55355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B53D3C-ABC9-430E-A94E-D0544B52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354864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05C6BA-C2D8-439D-B7E9-B751B043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E635FB-AD7B-4CEC-8C9B-FEEB96425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8d09d5f9e049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C057B-5CB5-4282-9597-76C1EEEF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D2D3C3-A6F0-4DA0-A7AD-DE77FE10F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232264-B419-45B6-83AD-C2F7B57B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67045-311C-4004-87A0-F46C5AFE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B797A-733D-4127-8268-7027C2E7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D487AD-E49C-4387-B8E6-2E5290474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93D718-4409-44DE-9C28-7913EE39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48009B-E681-476E-ACB2-C1E6687F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71E625-B84C-404D-A768-EBF5A58E5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5AC136-1247-486B-9824-B9262919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82F9E9-807D-4B13-B543-BCC6A857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D747CC-4110-4341-866B-04422976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9C4503-8CB5-47AA-86C7-F5E1CE32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9D7C99-2470-4CD1-9009-F1BB8F51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626C0-B1C5-4603-B4A6-B778CEA2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7578A6-04F2-4713-B6A4-89B93789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3C3066-D704-4284-B1A7-6B87B054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成功标准｜证明链每一步都需有依据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978C12-437E-4791-858C-DBBF7C09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BE82F2-E01F-4356-B969-16317D93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6230BE-02B2-4225-BA47-C6C7124E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1213521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1B4C26-D053-4768-B8A6-279F82A78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1B529D-0FC2-452B-A6AB-2B68ADDF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fc9a5306234b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71651-E810-41F8-B9BD-0210504F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F156CB-553B-4D3C-9BFA-88B1C54B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82D8D4-FE37-4174-984E-9682447E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FD19D-8FAB-45CA-8B1F-CAB56763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BF1509-4EF9-4459-91B7-A792FA35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390AE2-E3C2-43BC-A3AF-7AC00B6FD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边界提醒｜用图形直观代替证明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AC2CCA-D83B-4F96-9F93-C8971D1E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FC3CF9-1061-44BA-9B19-8DC2B60E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003653-C345-4941-A7CF-58940016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相似、勾股、圆周角、弦切角和证明。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FC8E4A-F4F4-41E8-A1B4-9B7A3319A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A4A948-B4DE-4AAD-AD15-18E52E57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8AFE0A-1120-413D-8541-8413AF0A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A06A05-7308-4BCD-B8DB-B59C06AE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2·圆几何角度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3EF943-62C4-4765-923C-FC11726B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3F6AC9-D4EA-4CBA-8214-7BD58430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3D136B-5171-4D48-8DCD-C1169BB2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625E04-45AD-42E9-A97C-E542E39E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902132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B745F2-95FA-42BD-8F40-17AE4E3A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DB4B5F-B3AD-454D-8E1C-BB4E0BA6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5fb3485804d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442DB-B467-4E0D-A353-6F9800A6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9E245-F158-4AC1-B0FF-9DC83885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416F0-645D-4AA3-98E4-D8CE1F33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能解释“证明链每一步都需有依据”，并识别一个反例或边界。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0C1D70-04E8-49F6-9802-22D8A9B8E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E6AF29-85DE-46F8-AD75-5A917E4D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EDAFC3-DC22-4125-80D9-71139873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【DSE原创模考｜参数为训练所设】小于 180° 的圆心角 46°，同弧圆周角：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324B0-74FC-4FB1-8358-37122038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高频错因：用图形直观代替证明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80AC21-3777-42D8-8BD3-E3421C1E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F9FA6E-D444-4C0A-9277-8196867B3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52FC58-1283-4FC6-8097-637102C0B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58A94C-4317-4326-97BC-9BD316DB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CC3FA3-C2CC-4454-9F7E-B30FE5E6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36593E-F182-4BB9-BA73-CC10393F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EE3264-6C42-4D93-85F6-EBF3F430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656158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020278-F4E3-4774-8E59-C2A064F6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E23AC7-ABD3-4199-A4DC-BDD72723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025ca63fda4e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164ED9-31AB-4914-971D-499DA36F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94F8D7-5D09-4DF4-93F5-03277647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0D6E3C-331B-4D58-A8A8-C7D06516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506DB0-015A-4C13-A606-D6F778CD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8F3EAC-568E-49C9-A4D4-C778126D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66E4C7-ED1C-439F-B1EA-DDBEC5211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AF4940-3F1F-48C4-960E-3A2017E6C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BD95B-BFC5-48CF-9575-144A984D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7E57AF-41AC-4DF5-9EB6-36C8B6EE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倒推定理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28C8B3-F529-4D23-AAD6-B7A4532D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6384D3-FE58-4FEE-9D5E-FE9014CB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BF3587-BAA4-45BC-B465-B356FEDF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【DSE原创模考｜参数为训练所设】小于 180° 的圆心角 46°，同弧圆周角：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9A7B11-7341-4B88-B906-58C07A9C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E6864C-7B38-48F6-9A9B-C279CA10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69EAE8-53BD-4486-BF55-ABDDAAA8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正确结论：23°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解析：同弧圆周角等于圆心角一半。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B4EAA3-4A23-4031-B716-CBE99486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408F65-E24F-457E-AC07-DEDFC040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02883B-BF1A-4950-8098-052C535E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F11429-4EA4-42B6-B24A-FC582909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164275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0C736E-B633-43F2-991F-4C3CDF0F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0137B-C36C-429F-90C1-0A4E30A1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a969f5533843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6F97D-F583-4075-8125-2AE3C384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1C7B10-01AD-419D-8233-AA5F7E45A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21ADB6-12BA-41AC-8DBA-FB130110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B1EE3D-1A15-46C4-B6E9-2B8F3D55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E2E3D9-279B-476E-A252-38EC1C34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9913C6-57CD-42C5-ADE7-CE60EA4C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F5B0A3-E59C-4E1B-97F7-99107BBF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DC90F5-CB5B-4E29-95C9-E51B96FF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AA0929-D56E-4CE7-B077-AA3C58867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6AF5A9-1C28-4C1D-8A57-0053C0D4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8331A2-2813-4D5E-89DE-7CD566810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091AD9-047F-42A1-AC3D-F5B056EB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297272-860A-4829-988B-45BDFE4B0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6FF3DF-2A2E-4DC9-A906-359F37F3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0E2371-1714-493B-9DC7-66185B61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B77C51-F930-4ED8-91B6-D1BA9185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71E00E-40BF-4FEB-A66D-896FE49B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A60CA0-E7D3-4C41-94AA-A656B201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B50D1C-304C-4F1E-87D5-EAF7207DA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7330832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7E0B5E-63DE-4EBC-A102-A8D145867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13C54F-AE6A-40E4-90EA-5B5A9DFB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d9084e0c240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B490D-0EDC-4438-9728-F7FB727B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7115D2-EEFC-4BF2-93BC-A1BAF00D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4176D-F469-4C28-8E0F-7C16AB73D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68BA3-ECAF-4CB9-9B63-B6414A4A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F56051-6BFD-49F0-94E2-D0BED0E47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890224-13C6-4522-A922-76C8CA45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FAF48D-5927-4DA5-A10F-B3897F758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355729-6FAE-4E2A-AD7C-54DFB406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613D4C-1678-4255-994B-A78A6F0A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D22E9A-4734-4767-99E1-C6B0FEC0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9D5D94-E223-406C-835B-A06362D2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98054D-841C-445D-ADCE-8D1644BBF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D547C8-7594-449A-9E4F-53B6CB8A0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5138EB-A6C1-4488-9BA8-1ECA1B51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CC8339-2C4C-40C8-AE91-5751FA83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9341D0-6AE2-4EAC-88B7-271E95D3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A668D3-68DF-453C-A50B-C947CBED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200324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C0C0F5-3169-4CA5-98D7-857D08967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0C68B-4982-4ED1-BDB2-2DE73752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4277f72a2048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CE87C5-675C-47E3-8B26-0B6F70CF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F09D9A-B24A-432E-B886-AB322661E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FE673-9DE4-4AD7-9B78-49839B46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FA17D-1358-42EC-A1F1-05666DC7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【DSE原创模考｜参数为训练所设】小于 180° 的圆心角 46°，同弧圆周角：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24D36-1469-4C33-872D-237BC63D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5AB0A-373D-46D8-9527-3F7F4046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7122AE-CD78-40F5-B99A-23061A98A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547E8F-63BE-4507-BB3C-4830BF95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23334-9398-45DE-9261-FE5BBC23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4B8B43-DFCF-4363-A280-BEAEA3CE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25B24C-EC88-4787-878E-4D7BFE2F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C9E0A0-F571-4819-B881-1117E6E34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B49CC5-AF5B-44CB-ACD1-2F8051AB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8C0102-E49C-4C71-A398-3858D863F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1AC5D5-7331-4832-9FFC-E8263F9B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757F8C-1B93-4C55-A4DC-18673A19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499CB8-A8AA-49F8-A626-BCE71D82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81514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F380EA-6F70-46BC-8828-63BDC873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97F75F-95B8-4C6C-AAAA-E1FD1AA6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caf3887f0f4a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39BFC1-2E3E-47D7-B57A-9C4E89346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8750AC-84D1-478B-B647-CE3CF4FB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7A8287-C073-415C-B0C8-268AF3BB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84D9CE-76F4-44AE-A1D7-4F4D096C2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【DSE原创模考｜参数为训练所设】圆上一点 A 的切线与弦 AB 夹角 26°，相对弧所对圆周角：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7DA4BC-3E3F-43F5-8C92-769ECBA9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E8610-C35E-46F8-BA30-7DDA46723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A1AB4A-0D4D-42FE-8E26-98354AF1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4C675D-7787-478F-9D51-D01A86E06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D5DF4-29F7-4D56-AAAE-E198404DF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154F42-1109-44EB-978B-23B46C0E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7DCB9-FABE-42D6-A398-DF1E3E16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BD723D-74B8-4580-BBD2-AF233CCED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5FC672-FBCC-43A2-8733-42B930A17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6B1830-7DA2-4EDB-81B7-DD698AD7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93A21F-9BEA-41DC-9656-D3779AA8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A32C8B-2041-4FB3-B55C-FC143151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8953C2-EB7B-4779-AC73-C2D3C31C6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7B3B15-142C-4D1E-BBBA-C5A32508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E527C8-1D22-4467-A16A-E458995A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384874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062F4A-3D71-49B9-90B9-8D2152861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0FCC7A-2649-4638-A73F-B98A26CD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cd11599f884d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08BA66-8489-4F6E-BE31-AC487266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C33863-63E4-49F5-A515-9DCA6271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068D49-8836-4E6C-B137-A98D1C76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5F6C2C-C440-479B-ADA8-2A785B06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B6A06F-C2E9-4C93-9726-D4BA52B14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【DSE原创模考｜参数为训练所设】小于 180° 的圆心角 46°，同弧圆周角：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390473-6F80-46DB-A938-09052B3E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D4088-0E35-4813-8A98-97F7BB4F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798E1C-AE35-46CF-B55C-E0DE068D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7EA624-975B-4946-9012-C7BC93A6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【DSE原创模考｜参数为训练所设】圆上一点 A 的切线与弦 AB 夹角 26°，相对弧所对圆周角：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72CBF9-6273-4704-BC69-F0D40C7D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8CB953-1A3C-4E0C-BD6C-67978B0B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E0E3B3-1725-454B-8E70-E7EA7EFE5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728CC-DCEB-4E70-8B23-0E0D5CAB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【DSE原创模考｜参数为训练所设】10 边形内角和：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70B10E-CB75-4EE0-8D3C-5498E9405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045F0B-2E6C-4E2E-A81A-EEEDCB4D7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C6394D-1DF7-46D4-8BBE-6D15DCE2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EAB2C4-0B2B-4325-948C-93E791EA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822396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42E86D-83CC-436F-A400-BAB7A9269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9F42D-6AEB-40BD-B910-2FB6DA1E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0177bdcad441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DF0C0B-3EB0-483D-9367-C07F55903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A8C9F0-811A-47D9-82B1-552593600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AA251F-4C4C-4688-84BD-90077D41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5FFFC2-C130-4E09-A473-6784C3B9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0402B2-9F73-49C3-984C-C60918DB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F2E74C-D482-461C-8DA8-6C35662A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1A0AE7-1AA9-4CE3-987B-59A38C97A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743FB9-488D-47B3-9FAD-345C79ABD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正确结论：26°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解析链：切线—弦角等于相对弧所对圆周角。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4F5B7A-E1CD-4623-8890-E8EF896C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7CF0D0-5009-4F4D-B435-E1B59FA5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DCBF30-DB48-4438-9AC8-576E316AE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877E76-C998-4D8A-9304-FA3230DF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8836664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B5C7ED-F9BC-406F-948D-BEDFF07F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95C453-BC0C-4E3F-A142-E53BC8507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b95464bc541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6ECDB9-CAA3-4C8B-B6C6-2E04868A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A9A871-CD14-448D-BDC0-CEBD740B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4EAE9A-D564-401C-B51C-BA5EB5E63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D950C4-3593-4F1F-B51E-AD38CF8C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【DSE原创模考｜参数为训练所设】10 边形内角和：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B5D97-3DF5-4324-8795-EA87E3A57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AB50BF-83C2-444D-8FA6-17DA5345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11BD6E-EF03-43BC-B9F9-F15AB7FBA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A40030-F76B-45AA-A559-1C9E6BD5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D3AC50-409B-4C2E-A89B-592E83ECB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280076-317E-4FF2-9F0F-053CCCB5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672AEF-E4DC-4FF7-9236-1F41CB16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744EF7-5735-41B6-AC2B-9F0C2445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D5D6C6-359B-48E8-85F0-DA9B4A77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7005883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661E74-AFBA-4B90-B859-F469709E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863AB-346C-4F39-8B4F-5EA4C9E5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e50d6759f14d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95253-E236-4D99-A579-C35FC5E0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EC554-9B31-4043-9176-8FC9E84F2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E43E9C-7814-48DE-A8F8-3CE6981E0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能独立执行“标已知—找目标—倒推定理”，并说明每一步理由。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7331C0-5DD9-42DD-A23B-4EFC1004C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0C2715-A3C8-4AB8-99D3-2E4A3FEA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B3905-A2BF-4CB1-9A73-18851C295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 中 DE∥BC，AD:AB=2:5、BC=65 cm，则 DE=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055365-FC4B-48CF-811E-76E017E8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高频错因：用图形直观代替证明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85C248-676B-40F5-8534-EB8AADDF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2F345B-3C36-4A25-A586-83B717492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97C333-ECE8-48DE-B51D-4D1C13D3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813A75-DD6F-496A-9E85-196336CA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D1F94-87B3-4B5B-9D11-C6A082D0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4C7EB1-651F-4522-9E6E-5D97FD92E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A89720-3A44-40BB-9BEE-56D9AC92C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824315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F759FB-2BF1-47A5-9AC7-86F53947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1BDA80-9A18-45EF-899F-347388A9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d3ea9393e64b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F90D9-D1E4-4CD7-B0DB-4B96A4EAD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1CFF91-7171-4EEE-A46C-6D085E65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0855E-4C36-4510-918B-7060442C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83C1A2-0822-40CB-B6D4-21341327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DC9F9F-2237-41DD-85B2-8644E9CC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2F7ECE-5A9E-4165-8901-4D9F8E13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04FB86-3B39-4026-A165-D3FD2399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59498-E20A-4D35-BB2A-D4011F33B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EA0D56-E2FE-46EE-9CA5-2BEF27CE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倒推定理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5C7370-5711-4EA0-86F6-28566F3F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FF5556-D45C-46DC-8225-B5C48E92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C75D22-5A6C-4435-94B6-5FF9718E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 中 DE∥BC，AD:AB=2:5、BC=65 cm，则 DE=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4660CA-E114-4826-95CA-76B84F714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BBED52-12ED-45F2-91FF-D65B6F694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94C151-A6B4-4E52-9BAE-57D93659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正确结论：26 cm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解析：由相似三角形 DE/BC=2/5。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20D242-F216-44D9-8D4C-9E8E2D3E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469E52-1214-4CDF-8533-22979543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12DF94-57D9-4E35-9721-3DB9AE51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11608F-68D2-4D38-9956-9364C7F5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3141479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147B60-7B29-464C-A163-8D89EEE9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892D4D-5455-459B-9326-446D60F1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da23af06704f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D6FC1-779E-4217-993E-BFD3799C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5162C-169F-432B-B110-FD2C00981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D24267-8713-4F5A-83BC-3C8F300A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F7C873-74BA-45B5-B9F7-F08E8F03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469D8-76CA-494A-AE2C-FC1075F1F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3F02E1-0E9C-4D0B-82A7-E2BDE691D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AE9269-03CA-4927-8B00-518B30F1E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9C2A6E-E740-4602-BDA5-6B05B5CBB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88C65F-B0D6-42B1-BDEF-95A1111F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08A62-D89A-4CE7-8F69-E62C7528D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02D47E-0891-41F0-8CC7-028C6A3F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891357-6C87-4F2D-A636-193F8B12A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11718A-2AFA-47B1-A810-E58ECA82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C5CA09-AEE9-4936-A761-065D63552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47B9D2-AF49-4B1F-A7F1-293860FD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0BB001-17D0-4F62-89B9-FDA36A89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B773CB-30D1-4888-A6AA-BAE2E64C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4431E2-76FA-47FA-8CE3-442C1B34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BCAE13-697E-41AE-BFD6-BA9721E7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7459568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32D015-E885-4C7E-87DA-30467ECF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1182C-7ACB-4BD8-827C-6D8771538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649157004b48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28672F-67CD-4731-8C7E-E780395C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1F9BA1-17FF-4113-864F-815BD4AD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2263BD-BCE2-43E2-9690-34D68630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5F2C5-A9FA-4EB6-B0F7-46EA5FDA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D55C9E-EF6B-4437-97A5-C30590C4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A1615A-77A7-438E-BB07-1EDFD916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DD838C-42E7-4583-9BE7-EA2B69E1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01E0D-4CD4-40C8-AF6A-21EF5061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600C35-A2B3-4B81-A942-06CCFC19E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96A816-ADD6-4375-830D-4E349A00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AD6C8-10E1-49C8-A132-4423B2EB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5FEF63-24A5-4690-A87E-640EEEFF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D7F51F-A4E0-40C1-92AE-A2EE0247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5F2F8F-7F23-4F23-B66A-20ED14110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B41B3A-3F01-43B4-8CE5-93F160A2B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63F625-6D68-4A83-B83A-7311BA8FE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1D15D4-CB60-4FF9-A01E-F54665B1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0696591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58662F-3346-40B6-9A2C-CCF7FE5EE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B5EA6A-FC1A-4F57-90BC-76CB3C423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4aca4df194a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C42F2-8465-432B-B59D-8ECF93CD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E29E61-B0C8-494E-8D63-7AF1B6C7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3C6C8-C2AB-4943-BD18-45A64342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49804C-9360-4C05-8BEC-6CFAD9B2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 中 DE∥BC，AD:AB=2:5、BC=65 cm，则 DE=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A4D2AA-2F9B-40D3-B445-328D0139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8E3C50-1C65-4733-A343-F078BAEC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1A6290-3083-4EEF-BADB-DC692FB8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47E06-723F-4F32-9D6E-66384B8D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7A0C9B-6F0C-4550-AB79-3210D332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BE6C37-DA12-4778-B5BE-0D94A097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4803EA-D708-4991-8200-2F0A35BA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9D4DE7-F742-48E8-9DDD-7A12475D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90EAE5-8B54-486D-A401-440CF7BD1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26F639-7651-4716-8F14-7483B41C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596859-9AB7-4DB8-AC7F-F6BF605A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AA7A24-EDE4-4FC4-B4E9-7F226906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136845-3654-4CD9-B7D5-F02848212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7456515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A44FCF-5D68-401B-A1D3-9BDD3029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A8393-6DF8-47CB-951F-C2378A27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09d06cf6140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9859BF-3C30-461A-989F-93EC8020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29B649-C3CE-4695-9555-232CC10D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BE52C-0ACA-4EC8-9336-5837503C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4FE6B-75D3-4825-A3F2-D2C7844A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【DSE原创模考｜参数为训练所设】12 边形内角和：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AA55B-77D6-46B2-BF35-1D0103A65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49F6A2-A993-432D-BFE3-98D813C3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7EF76E-0FD2-48CB-9907-4147C192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D5F0C-8D5D-4370-91A5-22B15659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E4D955-5A7F-45A3-84BE-92E5C31E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0BE523-4954-44C7-B8E7-E3A31542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855A8D-0054-4F1F-A1EB-594D2EFA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B8C683-211C-42C5-AA51-46F014B2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BAAA7-BCC6-4234-8C3A-6ECECD6D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8114AC-8725-46DA-ABDC-AA108696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47DE58-9092-4D5D-976E-93C1F4815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7C50B9-6C51-4AFF-854E-985CC57AC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9170DD-A7C2-4032-952B-B1DBED39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EBF773-99D6-4286-A7BE-B2DF1884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33B02A-7E8F-45A8-B5DF-9587DF21C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4856024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0341FD-23DF-4C8C-8291-6403699A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BF9DA9-5F74-454C-92AC-1F2076B0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1d1c25969243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CA37D1-5A80-43B3-AF8D-DA1BCEF0E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FD5324-4E80-4846-8F6B-E1531DB6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B18EF-085A-496F-B876-23B0703F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BFDD2D-9A8E-4EB7-ADC6-8DBA5031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40FFCF-00ED-4516-8EF0-25D96E7E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 中 DE∥BC，AD:AB=2:5、BC=65 cm，则 DE=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5DD8D9-6A84-4DB2-986A-E1E59EB54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DFCF8B-1D6C-485A-AA94-7FF0F808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BED4F6-963B-40C7-AAA3-D6BABF436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2093EC-2648-4CDA-B78A-7B0EB407F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【DSE原创模考｜参数为训练所设】12 边形内角和：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518E9B-AEB0-404C-AC27-B63E07E1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58D8C8-906B-4DEC-8252-E21146DF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62A694-C353-4D02-879F-5DA13043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ECA736-5CC5-4F8E-B9B7-7C37BD6A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【DSE原创模考｜参数为训练所设】AB 是圆直径，C 在圆上。若 ∠BAC=39°，则 ∠ABC=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DC9C76-C48F-4F64-8BF1-E34658C9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7C59DF-7AB8-4F24-95CE-9F929C7F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6137B1-1AA2-4D72-9E8D-4B13E632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456EA4-B32D-48DC-B06C-50CB82CB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2067911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FCD0EE-70AD-40A6-8140-CB3253E0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CAA7AC-D13A-4E66-9F9F-9E003FD3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37d3a2d0724a2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E39EC-72BE-450E-B41B-2F200122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75E1DA-7D12-4E3F-9E2B-47127A457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8BB354-3923-4233-B0FC-29DD6214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12AD4A-8472-4AFD-AD1B-B7F0FF44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6BDC8-8313-4F5F-9B8A-D80F7C3C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EED412-6C21-4113-BE53-20FFB8DE6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C925F-FFDE-4117-8FDF-F49184C5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1E9042-135B-4AAF-B8EE-C120DD0C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正确结论：1800°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解析链：内角和=(n−2)×180°。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F3541E-B7E6-4171-8A85-AC8FDDA28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69E37E-E4D9-41A5-AC57-547A144A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1958AC-072B-40E8-9DD9-54B339F9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D612AB-2D96-4EA7-A6BB-E92B506BB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10169252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A28B26-8295-45BD-B223-E36D83CFD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D5A39F-AE7C-4349-A2ED-6C20357A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07368d0fe40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AAA966-B446-4345-B103-8BF25A96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6FE88-87CF-46C8-9DAF-3C75F0F8D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47CE76-00E8-40C5-905F-19A80802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AA2DA-0A1D-4BF6-B66B-6983793A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【DSE原创模考｜参数为训练所设】AB 是圆直径，C 在圆上。若 ∠BAC=39°，则 ∠ABC=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2916EF-8881-49AD-8832-C1260886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5D9088-5488-42FF-9935-AFFBB42B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F36051-9F96-4988-B927-F04726FD3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B2B5AA-F044-4CAF-A93E-751A6349E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343921-9F4A-430F-A28D-84F143A5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BA6532-CA34-4D5E-AF80-6DB222EB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5B407D-545D-4A14-93E2-E6E0698D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9083FB-20E5-4709-B3C5-6B514E47F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B2F63A-49BB-4E3A-9B27-80A63A05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2564777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FA3FF2-9BB3-45B2-95BC-B04ECA7C6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21E596-CC6C-41AF-B076-30572617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ed635f5894bb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D109E-24C9-431C-892D-706F480AA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AECA6B-EF3B-4675-B4B3-B5697895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15A03-760D-4358-8165-E13FD30F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7BB95A-91B3-4BB4-B90B-CB08FE3C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211CA3-083F-45B7-8E77-83A7B242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96B545-4408-4E0C-A5F9-A49AE600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【DSE原创模考｜参数为训练所设】△ABC∽△DEF，AB:DE=2:3。若 BC=12，则 EF=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CEE22-BF6C-4AAE-8572-A1BBF15C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高频错因：用图形直观代替证明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0C5C4-5494-4224-A21A-7F510537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3CE4A0-CACC-4399-9B88-C8912408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3C21DF-1930-4839-A7F6-CCAFEC999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B34AE6-AB57-465F-89C8-1192544C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486A85-C9E1-48BC-9332-CF9FCDB5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9127FD-03B5-423F-8A6F-7242ADA58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714E0A-8EDC-4A04-8637-6F9A2224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8114273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0B7EEB-E76C-459F-B5C8-206E1A2E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C45D3-29BB-47D1-9576-7525C655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1e384aa5404a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83EB73-901B-4DE8-B85A-7336AE1A7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146FCC-2C86-46FC-B247-AE1270E4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E2B19C-A50A-4B84-B25A-E5B07247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84FBA-CDC8-4824-91F7-4B42EAD9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74E4CB-5D5C-49AE-B9AC-9EE0C787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55C22C-F7A9-4F32-ACA7-7F3A1CEBD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D41F11-5841-4C11-BA3E-7C2D956C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10EF3E-654C-4FAD-B97C-89E5181A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323230-6D77-406E-84BC-3999B744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倒推定理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7A0ED8-6962-4AD9-B109-C76101768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B10B91-7BA3-435B-A158-4B8BC85E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76ADCD-50E8-4D13-A83B-AAA18419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【DSE原创模考｜参数为训练所设】△ABC∽△DEF，AB:DE=2:3。若 BC=12，则 EF=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15C3AA-6360-4ECF-AD7E-D1FD80EB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68A925-A39C-47EF-A208-9D8E0F130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D031E1-355F-4D74-ACFC-1624510C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解析：对应边使用同一比例。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1BC2E3-F8D9-469A-9483-64E07827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D2A03-9A92-4FA1-A209-D9D30264C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25E472-8DF8-4913-8219-7AD4ED2DF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915578-67D9-4588-B74C-06945B77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3977188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DF9CDD-B748-456D-BFF5-B649E25F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CD017-AC2F-4B1A-B76C-FBE80B67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a492ebaff940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9E87A5-EFC2-4736-A774-39219D91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60FA3C-3AA6-44EA-B1BA-04B293B9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E0BBC-9FF0-4C3F-A1A3-9805DE19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0B4B64-8C70-4FB7-A540-EFCE38C4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85777A-1A38-4EDC-9EA0-3C3FE7C6E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748DA1-8DBC-40D1-A728-717718F7B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B52305-7148-45B1-9B74-02FA622CA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46553-AA12-4E71-A838-71726A27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16066-BF3B-4177-BA54-32336698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D88DEF-76B8-4608-BE6D-AD8E322EE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54764E-2713-4233-AE3E-01DEF041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42B0F2-344B-4E62-BBB6-5AD8C9F6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585E2A-3A58-4AFC-AE08-64746F54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7777C0-61D7-4D82-9636-1B6D1797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F16FD6-7533-4F9A-BD65-C144CBFF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84861D-6466-4C40-93E6-68C6801E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A4C846-B0C4-4B1B-A824-37EF3F5B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2FB920-391E-4EF9-86B6-FFB779E5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AC4CB6-BD82-4689-96E6-85FC6365B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7768345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1C8CB0-A82F-4E2D-B907-6503401A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715135-BEA5-47A1-81E7-6B45063D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62cb04844e46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8C8E1F-26B2-429F-A023-109684C5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2EA75-0144-40E6-9B56-956E27F3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E74DBE-4B73-4E34-9516-A26A0BC8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F43FE9-5F76-4905-BAF9-9A86F2D1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平面几何与圆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20A9C0-F958-4076-92CE-102BE739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0ADA82-9648-415A-9814-EB0CC9FC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DA2FAA-65C3-4AC3-A6B3-728FCC38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E6CDAA-6A14-484B-9F7D-458E81772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A3FB6-7176-43D6-A186-079CB384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F09AE2-A4F0-4C3E-93EC-5469A511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7560C5-66C6-4555-9579-695D3040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917053-C906-4EEA-B04C-61F943C2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5A86E-6779-48C4-A4F8-E64F308DD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DA8E88-1444-4BDB-82F5-FB179212A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DE3FF-D451-461A-918D-A5DE4757D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D884A0-B9EA-4B65-89CD-A5282B93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7D28F1-A371-484F-A9F4-38800B7ED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9702007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4C4BE0-E613-4E4A-80B8-A72F05BC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25FA21-D26B-4D22-9A81-DCDAB226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a08eac06824e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337E9-C528-4CC7-A993-8A550BFFC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EC9450-262D-4351-A059-D149AEC95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0C1FD-BAF0-47C1-8255-EA5039F0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62A11C-9DC6-4FAA-B28E-39DEF321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【DSE原创模考｜参数为训练所设】△ABC∽△DEF，AB:DE=2:3。若 BC=12，则 EF=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F2410-D314-464A-B4A8-0EE9F444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E1750F-40CB-48AB-B69E-6A71B6DA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618E31-D135-401E-AA63-C90DB277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证明链每一步都需有依据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F10D05-E1D7-43CE-BA86-BA8179A3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600FE9-353F-42F2-BCC2-8FB67DAE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FADAB5-840F-4973-894A-998770CEA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标已知—找目标—倒推定理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DDA649-393B-4765-9ABC-62694C83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84E2C0-8D75-4C30-A20F-73B782C6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DFA440-9215-4CE7-A51E-6B81F95DB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检查：用图形直观代替证明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05BF3-682C-4384-A19E-2BFC9CB1A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48B18E-B502-4C1F-BD8E-7C1AA6CD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5CCBFB-BC93-46FE-8829-039F7804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CBA7C3-D133-4D71-B60A-F59A7125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9303439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E1C31F-13A6-4873-84A3-36EA2544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CDDBF1-2A56-464F-8CA1-140EEAE1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0fc9f6e8c40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7EC19-11F6-4B6E-A447-D4683DD72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6AB1DD-03CC-4654-AEE2-ADAB6EA3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ADE951-0BDE-4840-B9EE-5D88E468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FE1EB1-66F4-4E66-9559-7C6AE5F6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【DSE原创模考｜参数为训练所设】AB 是圆直径，C 在圆上。若 ∠BAC=34°，则 ∠ABC=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AC554-F584-497D-BBC7-40287F33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BD309-1DCE-4301-BAF2-2A6BB32C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BF0D2-F2A9-4162-A4E4-C221314F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6FB12E-BC2C-4247-BD38-113F79CF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745B7E-57FE-4EE6-A100-759C0C620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812FF0-C5DC-4C6A-8E8E-9EDE89E5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CEC645-F30C-4634-99F8-B2968F8C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F7376B-D23D-4803-8262-57E31DE64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A21EF7-D2EF-4086-977A-BE878230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542078-3DE6-4BA7-BC1D-D82BD017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134780-BACF-447F-BB83-1B80B1A7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1DB616-93EE-4170-B73B-091D45FD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1D6369-DF0B-4600-B5F5-0F16ADC3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886FF4-1545-4613-B836-555540CE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6AA7C7-1E53-44A9-B45F-1C5530D2D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7146925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329C0D-046E-4A6D-BDFB-51C8FDF5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C99F8D-1D55-4381-BFB1-B543C35B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41fcc3d9ba42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AE3B7-8D20-4EB8-A291-59373222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F3CDDB-15F9-496E-AD4D-576E716E7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1A017-DDB3-4818-BDC7-2754C11F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B89FE-562B-45DF-BA32-0BFFC27A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729B4B-F6C5-4971-9041-0E38DAEB5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【DSE原创模考｜参数为训练所设】△ABC∽△DEF，AB:DE=2:3。若 BC=12，则 EF=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DCCA04-90A7-4015-943B-3AACDF18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1E1BF7-D551-4D7C-8A58-D37CA42C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A138FB-CCB0-4962-A201-780CB4161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33436E-7226-4ACB-88D9-003EF99B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【DSE原创模考｜参数为训练所设】AB 是圆直径，C 在圆上。若 ∠BAC=34°，则 ∠ABC=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CFB30-9E39-405E-A4B0-A37AFF09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DE8139-91DA-4C83-B522-311B7D934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3E4643-DCBB-46DD-9C42-E81F0E9D3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197D15-48E1-4434-A3BA-7D065840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【DSE原创模考｜参数为训练所设】圆上一点 A 的切线与弦 AB 夹角 28°，相对弧所对圆周角：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E5E899-F4AF-4CEC-85EF-022F39EC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CC1B43-1269-4C0A-86DF-4FE74F3D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422793-8E8E-40FF-8EA9-3D5E25B7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9ACC6B-40B9-43F1-8B02-57E82F92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7825854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D52FCA-8C5E-48AA-9A69-882E5208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DC37AD-0808-496C-836E-ECDBD7F5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90b7a6f554c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D73DF6-51AD-4053-8648-8A305777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93278-0C7F-4035-AF1F-0FFEB718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E2AC55-E48B-43E3-83CB-2ABBEF01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A1E482-E3DF-463E-9055-AD488AA2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用图形直观代替证明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361EB4-FD37-4ECB-B768-4DB2179B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E586A5-C804-4469-B235-01E645AA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FB2230-379A-4234-A96D-5DBD6EF85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7E75D-D557-4EB4-8EFB-1F57EA3DB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正确结论：56°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解析链：直径所对角为 90°，再用三角形角和。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448137-3602-48EA-86FD-90FCFCFB2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157201-A5C4-4D1E-AF52-A978CF11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3FEB8-0AFD-4004-B5EB-B913652B2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E21C73-C7DC-4DC3-AF7C-8D18DDC2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4675408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91BF7C-F07C-47FF-BD7D-F4314399F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304A5F-0BC0-4431-AA90-8EF14DD90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0978cf8de749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B31525-55F7-4739-B4C1-BF69A2F7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419200-9DF2-4C38-A5E8-F12BF115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7424CB-C7F8-45D4-8352-F458EDF0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2896B2-67E0-4F29-B7ED-DD246FD0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【DSE原创模考｜参数为训练所设】圆上一点 A 的切线与弦 AB 夹角 28°，相对弧所对圆周角：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2B56AF-F777-44AE-9E41-B4D7E43D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3DCEDD-1916-4F92-ABBC-D6B7625F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C5D70E-F26F-4487-AA26-CFF69FCA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3237CB-0AD8-492E-8742-F2D97E4B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C5E7BD-2581-407F-84B8-A6D3687E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119639-9C76-4297-A172-EDCF3626F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0C256-511E-4A11-9B6D-3F7AB397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1D5196-4FDC-403B-BA36-9EAD53F1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平面几何与圆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1D528C-5616-4389-9F8A-54FA8EF7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201989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2026-08-19T08:57:21.2470000Z</dcterms:created>
  <dcterms:modified xsi:type="dcterms:W3CDTF">2026-08-19T08:57:21.2470000Z</dcterms:modified>
</coreProperties>
</file>