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366d91de00741e8" /><Relationship Type="http://schemas.openxmlformats.org/officeDocument/2006/relationships/extended-properties" Target="/docProps/app.xml" Id="R474e2b0395f54a48" /><Relationship Type="http://schemas.openxmlformats.org/officeDocument/2006/relationships/officeDocument" Target="/ppt/presentation.xml" Id="R01adad53d5fb4c5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78507e7cd704f23"/>
  </p:sldMasterIdLst>
  <p:notesMasterIdLst>
    <p:notesMasterId xmlns:r="http://schemas.openxmlformats.org/officeDocument/2006/relationships" r:id="Rae6675056f8e43f2"/>
  </p:notesMasterIdLst>
  <p:sldIdLst>
    <p:sldId xmlns:r="http://schemas.openxmlformats.org/officeDocument/2006/relationships" id="256" r:id="R689b4f7c73c64fee"/>
    <p:sldId xmlns:r="http://schemas.openxmlformats.org/officeDocument/2006/relationships" id="257" r:id="Rb2ef7198a1fb491b"/>
    <p:sldId xmlns:r="http://schemas.openxmlformats.org/officeDocument/2006/relationships" id="258" r:id="R30813a610c614ca2"/>
    <p:sldId xmlns:r="http://schemas.openxmlformats.org/officeDocument/2006/relationships" id="259" r:id="Rc30086a699a04fc6"/>
    <p:sldId xmlns:r="http://schemas.openxmlformats.org/officeDocument/2006/relationships" id="260" r:id="Rc4107d2582a14450"/>
    <p:sldId xmlns:r="http://schemas.openxmlformats.org/officeDocument/2006/relationships" id="261" r:id="Raeb5365a61d9466b"/>
    <p:sldId xmlns:r="http://schemas.openxmlformats.org/officeDocument/2006/relationships" id="262" r:id="R60d9ca2dc6734ffa"/>
    <p:sldId xmlns:r="http://schemas.openxmlformats.org/officeDocument/2006/relationships" id="263" r:id="R12d222ba5286470e"/>
    <p:sldId xmlns:r="http://schemas.openxmlformats.org/officeDocument/2006/relationships" id="264" r:id="R2e3925790e8d4314"/>
    <p:sldId xmlns:r="http://schemas.openxmlformats.org/officeDocument/2006/relationships" id="265" r:id="R8da110c5756e4bc1"/>
    <p:sldId xmlns:r="http://schemas.openxmlformats.org/officeDocument/2006/relationships" id="266" r:id="R329a605173554593"/>
    <p:sldId xmlns:r="http://schemas.openxmlformats.org/officeDocument/2006/relationships" id="267" r:id="Re2d8038c0d934990"/>
    <p:sldId xmlns:r="http://schemas.openxmlformats.org/officeDocument/2006/relationships" id="268" r:id="Ra5620fe7a7414cd5"/>
    <p:sldId xmlns:r="http://schemas.openxmlformats.org/officeDocument/2006/relationships" id="269" r:id="Rb7ecaa3e546d49ea"/>
    <p:sldId xmlns:r="http://schemas.openxmlformats.org/officeDocument/2006/relationships" id="270" r:id="R96a4c5e1ed334d03"/>
    <p:sldId xmlns:r="http://schemas.openxmlformats.org/officeDocument/2006/relationships" id="271" r:id="Re8f9c027a6ca4888"/>
    <p:sldId xmlns:r="http://schemas.openxmlformats.org/officeDocument/2006/relationships" id="272" r:id="R47fdfd33b84c4f90"/>
    <p:sldId xmlns:r="http://schemas.openxmlformats.org/officeDocument/2006/relationships" id="273" r:id="Rf483cc7df72640f3"/>
    <p:sldId xmlns:r="http://schemas.openxmlformats.org/officeDocument/2006/relationships" id="274" r:id="R877403658d4e430f"/>
    <p:sldId xmlns:r="http://schemas.openxmlformats.org/officeDocument/2006/relationships" id="275" r:id="R73841198af0643fa"/>
    <p:sldId xmlns:r="http://schemas.openxmlformats.org/officeDocument/2006/relationships" id="276" r:id="Ra2e78f665f0642b2"/>
    <p:sldId xmlns:r="http://schemas.openxmlformats.org/officeDocument/2006/relationships" id="277" r:id="R6695790ddf05494f"/>
    <p:sldId xmlns:r="http://schemas.openxmlformats.org/officeDocument/2006/relationships" id="278" r:id="Rce71592edc784718"/>
    <p:sldId xmlns:r="http://schemas.openxmlformats.org/officeDocument/2006/relationships" id="279" r:id="Rc3ae817b9ec843d4"/>
    <p:sldId xmlns:r="http://schemas.openxmlformats.org/officeDocument/2006/relationships" id="280" r:id="Rec9bf7aa12c94aec"/>
    <p:sldId xmlns:r="http://schemas.openxmlformats.org/officeDocument/2006/relationships" id="281" r:id="Rbea97525379149a2"/>
    <p:sldId xmlns:r="http://schemas.openxmlformats.org/officeDocument/2006/relationships" id="282" r:id="Rc7c33d78b02247f4"/>
    <p:sldId xmlns:r="http://schemas.openxmlformats.org/officeDocument/2006/relationships" id="283" r:id="Rfe8d9f1926644902"/>
    <p:sldId xmlns:r="http://schemas.openxmlformats.org/officeDocument/2006/relationships" id="284" r:id="Rf8efc9dcd2d04b9f"/>
    <p:sldId xmlns:r="http://schemas.openxmlformats.org/officeDocument/2006/relationships" id="285" r:id="Rfb8f21c0420f4ff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b1af4c0704d47e4" /><Relationship Type="http://schemas.openxmlformats.org/officeDocument/2006/relationships/slideMaster" Target="/ppt/slideMasters/slideMaster1.xml" Id="R178507e7cd704f23" /><Relationship Type="http://schemas.openxmlformats.org/officeDocument/2006/relationships/notesMaster" Target="/ppt/notesMasters/notesMaster1.xml" Id="Rae6675056f8e43f2" /><Relationship Type="http://schemas.openxmlformats.org/officeDocument/2006/relationships/presProps" Target="/ppt/presProps.xml" Id="R72ad508c266a4834" /><Relationship Type="http://schemas.openxmlformats.org/officeDocument/2006/relationships/tableStyles" Target="/ppt/tableStyles.xml" Id="R5ee0ce54fce84f3b" /><Relationship Type="http://schemas.openxmlformats.org/officeDocument/2006/relationships/slide" Target="/ppt/slides/slide1.xml" Id="R689b4f7c73c64fee" /><Relationship Type="http://schemas.openxmlformats.org/officeDocument/2006/relationships/slide" Target="/ppt/slides/slide2.xml" Id="Rb2ef7198a1fb491b" /><Relationship Type="http://schemas.openxmlformats.org/officeDocument/2006/relationships/slide" Target="/ppt/slides/slide3.xml" Id="R30813a610c614ca2" /><Relationship Type="http://schemas.openxmlformats.org/officeDocument/2006/relationships/slide" Target="/ppt/slides/slide4.xml" Id="Rc30086a699a04fc6" /><Relationship Type="http://schemas.openxmlformats.org/officeDocument/2006/relationships/slide" Target="/ppt/slides/slide5.xml" Id="Rc4107d2582a14450" /><Relationship Type="http://schemas.openxmlformats.org/officeDocument/2006/relationships/slide" Target="/ppt/slides/slide6.xml" Id="Raeb5365a61d9466b" /><Relationship Type="http://schemas.openxmlformats.org/officeDocument/2006/relationships/slide" Target="/ppt/slides/slide7.xml" Id="R60d9ca2dc6734ffa" /><Relationship Type="http://schemas.openxmlformats.org/officeDocument/2006/relationships/slide" Target="/ppt/slides/slide8.xml" Id="R12d222ba5286470e" /><Relationship Type="http://schemas.openxmlformats.org/officeDocument/2006/relationships/slide" Target="/ppt/slides/slide9.xml" Id="R2e3925790e8d4314" /><Relationship Type="http://schemas.openxmlformats.org/officeDocument/2006/relationships/slide" Target="/ppt/slides/slide10.xml" Id="R8da110c5756e4bc1" /><Relationship Type="http://schemas.openxmlformats.org/officeDocument/2006/relationships/slide" Target="/ppt/slides/slide11.xml" Id="R329a605173554593" /><Relationship Type="http://schemas.openxmlformats.org/officeDocument/2006/relationships/slide" Target="/ppt/slides/slide12.xml" Id="Re2d8038c0d934990" /><Relationship Type="http://schemas.openxmlformats.org/officeDocument/2006/relationships/slide" Target="/ppt/slides/slide13.xml" Id="Ra5620fe7a7414cd5" /><Relationship Type="http://schemas.openxmlformats.org/officeDocument/2006/relationships/slide" Target="/ppt/slides/slide14.xml" Id="Rb7ecaa3e546d49ea" /><Relationship Type="http://schemas.openxmlformats.org/officeDocument/2006/relationships/slide" Target="/ppt/slides/slide15.xml" Id="R96a4c5e1ed334d03" /><Relationship Type="http://schemas.openxmlformats.org/officeDocument/2006/relationships/slide" Target="/ppt/slides/slide16.xml" Id="Re8f9c027a6ca4888" /><Relationship Type="http://schemas.openxmlformats.org/officeDocument/2006/relationships/slide" Target="/ppt/slides/slide17.xml" Id="R47fdfd33b84c4f90" /><Relationship Type="http://schemas.openxmlformats.org/officeDocument/2006/relationships/slide" Target="/ppt/slides/slide18.xml" Id="Rf483cc7df72640f3" /><Relationship Type="http://schemas.openxmlformats.org/officeDocument/2006/relationships/slide" Target="/ppt/slides/slide19.xml" Id="R877403658d4e430f" /><Relationship Type="http://schemas.openxmlformats.org/officeDocument/2006/relationships/slide" Target="/ppt/slides/slide20.xml" Id="R73841198af0643fa" /><Relationship Type="http://schemas.openxmlformats.org/officeDocument/2006/relationships/slide" Target="/ppt/slides/slide21.xml" Id="Ra2e78f665f0642b2" /><Relationship Type="http://schemas.openxmlformats.org/officeDocument/2006/relationships/slide" Target="/ppt/slides/slide22.xml" Id="R6695790ddf05494f" /><Relationship Type="http://schemas.openxmlformats.org/officeDocument/2006/relationships/slide" Target="/ppt/slides/slide23.xml" Id="Rce71592edc784718" /><Relationship Type="http://schemas.openxmlformats.org/officeDocument/2006/relationships/slide" Target="/ppt/slides/slide24.xml" Id="Rc3ae817b9ec843d4" /><Relationship Type="http://schemas.openxmlformats.org/officeDocument/2006/relationships/slide" Target="/ppt/slides/slide25.xml" Id="Rec9bf7aa12c94aec" /><Relationship Type="http://schemas.openxmlformats.org/officeDocument/2006/relationships/slide" Target="/ppt/slides/slide26.xml" Id="Rbea97525379149a2" /><Relationship Type="http://schemas.openxmlformats.org/officeDocument/2006/relationships/slide" Target="/ppt/slides/slide27.xml" Id="Rc7c33d78b02247f4" /><Relationship Type="http://schemas.openxmlformats.org/officeDocument/2006/relationships/slide" Target="/ppt/slides/slide28.xml" Id="Rfe8d9f1926644902" /><Relationship Type="http://schemas.openxmlformats.org/officeDocument/2006/relationships/slide" Target="/ppt/slides/slide29.xml" Id="Rf8efc9dcd2d04b9f" /><Relationship Type="http://schemas.openxmlformats.org/officeDocument/2006/relationships/slide" Target="/ppt/slides/slide30.xml" Id="Rfb8f21c0420f4ff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c0e953fe4cf453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7cc3573d8cf4250" /><Relationship Type="http://schemas.openxmlformats.org/officeDocument/2006/relationships/notesMaster" Target="/ppt/notesMasters/notesMaster1.xml" Id="Rd9853d6272f9494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07168eb88b14378" /><Relationship Type="http://schemas.openxmlformats.org/officeDocument/2006/relationships/notesMaster" Target="/ppt/notesMasters/notesMaster1.xml" Id="R2c7390d84394497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f840ac00644411b" /><Relationship Type="http://schemas.openxmlformats.org/officeDocument/2006/relationships/notesMaster" Target="/ppt/notesMasters/notesMaster1.xml" Id="R538cfce19c654c2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1d2c35175444805" /><Relationship Type="http://schemas.openxmlformats.org/officeDocument/2006/relationships/notesMaster" Target="/ppt/notesMasters/notesMaster1.xml" Id="Ra844bf1cb6f34b5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fb1f6ffee394aa0" /><Relationship Type="http://schemas.openxmlformats.org/officeDocument/2006/relationships/notesMaster" Target="/ppt/notesMasters/notesMaster1.xml" Id="Rbee25f281f2b4f6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0d8a78a8b8648d7" /><Relationship Type="http://schemas.openxmlformats.org/officeDocument/2006/relationships/notesMaster" Target="/ppt/notesMasters/notesMaster1.xml" Id="R57a2bb5ec565492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ff833bdc9a7426a" /><Relationship Type="http://schemas.openxmlformats.org/officeDocument/2006/relationships/notesMaster" Target="/ppt/notesMasters/notesMaster1.xml" Id="R755c1a1e49f4408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beedaa0ef744d78" /><Relationship Type="http://schemas.openxmlformats.org/officeDocument/2006/relationships/notesMaster" Target="/ppt/notesMasters/notesMaster1.xml" Id="Rf108658d081c47a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fc6d12136df4c2e" /><Relationship Type="http://schemas.openxmlformats.org/officeDocument/2006/relationships/notesMaster" Target="/ppt/notesMasters/notesMaster1.xml" Id="Rae18555f7c114d9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86ff653348e45a8" /><Relationship Type="http://schemas.openxmlformats.org/officeDocument/2006/relationships/notesMaster" Target="/ppt/notesMasters/notesMaster1.xml" Id="R22a453f358304b8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ca5c080b15b4b42" /><Relationship Type="http://schemas.openxmlformats.org/officeDocument/2006/relationships/notesMaster" Target="/ppt/notesMasters/notesMaster1.xml" Id="Rc80ab12ec5bb436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78e1e6cec684df8" /><Relationship Type="http://schemas.openxmlformats.org/officeDocument/2006/relationships/notesMaster" Target="/ppt/notesMasters/notesMaster1.xml" Id="R1fb8b9a381f64a4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a23f3f5cee44d59" /><Relationship Type="http://schemas.openxmlformats.org/officeDocument/2006/relationships/notesMaster" Target="/ppt/notesMasters/notesMaster1.xml" Id="R464eccca3c9c47a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9328fea800f4908" /><Relationship Type="http://schemas.openxmlformats.org/officeDocument/2006/relationships/notesMaster" Target="/ppt/notesMasters/notesMaster1.xml" Id="R5cb795308251419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7a82c84fe154f62" /><Relationship Type="http://schemas.openxmlformats.org/officeDocument/2006/relationships/notesMaster" Target="/ppt/notesMasters/notesMaster1.xml" Id="R936f691e21e3439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976c67bf2824f52" /><Relationship Type="http://schemas.openxmlformats.org/officeDocument/2006/relationships/notesMaster" Target="/ppt/notesMasters/notesMaster1.xml" Id="R62466ccde99a4e4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491ce12805245a4" /><Relationship Type="http://schemas.openxmlformats.org/officeDocument/2006/relationships/notesMaster" Target="/ppt/notesMasters/notesMaster1.xml" Id="R5d420d57a07a409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b0ee0c9a5f2449a" /><Relationship Type="http://schemas.openxmlformats.org/officeDocument/2006/relationships/notesMaster" Target="/ppt/notesMasters/notesMaster1.xml" Id="R417bcefb9f4d421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959e13f8ae745e2" /><Relationship Type="http://schemas.openxmlformats.org/officeDocument/2006/relationships/notesMaster" Target="/ppt/notesMasters/notesMaster1.xml" Id="Rafa3823e35b749f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efe5477c7c84053" /><Relationship Type="http://schemas.openxmlformats.org/officeDocument/2006/relationships/notesMaster" Target="/ppt/notesMasters/notesMaster1.xml" Id="R1aea9106b1324dd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cf28a98ad924e4a" /><Relationship Type="http://schemas.openxmlformats.org/officeDocument/2006/relationships/notesMaster" Target="/ppt/notesMasters/notesMaster1.xml" Id="R5d5f8fb183c54dd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b160125ac57455c" /><Relationship Type="http://schemas.openxmlformats.org/officeDocument/2006/relationships/notesMaster" Target="/ppt/notesMasters/notesMaster1.xml" Id="R9bcc0bbcfcac4fa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b1b2a453a734f96" /><Relationship Type="http://schemas.openxmlformats.org/officeDocument/2006/relationships/notesMaster" Target="/ppt/notesMasters/notesMaster1.xml" Id="Rc090f0b8cee84bf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f939d1ad79e4551" /><Relationship Type="http://schemas.openxmlformats.org/officeDocument/2006/relationships/notesMaster" Target="/ppt/notesMasters/notesMaster1.xml" Id="R826c67ccae06448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0059b878aec4ace" /><Relationship Type="http://schemas.openxmlformats.org/officeDocument/2006/relationships/notesMaster" Target="/ppt/notesMasters/notesMaster1.xml" Id="R431691c901f8400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97d1b1a073241a2" /><Relationship Type="http://schemas.openxmlformats.org/officeDocument/2006/relationships/notesMaster" Target="/ppt/notesMasters/notesMaster1.xml" Id="R4c4a51a17f974ad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3a2064256bb4766" /><Relationship Type="http://schemas.openxmlformats.org/officeDocument/2006/relationships/notesMaster" Target="/ppt/notesMasters/notesMaster1.xml" Id="R4490017748ae4f9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ffe15b38ab349d9" /><Relationship Type="http://schemas.openxmlformats.org/officeDocument/2006/relationships/notesMaster" Target="/ppt/notesMasters/notesMaster1.xml" Id="Rdc87bb02eae744d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fb40573ed7c47c9" /><Relationship Type="http://schemas.openxmlformats.org/officeDocument/2006/relationships/notesMaster" Target="/ppt/notesMasters/notesMaster1.xml" Id="R6fc3167154cd4eb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75162c4e75d444b" /><Relationship Type="http://schemas.openxmlformats.org/officeDocument/2006/relationships/notesMaster" Target="/ppt/notesMasters/notesMaster1.xml" Id="R3d653f25dde8466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数学必修 的“度量与三维空间”学习单元。本套课件共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2·基本立体；用于知识范围与设问结构校准，题目身份为DSE原创模考题，不冒充历届真题（访问日期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2·基本立体；用于知识范围与设问结构校准，题目身份为DSE原创模考题，不冒充历届真题（访问日期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讲稿】明确告诉学生：本单元只训练“度量与三维空间”。先解释知识范围，再用一句话建立核心判断，最后示范标准方法。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【互动提问】请用自己的话复述“先统一单位并识别真实长度”，并举一个会触发“把斜高当垂高”的错误例子。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2·基本立体；用于知识范围与设问结构校准，题目身份为DSE原创模考题，不冒充历届真题（访问日期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Q1：【DSE原创模考｜参数为训练所设】圆柱半径 3 cm、高 3 cm，体积： 选项为 A.18π cm³；B.9π cm³；C.27π cm³；D.27π/3 cm³。讲解时强调：先统一单位并识别真实长度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【预期回答】学生能说出“拆几何体—画截面—逐步计算”中的起始动作，并避开“把斜高当垂高”。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2·基本立体；用于知识范围与设问结构校准，题目身份为DSE原创模考题，不冒充历届真题（访问日期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分步讲评：先重述题目条件，再逐步示范“拆几何体—画截面—逐步计算”，最后给出正确结论“27π cm³”。完整解析：V=πr²h。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2·基本立体；用于知识范围与设问结构校准，题目身份为DSE原创模考题，不冒充历届真题（访问日期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Compulsory Part 2027 Assessment Framework、2012-2023公开卷、Sample Paper 与 Practice Paper｜Paper 2·基本立体。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【预期回答】学生能把失分归入“把斜高当垂高”或更精确的个人错因，并写出可执行检查动作。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2·基本立体；用于知识范围与设问结构校准，题目身份为DSE原创模考题，不冒充历届真题（访问日期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讲稿】逐项解释“度量与三维空间”中的专有名词、符号、对象和单位。特别强调：把斜高当垂高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2·基本立体；用于知识范围与设问结构校准，题目身份为DSE原创模考题，不冒充历届真题（访问日期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讲稿】用“条件—表示—方法—核验”重建本知识点。示范时逐步引用：拆几何体—画截面—逐步计算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2·基本立体；用于知识范围与设问结构校准，题目身份为DSE原创模考题，不冒充历届真题（访问日期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讲稿】带学生逐句读取任务，不先求答案。要求指出材料中的有效条件，再按“拆几何体—画截面—逐步计算”作答。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A·复合体积；用于知识范围与设问结构校准，题目身份为DSE原创模考题，不冒充历届真题（访问日期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2·表面积；用于知识范围与设问结构校准，题目身份为DSE原创模考题，不冒充历届真题（访问日期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讲稿】先展示错误路径，再用解析链复原第一失分点。禁止只说“粗心”；必须落到“把斜高当垂高”或更精确的动作。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A·复合体积；用于知识范围与设问结构校准，题目身份为DSE原创模考题，不冒充历届真题（访问日期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2·表面积；用于知识范围与设问结构校准，题目身份为DSE原创模考题，不冒充历届真题（访问日期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Q11：【DSE原创模考｜参数为训练所设】半径 26 cm 的圆中，90° 扇形弧长： 选项为 A.26π cm；B.52π cm；C.13π cm；D.14π cm。讲解时强调：先统一单位并识别真实长度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【预期回答】学生能说出“拆几何体—画截面—逐步计算”中的起始动作，并避开“把斜高当垂高”。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A·扇形；用于知识范围与设问结构校准，题目身份为DSE原创模考题，不冒充历届真题（访问日期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分步讲评：先重述题目条件，再逐步示范“拆几何体—画截面—逐步计算”，最后给出正确结论“13π cm”。完整解析：弧长=90/360×2πr。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A·扇形；用于知识范围与设问结构校准，题目身份为DSE原创模考题，不冒充历届真题（访问日期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Compulsory Part 2027 Assessment Framework、2012-2023公开卷、Sample Paper 与 Practice Paper｜选择题呈现·参照 Paper 1 Section A·扇形。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【预期回答】学生能把失分归入“把斜高当垂高”或更精确的个人错因，并写出可执行检查动作。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A·扇形；用于知识范围与设问结构校准，题目身份为DSE原创模考题，不冒充历届真题（访问日期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讲稿】逐项解释“度量与三维空间”中的专有名词、符号、对象和单位。特别强调：把斜高当垂高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A·扇形；用于知识范围与设问结构校准，题目身份为DSE原创模考题，不冒充历届真题（访问日期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讲稿】用“条件—表示—方法—核验”重建本知识点。示范时逐步引用：拆几何体—画截面—逐步计算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A·扇形；用于知识范围与设问结构校准，题目身份为DSE原创模考题，不冒充历届真题（访问日期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讲稿】带学生逐句读取任务，不先求答案。要求指出材料中的有效条件，再按“拆几何体—画截面—逐步计算”作答。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2·表面积；用于知识范围与设问结构校准，题目身份为DSE原创模考题，不冒充历届真题（访问日期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A·量度综合；用于知识范围与设问结构校准，题目身份为DSE原创模考题，不冒充历届真题（访问日期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讲稿】先展示错误路径，再用解析链复原第一失分点。禁止只说“粗心”；必须落到“把斜高当垂高”或更精确的动作。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2·表面积；用于知识范围与设问结构校准，题目身份为DSE原创模考题，不冒充历届真题（访问日期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A·量度综合；用于知识范围与设问结构校准，题目身份为DSE原创模考题，不冒充历届真题（访问日期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Q21：【DSE原创模考｜参数为训练所设】长 6 m、宽 2 m 的长方形面积等于： 选项为 A.1200 cm²；B.120000 cm²；C.12000 cm²；D.12 cm²。讲解时强调：先统一单位并识别真实长度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【预期回答】学生能说出“拆几何体—画截面—逐步计算”中的起始动作，并避开“把斜高当垂高”。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2·单位与尺度；用于知识范围与设问结构校准，题目身份为DSE原创模考题，不冒充历届真题（访问日期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分步讲评：先重述题目条件，再逐步示范“拆几何体—画截面—逐步计算”，最后给出正确结论“120000 cm²”。完整解析：1 m²=10 000 cm²。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2·单位与尺度；用于知识范围与设问结构校准，题目身份为DSE原创模考题，不冒充历届真题（访问日期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Compulsory Part 2027 Assessment Framework、2012-2023公开卷、Sample Paper 与 Practice Paper｜Paper 2·单位与尺度。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【预期回答】学生能把失分归入“把斜高当垂高”或更精确的个人错因，并写出可执行检查动作。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2·单位与尺度；用于知识范围与设问结构校准，题目身份为DSE原创模考题，不冒充历届真题（访问日期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讲稿】逐项解释“度量与三维空间”中的专有名词、符号、对象和单位。特别强调：把斜高当垂高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2·单位与尺度；用于知识范围与设问结构校准，题目身份为DSE原创模考题，不冒充历届真题（访问日期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讲稿】用“条件—表示—方法—核验”重建本知识点。示范时逐步引用：拆几何体—画截面—逐步计算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2·单位与尺度；用于知识范围与设问结构校准，题目身份为DSE原创模考题，不冒充历届真题（访问日期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讲稿】带学生逐句读取任务，不先求答案。要求指出材料中的有效条件，再按“拆几何体—画截面—逐步计算”作答。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A·量度综合；用于知识范围与设问结构校准，题目身份为DSE原创模考题，不冒充历届真题（访问日期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A·复合体积；用于知识范围与设问结构校准，题目身份为DSE原创模考题，不冒充历届真题（访问日期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讲稿】先展示错误路径，再用解析链复原第一失分点。禁止只说“粗心”；必须落到“把斜高当垂高”或更精确的动作。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A·量度综合；用于知识范围与设问结构校准，题目身份为DSE原创模考题，不冒充历届真题（访问日期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A·复合体积；用于知识范围与设问结构校准，题目身份为DSE原创模考题，不冒充历届真题（访问日期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cadd92e84a457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0453f49d4e44770" /><Relationship Type="http://schemas.openxmlformats.org/officeDocument/2006/relationships/slideLayout" Target="/ppt/slideLayouts/slideLayout1.xml" Id="Reec82077206345d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ec82077206345d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b2a4217e1e4ca5" /><Relationship Type="http://schemas.openxmlformats.org/officeDocument/2006/relationships/image" Target="/ppt/media/image.png" Id="Rf9954be4024f4e51" /><Relationship Type="http://schemas.openxmlformats.org/officeDocument/2006/relationships/notesSlide" Target="/ppt/notesSlides/notesSlide1.xml" Id="R323e6a838b1f4f1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dc14db41e34cc2" /><Relationship Type="http://schemas.openxmlformats.org/officeDocument/2006/relationships/image" Target="/ppt/media/image2.png" Id="Racfbb74b9c564ebf" /><Relationship Type="http://schemas.openxmlformats.org/officeDocument/2006/relationships/notesSlide" Target="/ppt/notesSlides/notesSlide2.xml" Id="R52ce3c748cef46f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362ccb677547b2" /><Relationship Type="http://schemas.openxmlformats.org/officeDocument/2006/relationships/image" Target="/ppt/media/image3.png" Id="Raf115b3449c84d50" /><Relationship Type="http://schemas.openxmlformats.org/officeDocument/2006/relationships/notesSlide" Target="/ppt/notesSlides/notesSlide3.xml" Id="Re8c872b53d32473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ec75a811dd45a1" /><Relationship Type="http://schemas.openxmlformats.org/officeDocument/2006/relationships/image" Target="/ppt/media/image4.png" Id="R9651b64149864876" /><Relationship Type="http://schemas.openxmlformats.org/officeDocument/2006/relationships/notesSlide" Target="/ppt/notesSlides/notesSlide4.xml" Id="R06e5946f47b94c2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6eead989324d58" /><Relationship Type="http://schemas.openxmlformats.org/officeDocument/2006/relationships/image" Target="/ppt/media/image5.png" Id="R6988729eb48546ca" /><Relationship Type="http://schemas.openxmlformats.org/officeDocument/2006/relationships/notesSlide" Target="/ppt/notesSlides/notesSlide5.xml" Id="R8a68b5ef0cdc416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32a2bf2ce64587" /><Relationship Type="http://schemas.openxmlformats.org/officeDocument/2006/relationships/image" Target="/ppt/media/image6.png" Id="R53d683c5b0df4dd8" /><Relationship Type="http://schemas.openxmlformats.org/officeDocument/2006/relationships/notesSlide" Target="/ppt/notesSlides/notesSlide6.xml" Id="Rd07dd16cb36e4a1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2d7f004471469b" /><Relationship Type="http://schemas.openxmlformats.org/officeDocument/2006/relationships/image" Target="/ppt/media/image7.png" Id="R6154152a6f754f09" /><Relationship Type="http://schemas.openxmlformats.org/officeDocument/2006/relationships/notesSlide" Target="/ppt/notesSlides/notesSlide7.xml" Id="Rafd0e5610983400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36f7adc5174e01" /><Relationship Type="http://schemas.openxmlformats.org/officeDocument/2006/relationships/image" Target="/ppt/media/image8.png" Id="R4a5cd19214654f3e" /><Relationship Type="http://schemas.openxmlformats.org/officeDocument/2006/relationships/notesSlide" Target="/ppt/notesSlides/notesSlide8.xml" Id="R8a8c82775673469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03e540104d4691" /><Relationship Type="http://schemas.openxmlformats.org/officeDocument/2006/relationships/image" Target="/ppt/media/image9.png" Id="Rd2722c06158b473c" /><Relationship Type="http://schemas.openxmlformats.org/officeDocument/2006/relationships/notesSlide" Target="/ppt/notesSlides/notesSlide9.xml" Id="Rb9e98d289b994d8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b92e7b83eb465c" /><Relationship Type="http://schemas.openxmlformats.org/officeDocument/2006/relationships/image" Target="/ppt/media/image10.png" Id="R32636f4e5181493c" /><Relationship Type="http://schemas.openxmlformats.org/officeDocument/2006/relationships/notesSlide" Target="/ppt/notesSlides/notesSlide10.xml" Id="R203fe272b0ee461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750989bdfb4c61" /><Relationship Type="http://schemas.openxmlformats.org/officeDocument/2006/relationships/image" Target="/ppt/media/image11.png" Id="R4e628f4731784e3b" /><Relationship Type="http://schemas.openxmlformats.org/officeDocument/2006/relationships/notesSlide" Target="/ppt/notesSlides/notesSlide11.xml" Id="R2dd9716e7ca24bc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9b48a53fc043a3" /><Relationship Type="http://schemas.openxmlformats.org/officeDocument/2006/relationships/image" Target="/ppt/media/image12.png" Id="Racc7a3bc07f64bc1" /><Relationship Type="http://schemas.openxmlformats.org/officeDocument/2006/relationships/notesSlide" Target="/ppt/notesSlides/notesSlide12.xml" Id="R10e6b2f4860c4ec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5a17c816974e18" /><Relationship Type="http://schemas.openxmlformats.org/officeDocument/2006/relationships/image" Target="/ppt/media/image13.png" Id="R8662dc012219453f" /><Relationship Type="http://schemas.openxmlformats.org/officeDocument/2006/relationships/notesSlide" Target="/ppt/notesSlides/notesSlide13.xml" Id="R956db9e57c1c4eb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f34cee42844cbc" /><Relationship Type="http://schemas.openxmlformats.org/officeDocument/2006/relationships/image" Target="/ppt/media/image14.png" Id="R63b9cf03f89b45dc" /><Relationship Type="http://schemas.openxmlformats.org/officeDocument/2006/relationships/notesSlide" Target="/ppt/notesSlides/notesSlide14.xml" Id="R484e9349746d4b8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c97ef5ade64052" /><Relationship Type="http://schemas.openxmlformats.org/officeDocument/2006/relationships/image" Target="/ppt/media/image15.png" Id="Ra2532d563721400a" /><Relationship Type="http://schemas.openxmlformats.org/officeDocument/2006/relationships/notesSlide" Target="/ppt/notesSlides/notesSlide15.xml" Id="R8141bba1218a47b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13a3d6afec490a" /><Relationship Type="http://schemas.openxmlformats.org/officeDocument/2006/relationships/image" Target="/ppt/media/image16.png" Id="Rd04c713f8dff4e8e" /><Relationship Type="http://schemas.openxmlformats.org/officeDocument/2006/relationships/notesSlide" Target="/ppt/notesSlides/notesSlide16.xml" Id="R7a689f50881b41f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b29e6d0a1841cb" /><Relationship Type="http://schemas.openxmlformats.org/officeDocument/2006/relationships/image" Target="/ppt/media/image17.png" Id="Re664060b79f741ab" /><Relationship Type="http://schemas.openxmlformats.org/officeDocument/2006/relationships/notesSlide" Target="/ppt/notesSlides/notesSlide17.xml" Id="R8b23f9d97939422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1d4a3edb2d4e92" /><Relationship Type="http://schemas.openxmlformats.org/officeDocument/2006/relationships/image" Target="/ppt/media/image18.png" Id="R79a7dbe9e9d64e13" /><Relationship Type="http://schemas.openxmlformats.org/officeDocument/2006/relationships/notesSlide" Target="/ppt/notesSlides/notesSlide18.xml" Id="R994e7c7e745a47b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814f3eff3f4fff" /><Relationship Type="http://schemas.openxmlformats.org/officeDocument/2006/relationships/image" Target="/ppt/media/image19.png" Id="R54e491a760de4d24" /><Relationship Type="http://schemas.openxmlformats.org/officeDocument/2006/relationships/notesSlide" Target="/ppt/notesSlides/notesSlide19.xml" Id="R338ed462234547e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f945af17874fd8" /><Relationship Type="http://schemas.openxmlformats.org/officeDocument/2006/relationships/image" Target="/ppt/media/image20.png" Id="R5f278e0667ed464d" /><Relationship Type="http://schemas.openxmlformats.org/officeDocument/2006/relationships/notesSlide" Target="/ppt/notesSlides/notesSlide20.xml" Id="R1acdeac7175c40c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7e54000c4c465d" /><Relationship Type="http://schemas.openxmlformats.org/officeDocument/2006/relationships/image" Target="/ppt/media/image21.png" Id="Rc774411ad6834c32" /><Relationship Type="http://schemas.openxmlformats.org/officeDocument/2006/relationships/notesSlide" Target="/ppt/notesSlides/notesSlide21.xml" Id="Rb1cc3da6cdbf44a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2b6a91ba5f4689" /><Relationship Type="http://schemas.openxmlformats.org/officeDocument/2006/relationships/image" Target="/ppt/media/image22.png" Id="R1293208f86024870" /><Relationship Type="http://schemas.openxmlformats.org/officeDocument/2006/relationships/notesSlide" Target="/ppt/notesSlides/notesSlide22.xml" Id="Rf318949573ea414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33ccaf2d554bda" /><Relationship Type="http://schemas.openxmlformats.org/officeDocument/2006/relationships/image" Target="/ppt/media/image23.png" Id="R9fb3bf57f9284789" /><Relationship Type="http://schemas.openxmlformats.org/officeDocument/2006/relationships/notesSlide" Target="/ppt/notesSlides/notesSlide23.xml" Id="Ra9d327ba5a9e4de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58af22df6d448f" /><Relationship Type="http://schemas.openxmlformats.org/officeDocument/2006/relationships/image" Target="/ppt/media/image24.png" Id="R817739441bbd4140" /><Relationship Type="http://schemas.openxmlformats.org/officeDocument/2006/relationships/notesSlide" Target="/ppt/notesSlides/notesSlide24.xml" Id="R88ebde9badad49c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14410544d34030" /><Relationship Type="http://schemas.openxmlformats.org/officeDocument/2006/relationships/image" Target="/ppt/media/image25.png" Id="Rbc68413c2d4e4a88" /><Relationship Type="http://schemas.openxmlformats.org/officeDocument/2006/relationships/notesSlide" Target="/ppt/notesSlides/notesSlide25.xml" Id="R174daf9ca86745d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fe2d7570784e96" /><Relationship Type="http://schemas.openxmlformats.org/officeDocument/2006/relationships/image" Target="/ppt/media/image26.png" Id="Rb50a681756844c97" /><Relationship Type="http://schemas.openxmlformats.org/officeDocument/2006/relationships/notesSlide" Target="/ppt/notesSlides/notesSlide26.xml" Id="R0835502fa5b74f6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f4b4aec76745a3" /><Relationship Type="http://schemas.openxmlformats.org/officeDocument/2006/relationships/image" Target="/ppt/media/image27.png" Id="R0ad4b99ca08f4c93" /><Relationship Type="http://schemas.openxmlformats.org/officeDocument/2006/relationships/notesSlide" Target="/ppt/notesSlides/notesSlide27.xml" Id="R2ebabf64f6bd493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b66b9e25104985" /><Relationship Type="http://schemas.openxmlformats.org/officeDocument/2006/relationships/image" Target="/ppt/media/image28.png" Id="R6db895f0c4ff40f7" /><Relationship Type="http://schemas.openxmlformats.org/officeDocument/2006/relationships/notesSlide" Target="/ppt/notesSlides/notesSlide28.xml" Id="R67f491bb61f64c0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3fe56f4f4446f3" /><Relationship Type="http://schemas.openxmlformats.org/officeDocument/2006/relationships/image" Target="/ppt/media/image29.png" Id="Ra991da34de11436e" /><Relationship Type="http://schemas.openxmlformats.org/officeDocument/2006/relationships/notesSlide" Target="/ppt/notesSlides/notesSlide29.xml" Id="R52e2605874524c1a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a665ec9f5b43bc" /><Relationship Type="http://schemas.openxmlformats.org/officeDocument/2006/relationships/image" Target="/ppt/media/image30.png" Id="R7ff89e67be2e4522" /><Relationship Type="http://schemas.openxmlformats.org/officeDocument/2006/relationships/notesSlide" Target="/ppt/notesSlides/notesSlide30.xml" Id="Raa5cf5be886f44a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463FE8-5A83-4983-8E99-674A2BF46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CA01FF-5CB9-4320-99F8-D8EA3E8FD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9B1F68-CDB8-4766-8FBA-C6FE6E4EC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MATH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589C7E-9221-4966-B98A-AC97A4569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度量与三维空间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23EC08-38F1-41F3-B5EB-9EE397EF1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面积、体积、表面积、截面和空间角。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65EE94-D4F9-4DB7-81EC-F08DFB546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C7796B-D3C9-427B-983D-5FFBF9FC4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9605FB-4F3E-4B69-9039-139D2CB2C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3A93E4-5A73-4A2E-842F-491AD9E25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954be4024f4e5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7D60CE-5C1D-49E0-9B8C-79610D60B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C3CCE0-6EB0-4F6A-A8A0-DF348C7A2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ABCD92-9913-4F58-874E-FD6A240DA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7A4EB2-DA21-4FA3-8511-2E9558AEB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169910-6534-4280-9203-80E0B9079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160A66-443C-41E0-81AA-B5C7E4D5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3CCA57-BC94-4A27-975B-2ED112395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E65A53-B301-48B5-957F-ECA7E5099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1C4F0A-3903-4AFD-B42C-F529C3300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8256753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D1FC631-B2BA-48F9-9096-676A9A8AE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A72CBC-923E-41FA-9212-0B0AD3692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fbb74b9c564eb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9E29B1-A956-4089-803F-1B55B920D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BC91FD-8176-4252-8185-D8151287B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DEB57D-7BF2-434F-8334-101E6E04F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4884E3-DE81-4164-A736-15F531E4B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689F5F-39BC-4263-B028-45CBA2896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8D973A-8616-41AB-B8F6-DB0ECE8B4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626AE1-B89A-4E23-A0E1-06D398BEC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D76A8F-3F47-4A35-8CF5-9BEFB128E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35658D-9D54-4D58-8FD9-869331003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E37BEA-B43E-468F-9BA5-B2FEF6B67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0B528A-9B66-4B7F-B08D-F54541639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B0733C-1341-4696-88B5-F70399066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5939C2-D1A4-4693-BA62-6A332C158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581C6B-8521-4974-9801-33DB28776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A353F8-F807-4EA3-AD0B-8FC581B24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B7AFC4-DC8C-4F3C-9659-E4D775E04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BC7FD7-1228-4B96-A6F9-5A9A87AFB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成功标准｜先统一单位并识别真实长度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973469-8BDF-4035-9E3B-FB55A07E7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B3F9C4-5D76-4873-9AFE-1DE39EB50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EC9033-7777-43FC-A1F0-8CE18B52C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60442568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EA01A0-12DB-4CF3-8617-BABAC2F7D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060C9D-690C-467A-AD1F-FE4E5E844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115b3449c84d5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1688D9-D567-497C-9E81-B46426B67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度量与三维空间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589D5B-B33E-41DA-B8D2-79976860F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F3CCB0-6769-4081-A401-70F618DA1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B418C7-63E0-4275-AEE1-3FE4FCC01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577361-D5E0-4416-A4BD-4E7C274BA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先统一单位并识别真实长度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56E43B-75A3-4E3A-955A-9C37A4607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边界提醒｜把斜高当垂高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D8F31C-F369-4985-9089-581682979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FCF036-2F27-4E58-9196-8FE67C84B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B91F40-8ACB-445A-B7B0-751A24238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面积、体积、表面积、截面和空间角。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5357F2-4124-43F9-A4C4-E6C545A64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CF2268-A7C6-47DC-8344-E99999991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17F9C5-E573-4C5C-8CC4-A01A1D2DF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拆几何体—画截面—逐步计算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C17A15-873B-4A6E-AD0E-8E1C10E70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Compulsory Part 2027 Assessment Framework、2012-2023公开卷、Sample Paper 与 Practice Paper｜Paper 2·基本立体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53BAD1-575E-484D-A91C-CC8952524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63F65F-6193-45F3-AE5D-9E7556FA8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6C68C4-9938-46C8-BC5A-971D4C8DF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8FBBA8-FD71-4AF3-AAD9-2B4EF87D0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50148531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2A0ADA-9CFB-4B55-8645-8E2184B6D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84153A-9F9E-4CF4-A49C-DD6D0202E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51b6414986487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C5C13F-47B9-4A71-897F-F41C42BC2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3A488B-EF92-4F1F-B0DA-3343E01E9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2986C1-A624-47B5-BA80-A0B91CF13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能解释“先统一单位并识别真实长度”，并识别一个反例或边界。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C88E31-77CE-4C95-8921-02777DF70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7F51F5-DC9A-4740-BF21-7A7EE4A52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8296FC-C4CF-412B-A358-CA3A3DC93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【DSE原创模考｜参数为训练所设】圆柱半径 3 cm、高 3 cm，体积：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BE8540-A495-40AD-BB3D-0D22588A8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高频错因：把斜高当垂高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A770FD-2485-45B7-BA6D-5EC76FE5F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568861-6850-44B9-97A8-514DF16AC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46794C-43E1-40E6-BA4F-BBAA7C6E8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先统一单位并识别真实长度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81F45A-5D58-4312-B613-0A7382B6F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39CEBE-21F1-4394-ADDD-B0E7EC2C0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93D2E2-A046-4386-BD4E-1BAA4CEF8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B85584-C479-4153-89C5-5D9F36470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9370673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19CFE48-247A-458D-A11F-F1286FE78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661987-33A9-46E1-8457-763AE2847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88729eb48546c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499FFA-90B9-472A-8AE3-50792E5B8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AC34DC-F413-437F-9925-F124F2134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0033FB-DE34-4E7B-A9A3-C76F7FD5D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F3425A-6210-4CFD-BD76-6D67FE3A0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E7665C-191D-40EF-B2C7-5CF57175B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拆几何体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D74F02-0EC8-4042-8D3F-45B636536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669E46-02A1-4A60-A7CC-DD106AFDD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画截面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E59CE6-24D1-48D1-A642-CECEFA0DE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8D41BF-968E-4D30-A099-F5C132736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逐步计算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CB2FC5-71DB-44B5-B4A9-01844BE7C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9AE024-1945-4AAB-A9E0-82FCA4C52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96F50C-056C-40CD-88E9-D9873BBBF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【DSE原创模考｜参数为训练所设】圆柱半径 3 cm、高 3 cm，体积：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32F6D1-C311-494A-B837-00851F636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CE7F8D-0E52-43DD-BAE7-FA4B78641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361147-11EF-48AD-BFAB-FC54106AA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正确结论：27π cm³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解析：V=πr²h。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702504-276F-4FE6-9D04-98FFB771B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BC2F2B-07E4-456E-AF1A-EAC4EF998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3E149A-4812-430D-9635-0932E18A7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FA3327-A468-417D-981B-378B0C593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48733386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6E8154B-91AD-43AE-BFD4-C9CBF0D56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F1C477-CE00-439E-B943-FA31EBE24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d683c5b0df4dd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91ECD8-3E09-49DC-B501-773C20380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65D363-4C7B-489F-B139-09802D771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991E21-745F-4B4C-AA2C-3EF315945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B64967-FFFA-4A57-A2A9-C5087DB96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CF70F3-A6B4-4AC6-9A1B-2046A0947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F4B30E-67E2-459E-89C6-8F72BE4C4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D7CF48-71E0-40A7-A446-F23410109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DB8838-7825-4937-A74E-6B33A873D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325002-961E-4C50-9486-47C7958A8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D815BC-A3F1-46D8-9DE8-257C6A011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088ED0-DA61-4709-A039-2EB98CB49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30A767-5ABE-4209-B1FE-5B8A9897B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4C8BF8-A59C-4761-9999-6460FCD67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把斜高当垂高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14EB65-8787-49E2-97D3-A0BCC1C7C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CB62F0-0B7D-4D2E-9D1A-D9A841809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8D3003-CFA8-4402-8B26-82AB231B0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72AF54-FE00-4F4A-BB4F-3167511DF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310655-951A-46A2-ABB2-DB7A89446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6147A9-D8BB-4A32-86A1-252FF5A49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2521788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9DDF61-5B1D-4617-8169-C89FBCD05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5036A1-2637-44F3-A7CA-CBECFC174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54152a6f754f0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99BAC8-432D-4A6C-9F6F-AA53E2602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796E89-A604-4E61-8514-14C7D2619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8AADA5-2024-41E5-A8FF-8BE44D0B0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26ACDA-4EBB-4534-BBEF-A9588B931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度量与三维空间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B1E210-76BD-4B16-84F9-321D8A19E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D589F1-DA47-45EE-90F2-2F17E2B3E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00C806-98B0-4EF7-9339-79F58254C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先统一单位并识别真实长度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6DAAA8-792D-4006-A6F1-D97CDCDBA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7AB9FB-2AC9-44CB-8AE8-594358D5C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B75F01-5EB2-4848-80F0-1F63AD713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拆几何体—画截面—逐步计算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07517A-6C49-47C9-870C-232A795BF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581C84-082F-4E9D-A6B3-35CAA4AA6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3694CD-ADC1-4F88-8BBC-DA040DDBD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把斜高当垂高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2EC89D-ABA7-4DA2-BBA3-7CEF79201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6B2021-913A-4669-AE6D-6B6E76FCC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BF8C65-35F2-443C-9A7F-4B2B06814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06E77E-5899-4F5C-9114-38493110A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00194617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AACEB0-C534-43DD-9DDA-5ED4DFE65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C208A1-2672-49FB-B85B-B5BCCEAA5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5cd19214654f3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59E61A-2056-44CF-BA3A-CFDBAD1D0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AC601F-537B-434B-93A4-FB468D365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9D15DB-C784-4F83-9C46-1DA066C2C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FF2975-CA56-4007-82E6-8E3520513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【DSE原创模考｜参数为训练所设】圆柱半径 3 cm、高 3 cm，体积：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D310D7-7036-41D0-923A-EB26BE6D2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4BAC14-991F-4077-8818-5B257C2FD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B01B68-E224-49FE-AB83-D17D76D62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先统一单位并识别真实长度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94F8B1-C0B7-49C5-B471-F6325C04C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989D5D-603B-41B9-BEE2-539FADADF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BD5206-34C7-4875-9735-5640D40C6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拆几何体—画截面—逐步计算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7E3890-1314-416D-991F-16960E0F3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F53B74-B21F-498F-B3DD-47A2D39A1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BA266D-D56B-433D-853C-DF87CEC97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检查：把斜高当垂高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AE8765-C7E5-45C3-A266-21A1910AF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6A4120-7DA1-4E17-A9FA-8D1697C6D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67D019-9E31-4498-BB12-7AD3C0A3F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9E9256-4F63-4943-B4E0-454ABD8CC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36369634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23D46D2-E283-4CFC-8FC0-9D5571FDD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EB89C9-C791-42ED-8602-49C411527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722c06158b473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2B0CC4-3650-45E8-B790-90C5B2626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57D848-4801-483A-922E-10036CF25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7C4B73-55C9-4593-895C-E633DA132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C696DE-619A-4778-8048-86A994A70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【DSE原创模考｜参数为训练所设】长方体体积 1512 cm³，挖去 504 cm³，余下：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F9414C-D6A0-425C-8802-062AA0031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8226F5-ED35-49D9-B01D-BD871E8BD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71D76B-A8A2-4A92-BB89-E99687CCE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CA09A9-DD96-4187-BA05-F93FEB9D0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7B3086-2AFE-4055-A1FE-019C4AFF2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30B1F4-4E4D-45E3-A9D5-1BDDF2F1F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7AD6C8-E7AA-4E6A-B11A-1982ABE8D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01308D-1D50-44D7-8A48-6CD76E766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764710-8B24-4816-8EFA-0FC15D93B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975FA4-D2B2-4F57-835E-24AAC63A8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05F2E1-E5C4-4246-B753-49BA50643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C0521D-2E04-4313-9AA5-B1D73EEFB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D2854C-131A-465F-A70E-AF26660E5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D9140C-FA28-44CE-94D2-8FC7B851A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BC6157-4168-4B3A-80D6-369997F7B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33413221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764A96-E290-462D-B415-513B225A7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C7715B-50D5-4B65-865E-4622318CF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636f4e5181493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5DF4DA-ECEA-42B5-B26B-A98988755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25D4E9-FDB0-4C4D-9F4D-E0B39AADD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BC263B-8E70-45B9-A9FD-1ABBD30B4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D52B0E-B7FA-4586-9E65-F5E0213D5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9A040F-BD9C-49AE-899A-B64D72A43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【DSE原创模考｜参数为训练所设】圆柱半径 3 cm、高 3 cm，体积：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5EAE16-2A0D-477C-8C38-ECE9896E9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D8183F-5A48-45D4-8081-95448D94F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E6D23B-22DA-45D4-ACA5-E3C90BF0A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474247-8BEA-4F3F-AB42-22A1CF668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【DSE原创模考｜参数为训练所设】长方体体积 1512 cm³，挖去 504 cm³，余下：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125C11-8B80-4C1B-AD48-1BA7D841C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246912-CA52-4A8C-AFB9-706678492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2F6E2A-01C3-48C7-B733-D3A2E0263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F8C139-C75D-414C-B430-680781354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【DSE原创模考｜参数为训练所设】正方体边长 10 cm，表面积：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EC343C-1974-4E37-A097-803F9AF3A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9C1DF9-9B96-4F14-A1A0-B75BB4060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D143A0-B742-4592-A240-9ADAD745F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29A8B1-2035-4C21-8D7D-18C9986DE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2391542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455110-79EB-474D-86CF-2B01804AF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6DB5BA-A0B3-46F0-93BE-96F0DDEA0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628f4731784e3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9AF290-38BD-46D0-9761-E3B441D34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897473-C6EF-4F38-812F-04AD81F26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9AC617-BBAD-4321-8864-6DE1B8480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5C8304-AD1B-40B7-8AEF-C84719FC2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把斜高当垂高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D85D4B-7733-46DF-8B8E-1FF74CBC2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AAD978-51A9-439F-93C5-081053225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B144F1-3A6F-46A2-83F1-9661CD5BC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F7702C-FC50-4430-961C-16CA77EAF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正确结论：1008 cm³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解析链：整体减孔洞。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E8091A-FDC2-4547-A3B9-4B1D3BC97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DEC62F-8FD3-4C3F-BCE8-A2C45B5F3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0A33F5-8DA4-4F92-B5AE-7B5C07383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425788-E52F-4E24-B539-BB1A3EC67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37151606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04D43D-8BE3-4A0A-B61E-7CA0F15FB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A8DA29-C449-4DF7-9121-B557D1738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c7a3bc07f64bc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BA5255-3F54-4B23-893E-FD9D53B59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B7C9B6-610D-4E2C-88E9-E37CB9D16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02F2C3-A4C2-4F1D-BA66-D2B480E21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5304ED-EE6C-429D-83CB-606237CEC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【DSE原创模考｜参数为训练所设】正方体边长 10 cm，表面积：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7551EB-F2F6-40CD-92B1-E819C1D22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4000F8-7FBA-41EB-8826-D32518167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5C38FE-242D-4A72-B593-0CBBD2739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995002-ABFA-4D2D-B7DF-AC5994F21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048290-90F3-4077-977F-FB4DBD881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BE75C8-EBB1-4AC6-B3D9-E77A50F6E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8EBFD6-DC2B-44D5-BD57-C01CC6BAE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08C46D-AD11-42DE-B343-F8BAC289B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ACE165-4368-451C-AB93-14EBACDE1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10071685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6B4BD1-F279-44D6-BD53-9C15DAF58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A736D3-CC64-4C7B-87FC-806E85177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62dc012219453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F36FCC-C34D-4984-B139-67137DDAE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AFF4C2-17C8-4A31-BD9C-53FEDF854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F54678-4A3E-44DB-AAED-AD297900C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能独立执行“拆几何体—画截面—逐步计算”，并说明每一步理由。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5D6E3A-67CC-4F42-904B-8A03B5769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38D00C-9EA5-4ACA-805B-794AF7F90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D01E4E-2812-451A-8BD6-8D1917135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【DSE原创模考｜参数为训练所设】半径 26 cm 的圆中，90° 扇形弧长：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3CAB90-9978-4D9E-A641-B95B264BF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高频错因：把斜高当垂高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3DFFCE-5E62-4188-9B94-E180CB3BF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1FC1F1-AEE4-4419-9B71-3A8C7B89F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57AFAB-26E2-4046-9343-A65CC23E5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先统一单位并识别真实长度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26A9A3-C7DB-4D3E-9A41-A4005EA5A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6B0087-C710-4FA7-A250-D7CE9CAD2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C41C84-F553-405D-96EF-3507BAC06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952210-9846-4F7D-80A1-3E813576A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49471553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17F99D-D641-4ADF-A5E7-54A6312C6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A5DB8A-DB19-4F85-936D-508F45A9B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b9cf03f89b45d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196F08-4B2B-4D2C-BDC8-FFF207F10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DAE6A6-4A7C-49BA-9962-CD4CCD887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657CB5-F73E-4430-AADF-A41E9120C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355526-9C17-4180-A111-507BC879A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2FE9D4-A38E-4A2A-8AE6-A95044B7C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拆几何体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3C71CB-3301-40BA-9E5B-7204BC96B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CBA68D-AD7F-40A6-A424-609F47578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画截面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2B9AA4-78D3-4E95-B985-F32DBADD2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F62278-4F41-4D24-922E-C5AB97411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逐步计算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6678A6-AE75-49C0-9F69-D25D8C415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CFEEAF-5A7B-4E3E-B47A-0DF207563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484662-AEE0-40EC-BBA3-715D15D1F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【DSE原创模考｜参数为训练所设】半径 26 cm 的圆中，90° 扇形弧长：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0300AC-69C9-4388-97AD-D0C0CFD4B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E75853-2C2D-4137-A566-2BE8FBB29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FEA24F-28D1-4477-BE98-2310866FA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正确结论：13π cm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解析：弧长=90/360×2πr。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1B1D37-D315-4078-B28F-BD46B94BA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E12244-A5DE-4F46-8DFA-1A86D4076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5AE784-CEFD-4A7A-8BDA-DA3111942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249995D-6332-4ECE-BDEF-1F9685E5C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5104927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9E80278-E331-4A85-81EF-502DA238B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D64B5B-9C10-41AF-891E-D9DAF52BA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532d563721400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7C8007-6113-4BB2-BDB3-34DCC5A74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0C51ED-4ABF-46A1-8D5C-3C8E46564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CA67C0-6F29-478F-BD49-5CA01DAD4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416A06-EEA0-4CDC-AF5A-EA3B05229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BA57F8-8A2D-4340-B89E-8ECB5F675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CCC05C-59F2-4C26-A649-966D00C8A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748F5C-EE52-469A-9650-9B9FEF3D8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A37E6D-E49F-4F20-9C35-444C8B664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D5095B-C15C-48CD-AF37-8D9C79190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D11A6A-360F-4159-B0D7-41B94993E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F5F5A2-4298-49C5-BD23-00DFCCFDE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101D11-0EC0-44A5-BB9B-F6FA8947D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0D022B-0939-4CD4-A610-CC71BF172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把斜高当垂高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6C0347-476B-4815-81DA-3E16EACFB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114041-2898-44A7-99C9-1549684E2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748556-FA16-4303-AFF9-2CE228139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BBCF2D-90ED-4A3B-AFBB-F1A061906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66C019-7155-4868-8B1B-8C8A452BE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2DE76AB-3E43-44A2-ABAF-AD17D5EBA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55928370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58A265-584D-4CD0-85E3-08B1F1E06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548167-3198-40B1-994C-D976E3833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4c713f8dff4e8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2EFBE9-1FD4-478C-BD41-565B5EC22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9756D5-ADF9-400C-BF95-D28595AC6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2A1BF1-707F-480A-B63C-C146FA4B6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B2C0E5-97F4-416B-9873-B1D16D4E2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度量与三维空间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BC7AC9-F2BD-4456-9BF7-3E533909A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3B2212-2EDF-46CB-A5FA-1035FD152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C9C8F5-1144-4D44-9553-200EDE81A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先统一单位并识别真实长度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DB6832-814A-4603-99C0-C45F65DCD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D598E4-622F-4DBD-A1F5-988A4D5CF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B47691-4B0C-4586-AAF9-DCCAB02B3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拆几何体—画截面—逐步计算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F47C87-5257-4829-A326-118F0633B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14DD7B-5FA2-472F-900E-2968CE9E9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183322-6731-4563-B17B-EFC058DE8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把斜高当垂高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DB77E7-BEDC-4909-B492-6C332DAED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BAC94E-3015-40B7-B964-27E93205F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73BE9A-CD16-4AB4-A4E0-E843E127A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5AAB83-6631-4066-9D57-32EEFB1E3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6742741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009B47-CC86-43CD-8D84-ADF5B50AE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9ADA3D-4F1C-4F88-9B15-59E13E4B9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64060b79f741a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C2A28F-23A4-4A53-8BCC-7E155A74C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52F9D2-BE73-470F-AB5A-573F50A51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F1CEFF-45B2-42C6-8ECD-AD95A33BC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E90239-C272-4F53-8FB2-618F70F5F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【DSE原创模考｜参数为训练所设】半径 26 cm 的圆中，90° 扇形弧长：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07CEC4-E3DD-4829-8352-6B66C974C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022F4F-351D-41AA-B989-0892152DC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EE8C5E-F43F-483D-AFD7-9D3736129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先统一单位并识别真实长度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AD95EC-0183-4CF3-9C45-93760EA66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0C88E1-F89E-4E7F-B732-42BFE8C57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4372E9-5700-4C17-B1C9-B06608B30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拆几何体—画截面—逐步计算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CCAE18-B2B8-4325-9116-B710EF22F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05FEA2-ED56-48BF-8FAC-118E44192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27A448-1A08-48AD-BC70-F2FD266CF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检查：把斜高当垂高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9FBA7A-88AF-47B5-93C3-F9377A90F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7EECA4-F36B-4B00-8623-9C5D686E1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9C93FC-7837-4AE4-98F3-7B4232975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27D6BE-2687-4546-AB35-3E07BAD85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41037336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013229C-9D0B-484A-8E63-40F1B5C94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3AA299-FEF9-4193-824D-A9AB0BEF2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a7dbe9e9d64e1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3847A4-13F9-445E-930D-AB9104332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023119-557F-4FAF-B0B5-E131DD89B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A7113D-3970-42C2-99A8-24B327CC6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5A9999-F843-4F8B-9560-514B59409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【DSE原创模考｜参数为训练所设】正方体边长 16 cm，表面积：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E9EB07-662E-40AB-8248-5EC5ED76E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9CF990-6DAC-433D-B543-FB4445C1D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8C9EC2-181E-4D9F-A1B4-19C55180C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A62D0C-9B89-4523-BF0F-A227C0148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6251CB-5076-4CC0-B9FE-353F3B93C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296542-1DC3-4D5B-95FA-2DA9ED3BF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103033-7C6A-4DC1-AE74-F2BC4581F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82511F-1D99-4473-B0C5-49467461B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954F3A-50B3-4EB6-84B1-146F2A05F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256C78-B7A6-4D62-924F-3551B0A20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D337D9-E74C-4C8D-8975-E704D9981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752991-8961-46C5-BF96-5763848ED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46C2FF-73ED-4FF6-906D-7D250A067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75E99F-A476-4268-8908-6192EC7BE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EF0D56-22FD-4CE0-B1CB-C23687535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78971876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74DCB9-A304-425F-9846-DFB3342BB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1816CD-07ED-47CF-9F36-DAC58936B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e491a760de4d2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ED80B7-A2B5-4E3E-AF06-A092B6310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B242BC-8B07-4B76-958B-235E9B5C4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D45186-0280-4250-8099-DEBD5E4FD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3DB540-B806-411E-B76B-C2E0B168E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887552-8913-4A85-9C03-58DC7D907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【DSE原创模考｜参数为训练所设】半径 26 cm 的圆中，90° 扇形弧长：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4698DC-F040-428C-83FE-D45069BF2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844AEF-1847-43DE-99E4-2D25CBA55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9BA0D0-FFE4-4959-BCFE-11521C57E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30A63E-D904-4D67-AB9C-FCABACB27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【DSE原创模考｜参数为训练所设】正方体边长 16 cm，表面积：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137477-D9C2-462E-972D-D6D52E268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C4BC40-4B62-4599-B6D6-1B9272244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95BB55-12AA-455B-8995-6D09AE096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050343-37AB-4B79-AB78-64DD0BDA2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【DSE原创模考｜参数为训练所设】水箱容量 216 L，以 18 L/min 注水，注满需：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2B0545-973E-499B-8165-8E91381BD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92CB4B-B90C-4E27-8B15-59681695B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0EC053-C5D3-4616-82D9-DFE2E1EE4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538123-4ACD-4A91-9417-DA141AD43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25363337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A2ACD3-ED6C-4B5B-8C3F-A385BE160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6B90FB-C6E4-40C3-AE67-93B95DD78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278e0667ed464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D3AF0C-5133-43B1-98AB-3C053E2DF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C06322-4850-4E30-BB6B-D61FD9D7C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32DDF5-2AF4-4AD3-84C1-C02EDB70B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D0621A-4DA1-419F-81CF-D755AA403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把斜高当垂高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E77DC8-871C-4CE4-AAA2-823D24D2E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C7CEA4-149A-4B7B-9AFC-987179EF5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3134FA-B289-4973-8F80-7545918E2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6F5F02-CD48-4502-81C7-69D5CDDD4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正确结论：1536 cm²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解析链：六个面各为 256 cm²。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12F36B-F56C-4F61-835E-7CEBBBA12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3715BB-F509-4D28-8219-7EF01F27D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8261F2-99E4-4E58-87FF-C0CC0A221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2EC914-1AF2-436D-AB0F-A3DE9CDCB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38013872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D409B7-C63D-451A-8775-02732A6B0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324C85-EEF3-4FEB-8591-AB8E744C0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74411ad6834c3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752B5B-73BC-4C86-ADE9-347B9AFB1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48E15C-94E5-492A-8A2E-2E602717E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947D84-610A-4A46-BE87-CD20467BB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3245D7-7B8A-4BF4-A6C9-9D5E10E07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【DSE原创模考｜参数为训练所设】水箱容量 216 L，以 18 L/min 注水，注满需：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82EF85-54F0-4222-ACBE-BCBEC7336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F2C709-092D-48BA-BCE1-AE5FE5F6A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E461A1-EFA5-4FDB-9626-2CC85FBFF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2EC991-1911-4143-8453-FBBED29F0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B9DCA0-AEF7-4EF1-9137-D760E45C1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E552B9-7F0D-4925-8776-8E9D0D81C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14BE68-D1EF-4311-A15E-9476EDF3E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3F7F9E-85F3-43F5-9478-8932A86BE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37B005-0A1D-409A-94DE-3B9942414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76472637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740580-C7C1-4C97-BFBB-41FF2402F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B7AB38-E57F-478F-8677-B5B36F41F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93208f8602487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73239D-51B2-4A85-9071-21146245B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1582CF-28B7-4108-9AE2-58EA1B9EA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FC171D-6085-47EE-841F-37B0A99EC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4B6B9A-16D1-47D4-8287-A63C12B38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610CA6-F7E0-4FB6-8561-5B6A9E2A5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B943EC-9D88-45F8-8C53-869168F68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【DSE原创模考｜参数为训练所设】长 6 m、宽 2 m 的长方形面积等于：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6A3B61-924A-4E90-A2E1-ED2B196F0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高频错因：把斜高当垂高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2F895C-B08A-4A8D-8B8C-6FD278961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32DC2D-F211-49D7-8ECD-36F377B48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683BC4-A686-4C6E-8050-9EA37A6B0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先统一单位并识别真实长度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76AD74-88E5-4F05-8C3B-B02BBF1BE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79031A-8E4D-4545-9A6B-3E82392F7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0E4D1B-1A08-4EE9-8C24-4DBB523DA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FEE346-57E1-4754-A2D3-9359B7340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75191671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DB6C73-25D8-4F9F-BC74-9E327DA96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EE2490-BFA0-4D0F-961E-3ED48821D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b3bf57f928478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92CF92-B5C5-4FF6-8FA9-DC6BB5B2E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273893-68BC-4EAB-9165-91EFB9C62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F6D272-FA9F-4CDE-8705-4C6725F85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AD243C-41B9-494D-9386-9C1A6A3B6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A30AA4-D399-48EA-AF9B-79ACC8C11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拆几何体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D52B13-5DF8-4EEC-958E-226AA2777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8559AF-DDDD-4025-AAA1-404BEFF6F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画截面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216BFA-7BA7-4C15-8F98-7FDF01531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025E2B-A12F-4DE3-9DCE-44CBE83BF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逐步计算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332223-334F-43A6-A14A-C90FE4F61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39B019-B85D-4C59-9361-E7F0628D9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82A6FB-299D-4FC3-B75D-3B2304A29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【DSE原创模考｜参数为训练所设】长 6 m、宽 2 m 的长方形面积等于：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472A74-4257-4818-9D65-D4CC4214D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666D21-B9A8-4731-81D7-BFB23DAF9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372D60-E15A-47C8-B55C-C2B2F8B7D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正确结论：120000 cm²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解析：1 m²=10 000 cm²。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6CEE13-A2EF-43D1-98E4-64884B93B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3F84D4-A27E-40B2-BE90-13523D7C1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56A423-82FB-4063-8EC1-30EE1940B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8ADD3D-0E71-4573-AD04-F6DDD2A01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70216418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26CAB9-F678-412A-BC53-7E7E66E47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5482A3-D944-46C1-875F-15E6E291F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7739441bbd414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8B4293-4A5F-4CAA-A7E1-5C8378127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CCD126-7326-498D-9F83-6C6FD37DF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249E2C-9933-49E8-9877-B253C171B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641236-235C-466A-B5B6-6463BB583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1F8CFD-52ED-4124-8EF0-F2F6852CD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F13B20-6C4F-4CB9-B041-7EF4A872A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71D811-FFE4-4210-9B4D-0175E7C93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189BFD-A2E3-4B3E-B55C-93F7C931B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01DC04-BC9D-4506-B08F-2FE6CA28C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F71C11-1F77-44C6-B7A1-FC445DD03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AD7D5A-F979-46AB-B8C6-2F9529AE2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7593C9-E890-4D29-B007-57A133137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534458-5D82-4B83-992E-6354668DC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把斜高当垂高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311BFF-5CD0-4155-80A3-39DC81DDE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ACC198-203F-4739-9D4A-C7CFA6A29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B6331D-AAD0-4BE5-8EE2-0A8FA6DF9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050E7C-4744-4A89-ADAE-0003ED658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AEC746-7118-4EB6-808F-5FEE4AB27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9AF62B-31CD-4EAA-8537-8B1B9CDB1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46986961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297B9A-F664-4C0A-A551-88581673D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D01BA5-6A57-4765-9292-5288E382D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68413c2d4e4a8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143050-BF97-4851-BD7F-8C29A6317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86A6E5-5874-40CF-A70A-105BAF2C8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DEBB15-D9D0-4742-80FA-DCF0F193D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146D1B-7EC7-451D-91DF-332F85D70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度量与三维空间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BCFC1C-D94D-4AA6-87FB-3A9381D0B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B67AC0-2D2B-4672-AFD7-823AB0BA0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6ECB15-62FF-4DBF-9491-502523D65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先统一单位并识别真实长度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056438-C3C8-4043-9C27-AA1812D7C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A979D6-9383-4029-9135-7D263FFB7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7E4A62-9E87-4143-B9A1-99BD1B672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拆几何体—画截面—逐步计算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FA0E95-6899-4414-A52C-8A02B3B2C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1483D1-985A-4DCB-942A-95C6B3918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C10752-9E1C-4AB5-BF34-C535C8CC7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把斜高当垂高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DDD890-D7BD-4B2E-846E-3D8AE760D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8C185D-B0EA-45F7-AB26-312085E10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EA74C9-B6FB-4E13-A719-18738E827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851A54-1CC1-444D-8A8B-2ACA27642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97839782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3A05B5-4EA8-4734-B13E-014DFCE09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7C229E-D561-41CC-93F9-D0D57367C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0a681756844c9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D38BB7-50FE-4312-8F55-D03C6A82D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80F553-9CF4-4BC7-8657-B514B8452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0A8E95-4F91-41ED-8936-4F85BFFED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FAEDFA-6F6B-4F29-BBA1-4B216EE41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【DSE原创模考｜参数为训练所设】长 6 m、宽 2 m 的长方形面积等于：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F6D928-D62F-4948-AA1C-898F8335A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47022C-DCFE-46AB-90A7-C7CDF6CF7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814884-8663-45BA-82D7-DEABC6EC0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先统一单位并识别真实长度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6436DE-249C-4D36-99D0-BD13B4D80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A3872E-5071-4022-9F4B-F74CD291E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4754FA-B818-4AB8-BADC-4BB2942C2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拆几何体—画截面—逐步计算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8FD948-8B8E-4CE7-A83A-AE191731B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27BB9A-CB26-45DF-94E0-C949311B0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850D72-9E35-49B4-BC23-144E7822F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检查：把斜高当垂高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58B0E0-44D3-4C60-81E0-A625F3483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B31D2F-86A1-4DDF-A378-0F020860E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D4D83C-C5CE-4E4D-8F2D-AD1CAC7F0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70C04F-7FDA-4E72-ADBD-5C4212510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78894182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BD61F5-CC44-4836-9E90-47FED75F4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2645D8-260A-4DE7-B6B4-C044743E4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d4b99ca08f4c9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2D1C4E-795C-4241-B346-A7F155EC5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177DCF-4C4A-41B1-BD4B-3C1F62E5A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8E4EA6-56E1-4AB2-B31D-0168F0CBC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567613-9B4C-4E8A-B15F-60BA36B58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【DSE原创模考｜参数为训练所设】水箱容量 540 L，以 15 L/min 注水，注满需：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5D9715-6D35-42B8-8E4F-6455A82BD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C38BF7-477C-4D5F-8E35-397CC11F7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4CBFA0-972C-4AAF-9270-588C66B62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481BEC-04E6-452B-94E4-E5534F45F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EE631A-BF0C-4B32-8107-3B2CCCE76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0C8197-DE19-47B5-8121-68D5EB014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B76CE0-CBBF-4541-83DE-2A4B29046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C63EB2-FC56-4D84-9978-973634DD5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80CDED-8562-4FC8-939C-125FA9321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0CC128-3539-46D0-A1D4-5F8AFD231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C7ADD4-12E5-4603-A88D-8F4464E8C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0A4A2F-5A5E-4E1C-9FAD-31BDF11B7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9858D8-B0CA-4C9B-ACA4-1F35E481A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364584-3723-4E92-8D7A-D3EA30DC7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A1A2EDE-39BB-4445-AB98-C52A6A791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67990871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482728-5B33-4408-80A6-2743F12E9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3EB537-D07C-459E-B299-3882B12DA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b895f0c4ff40f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260AFE-5765-4CE9-B68D-526C1D4AF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026AB4-C161-438F-B945-FFC25DD94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079A90-EBFA-4D06-A15C-DB6C91132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CBDA8D-34E3-4B63-8421-2B8C5BE4A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FE7174-8D9E-4D70-AF49-7732ED6C0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【DSE原创模考｜参数为训练所设】长 6 m、宽 2 m 的长方形面积等于：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CE9C30-8D95-4EE3-8CE8-92C75A353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FE98F0-02C5-472F-AE75-04BF3D241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AC5849-6A9E-43CC-9607-5F66C182A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3DFB32-5FA8-4E63-B6FB-73A60CAD5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【DSE原创模考｜参数为训练所设】水箱容量 540 L，以 15 L/min 注水，注满需：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70E334-E9F2-4999-B2E9-835CA2EF2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0D2D17-1833-476D-BB70-C957D6D55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58F16D-1C91-4FE4-B895-469144CA5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D505F7-AE88-48DE-9EA5-6BA086E95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【DSE原创模考｜参数为训练所设】长方体体积 2184 cm³，挖去 728 cm³，余下：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972045-D119-43D5-B592-D1EEDF4CD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F5FD66-636F-467E-847D-7A27D1623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1B0782-0B1F-4AA3-983E-BD41E791E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570ACB-FAC1-44BA-B228-CB09A768E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91422077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32403E-F84E-450D-B00B-919EF6FC7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434D3A-BF4F-461B-8620-A7AC2B4C5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91da34de11436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21DDD9-13E4-4DD5-B873-9A56ECC4A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9B4066-FDA8-4923-829D-8FFBE3F6A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FB0843-0B24-4F0C-AA1C-924D92FD1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351ADD-0658-47EF-A330-293A45CEC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把斜高当垂高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E88641-3D37-466B-A495-FF820AC77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BF1A55-2047-4771-AD45-A2A2977BF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88D2BD-96B3-4ACF-A899-090144AAF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25FF5F-51A2-41AD-BE62-C09FCD383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正确结论：36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解析链：时间=容量÷流量。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72892D-6C44-437A-8FE6-51F3CB268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6152AF-7B29-4722-8662-2A694810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76D9C3-0B25-4F27-900F-406EF591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8EA91D-3830-494C-A3CA-F6518F0A9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2052074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720A69-F130-428E-8764-960FFCDBB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76C7A5-AE86-4D67-A9C8-1BAB61E3B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f89e67be2e452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60A6D5-1EA2-4B24-8949-BE32F42FA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F6A076-375E-4233-A306-EA0AADA8A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822521-D7FD-4E07-9B38-B82CCFA5C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C2AEC0-96CB-4686-8AF9-FF50C849A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【DSE原创模考｜参数为训练所设】长方体体积 2184 cm³，挖去 728 cm³，余下：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114809-EEEF-4682-B6FD-521C0C7BA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0CAE1E-E546-4A0E-BDFF-39952911B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F2EFA7-49E3-4C82-947C-5E5D8D523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1938AE-7A1E-447E-A77D-07D379EF6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7256A1-7BB3-4CDC-86DE-2A877DB2B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C61668-C950-48F1-87B1-D7E0E4046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600D00-CC1D-4973-B11D-1912D0CBB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04676F-D93C-4DD0-93FA-FED323B0F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度量与三维空间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3072B6-D53E-4A00-A852-5C8137B90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6174984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2026-08-19T08:57:23.4030000Z</dcterms:created>
  <dcterms:modified xsi:type="dcterms:W3CDTF">2026-08-19T08:57:23.4030000Z</dcterms:modified>
</coreProperties>
</file>