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c99bc06ab8d4900" /><Relationship Type="http://schemas.openxmlformats.org/officeDocument/2006/relationships/extended-properties" Target="/docProps/app.xml" Id="Rdfb50f1d858b48d5" /><Relationship Type="http://schemas.openxmlformats.org/officeDocument/2006/relationships/officeDocument" Target="/ppt/presentation.xml" Id="R95344593d5a24a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40b0d2f23bd439e"/>
  </p:sldMasterIdLst>
  <p:notesMasterIdLst>
    <p:notesMasterId xmlns:r="http://schemas.openxmlformats.org/officeDocument/2006/relationships" r:id="R31d3b8690e6a47c4"/>
  </p:notesMasterIdLst>
  <p:sldIdLst>
    <p:sldId xmlns:r="http://schemas.openxmlformats.org/officeDocument/2006/relationships" id="256" r:id="Rdeb8ba6f80f34295"/>
    <p:sldId xmlns:r="http://schemas.openxmlformats.org/officeDocument/2006/relationships" id="257" r:id="Rb38b4a155905492d"/>
    <p:sldId xmlns:r="http://schemas.openxmlformats.org/officeDocument/2006/relationships" id="258" r:id="Rb3f35433b0bb48c8"/>
    <p:sldId xmlns:r="http://schemas.openxmlformats.org/officeDocument/2006/relationships" id="259" r:id="Rb177dcca0c6c4022"/>
    <p:sldId xmlns:r="http://schemas.openxmlformats.org/officeDocument/2006/relationships" id="260" r:id="R3ea04fcbc4b14cb6"/>
    <p:sldId xmlns:r="http://schemas.openxmlformats.org/officeDocument/2006/relationships" id="261" r:id="R549e11f829124d25"/>
    <p:sldId xmlns:r="http://schemas.openxmlformats.org/officeDocument/2006/relationships" id="262" r:id="Rf9ff852ae0454ec0"/>
    <p:sldId xmlns:r="http://schemas.openxmlformats.org/officeDocument/2006/relationships" id="263" r:id="Re7201e8292064327"/>
    <p:sldId xmlns:r="http://schemas.openxmlformats.org/officeDocument/2006/relationships" id="264" r:id="R3222f604a26e4b32"/>
    <p:sldId xmlns:r="http://schemas.openxmlformats.org/officeDocument/2006/relationships" id="265" r:id="R10a5f9ab241042b7"/>
    <p:sldId xmlns:r="http://schemas.openxmlformats.org/officeDocument/2006/relationships" id="266" r:id="R6fdc269eebdc4ec9"/>
    <p:sldId xmlns:r="http://schemas.openxmlformats.org/officeDocument/2006/relationships" id="267" r:id="R5638988a54d64402"/>
    <p:sldId xmlns:r="http://schemas.openxmlformats.org/officeDocument/2006/relationships" id="268" r:id="R6462095eb6424632"/>
    <p:sldId xmlns:r="http://schemas.openxmlformats.org/officeDocument/2006/relationships" id="269" r:id="Rfbf97476878145eb"/>
    <p:sldId xmlns:r="http://schemas.openxmlformats.org/officeDocument/2006/relationships" id="270" r:id="R8bbd2f299f4e42b4"/>
    <p:sldId xmlns:r="http://schemas.openxmlformats.org/officeDocument/2006/relationships" id="271" r:id="R974c26df6e7c4a0b"/>
    <p:sldId xmlns:r="http://schemas.openxmlformats.org/officeDocument/2006/relationships" id="272" r:id="Rd2e9500e8de24107"/>
    <p:sldId xmlns:r="http://schemas.openxmlformats.org/officeDocument/2006/relationships" id="273" r:id="Rb6a478384236462f"/>
    <p:sldId xmlns:r="http://schemas.openxmlformats.org/officeDocument/2006/relationships" id="274" r:id="R67971fa821804a60"/>
    <p:sldId xmlns:r="http://schemas.openxmlformats.org/officeDocument/2006/relationships" id="275" r:id="Re03b0ee435474df7"/>
    <p:sldId xmlns:r="http://schemas.openxmlformats.org/officeDocument/2006/relationships" id="276" r:id="R02fe0193527e4a87"/>
    <p:sldId xmlns:r="http://schemas.openxmlformats.org/officeDocument/2006/relationships" id="277" r:id="R1400964ddccc41cc"/>
    <p:sldId xmlns:r="http://schemas.openxmlformats.org/officeDocument/2006/relationships" id="278" r:id="R2a30ab31066a467d"/>
    <p:sldId xmlns:r="http://schemas.openxmlformats.org/officeDocument/2006/relationships" id="279" r:id="R1cc5547fb1e34216"/>
    <p:sldId xmlns:r="http://schemas.openxmlformats.org/officeDocument/2006/relationships" id="280" r:id="Ra5c5f05ea5c84ed7"/>
    <p:sldId xmlns:r="http://schemas.openxmlformats.org/officeDocument/2006/relationships" id="281" r:id="Ra4dfeb82a16d4ea6"/>
    <p:sldId xmlns:r="http://schemas.openxmlformats.org/officeDocument/2006/relationships" id="282" r:id="Re63c867956cf4dc5"/>
    <p:sldId xmlns:r="http://schemas.openxmlformats.org/officeDocument/2006/relationships" id="283" r:id="Ra2050f2d10bb4f7a"/>
    <p:sldId xmlns:r="http://schemas.openxmlformats.org/officeDocument/2006/relationships" id="284" r:id="R2e6e3b0b6e504090"/>
    <p:sldId xmlns:r="http://schemas.openxmlformats.org/officeDocument/2006/relationships" id="285" r:id="Re609d523e457463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18a9e875754a8c" /><Relationship Type="http://schemas.openxmlformats.org/officeDocument/2006/relationships/slideMaster" Target="/ppt/slideMasters/slideMaster1.xml" Id="R840b0d2f23bd439e" /><Relationship Type="http://schemas.openxmlformats.org/officeDocument/2006/relationships/notesMaster" Target="/ppt/notesMasters/notesMaster1.xml" Id="R31d3b8690e6a47c4" /><Relationship Type="http://schemas.openxmlformats.org/officeDocument/2006/relationships/presProps" Target="/ppt/presProps.xml" Id="R55e29c71a6ab49aa" /><Relationship Type="http://schemas.openxmlformats.org/officeDocument/2006/relationships/tableStyles" Target="/ppt/tableStyles.xml" Id="R9dcee101142f41ff" /><Relationship Type="http://schemas.openxmlformats.org/officeDocument/2006/relationships/slide" Target="/ppt/slides/slide1.xml" Id="Rdeb8ba6f80f34295" /><Relationship Type="http://schemas.openxmlformats.org/officeDocument/2006/relationships/slide" Target="/ppt/slides/slide2.xml" Id="Rb38b4a155905492d" /><Relationship Type="http://schemas.openxmlformats.org/officeDocument/2006/relationships/slide" Target="/ppt/slides/slide3.xml" Id="Rb3f35433b0bb48c8" /><Relationship Type="http://schemas.openxmlformats.org/officeDocument/2006/relationships/slide" Target="/ppt/slides/slide4.xml" Id="Rb177dcca0c6c4022" /><Relationship Type="http://schemas.openxmlformats.org/officeDocument/2006/relationships/slide" Target="/ppt/slides/slide5.xml" Id="R3ea04fcbc4b14cb6" /><Relationship Type="http://schemas.openxmlformats.org/officeDocument/2006/relationships/slide" Target="/ppt/slides/slide6.xml" Id="R549e11f829124d25" /><Relationship Type="http://schemas.openxmlformats.org/officeDocument/2006/relationships/slide" Target="/ppt/slides/slide7.xml" Id="Rf9ff852ae0454ec0" /><Relationship Type="http://schemas.openxmlformats.org/officeDocument/2006/relationships/slide" Target="/ppt/slides/slide8.xml" Id="Re7201e8292064327" /><Relationship Type="http://schemas.openxmlformats.org/officeDocument/2006/relationships/slide" Target="/ppt/slides/slide9.xml" Id="R3222f604a26e4b32" /><Relationship Type="http://schemas.openxmlformats.org/officeDocument/2006/relationships/slide" Target="/ppt/slides/slide10.xml" Id="R10a5f9ab241042b7" /><Relationship Type="http://schemas.openxmlformats.org/officeDocument/2006/relationships/slide" Target="/ppt/slides/slide11.xml" Id="R6fdc269eebdc4ec9" /><Relationship Type="http://schemas.openxmlformats.org/officeDocument/2006/relationships/slide" Target="/ppt/slides/slide12.xml" Id="R5638988a54d64402" /><Relationship Type="http://schemas.openxmlformats.org/officeDocument/2006/relationships/slide" Target="/ppt/slides/slide13.xml" Id="R6462095eb6424632" /><Relationship Type="http://schemas.openxmlformats.org/officeDocument/2006/relationships/slide" Target="/ppt/slides/slide14.xml" Id="Rfbf97476878145eb" /><Relationship Type="http://schemas.openxmlformats.org/officeDocument/2006/relationships/slide" Target="/ppt/slides/slide15.xml" Id="R8bbd2f299f4e42b4" /><Relationship Type="http://schemas.openxmlformats.org/officeDocument/2006/relationships/slide" Target="/ppt/slides/slide16.xml" Id="R974c26df6e7c4a0b" /><Relationship Type="http://schemas.openxmlformats.org/officeDocument/2006/relationships/slide" Target="/ppt/slides/slide17.xml" Id="Rd2e9500e8de24107" /><Relationship Type="http://schemas.openxmlformats.org/officeDocument/2006/relationships/slide" Target="/ppt/slides/slide18.xml" Id="Rb6a478384236462f" /><Relationship Type="http://schemas.openxmlformats.org/officeDocument/2006/relationships/slide" Target="/ppt/slides/slide19.xml" Id="R67971fa821804a60" /><Relationship Type="http://schemas.openxmlformats.org/officeDocument/2006/relationships/slide" Target="/ppt/slides/slide20.xml" Id="Re03b0ee435474df7" /><Relationship Type="http://schemas.openxmlformats.org/officeDocument/2006/relationships/slide" Target="/ppt/slides/slide21.xml" Id="R02fe0193527e4a87" /><Relationship Type="http://schemas.openxmlformats.org/officeDocument/2006/relationships/slide" Target="/ppt/slides/slide22.xml" Id="R1400964ddccc41cc" /><Relationship Type="http://schemas.openxmlformats.org/officeDocument/2006/relationships/slide" Target="/ppt/slides/slide23.xml" Id="R2a30ab31066a467d" /><Relationship Type="http://schemas.openxmlformats.org/officeDocument/2006/relationships/slide" Target="/ppt/slides/slide24.xml" Id="R1cc5547fb1e34216" /><Relationship Type="http://schemas.openxmlformats.org/officeDocument/2006/relationships/slide" Target="/ppt/slides/slide25.xml" Id="Ra5c5f05ea5c84ed7" /><Relationship Type="http://schemas.openxmlformats.org/officeDocument/2006/relationships/slide" Target="/ppt/slides/slide26.xml" Id="Ra4dfeb82a16d4ea6" /><Relationship Type="http://schemas.openxmlformats.org/officeDocument/2006/relationships/slide" Target="/ppt/slides/slide27.xml" Id="Re63c867956cf4dc5" /><Relationship Type="http://schemas.openxmlformats.org/officeDocument/2006/relationships/slide" Target="/ppt/slides/slide28.xml" Id="Ra2050f2d10bb4f7a" /><Relationship Type="http://schemas.openxmlformats.org/officeDocument/2006/relationships/slide" Target="/ppt/slides/slide29.xml" Id="R2e6e3b0b6e504090" /><Relationship Type="http://schemas.openxmlformats.org/officeDocument/2006/relationships/slide" Target="/ppt/slides/slide30.xml" Id="Re609d523e457463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b382abbc984a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79103e7b7064a40" /><Relationship Type="http://schemas.openxmlformats.org/officeDocument/2006/relationships/notesMaster" Target="/ppt/notesMasters/notesMaster1.xml" Id="R81002f5afb4e4a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7e36ce24bfa44b8" /><Relationship Type="http://schemas.openxmlformats.org/officeDocument/2006/relationships/notesMaster" Target="/ppt/notesMasters/notesMaster1.xml" Id="R69bb11bee56d43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b34431fc77f4609" /><Relationship Type="http://schemas.openxmlformats.org/officeDocument/2006/relationships/notesMaster" Target="/ppt/notesMasters/notesMaster1.xml" Id="Rae5cfb0b56414a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9a985cf57b4b5b" /><Relationship Type="http://schemas.openxmlformats.org/officeDocument/2006/relationships/notesMaster" Target="/ppt/notesMasters/notesMaster1.xml" Id="Rb7b060a586c14ea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498a99b419490b" /><Relationship Type="http://schemas.openxmlformats.org/officeDocument/2006/relationships/notesMaster" Target="/ppt/notesMasters/notesMaster1.xml" Id="R2e032eafe00549a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2f58014e3b143b1" /><Relationship Type="http://schemas.openxmlformats.org/officeDocument/2006/relationships/notesMaster" Target="/ppt/notesMasters/notesMaster1.xml" Id="Rbbf7b3f9307f4c0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b4893657b148ae" /><Relationship Type="http://schemas.openxmlformats.org/officeDocument/2006/relationships/notesMaster" Target="/ppt/notesMasters/notesMaster1.xml" Id="Rf100784b1fc94d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96fda578a8c49d5" /><Relationship Type="http://schemas.openxmlformats.org/officeDocument/2006/relationships/notesMaster" Target="/ppt/notesMasters/notesMaster1.xml" Id="Rccc1c4e2f49c448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2a937855494df2" /><Relationship Type="http://schemas.openxmlformats.org/officeDocument/2006/relationships/notesMaster" Target="/ppt/notesMasters/notesMaster1.xml" Id="Rc930731070df488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aca92e3473f431f" /><Relationship Type="http://schemas.openxmlformats.org/officeDocument/2006/relationships/notesMaster" Target="/ppt/notesMasters/notesMaster1.xml" Id="R131599aca3744f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88b2c1c1aa84f92" /><Relationship Type="http://schemas.openxmlformats.org/officeDocument/2006/relationships/notesMaster" Target="/ppt/notesMasters/notesMaster1.xml" Id="R0855e59d30d4474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57e79c302ac4e2d" /><Relationship Type="http://schemas.openxmlformats.org/officeDocument/2006/relationships/notesMaster" Target="/ppt/notesMasters/notesMaster1.xml" Id="R6b0e0f442727442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55ec53e46df2450c" /><Relationship Type="http://schemas.openxmlformats.org/officeDocument/2006/relationships/notesMaster" Target="/ppt/notesMasters/notesMaster1.xml" Id="Rc23d8aa05cc6453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40efc87493f4fc6" /><Relationship Type="http://schemas.openxmlformats.org/officeDocument/2006/relationships/notesMaster" Target="/ppt/notesMasters/notesMaster1.xml" Id="Rc96f0cc9dda348c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f61bbe7c5234f26" /><Relationship Type="http://schemas.openxmlformats.org/officeDocument/2006/relationships/notesMaster" Target="/ppt/notesMasters/notesMaster1.xml" Id="R40f372f5985b4a6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f957c94ba424f69" /><Relationship Type="http://schemas.openxmlformats.org/officeDocument/2006/relationships/notesMaster" Target="/ppt/notesMasters/notesMaster1.xml" Id="Rbaef407c40b640f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b4b67ba98e44952" /><Relationship Type="http://schemas.openxmlformats.org/officeDocument/2006/relationships/notesMaster" Target="/ppt/notesMasters/notesMaster1.xml" Id="R02cb5cecd29346e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d9f16df2bfc4766" /><Relationship Type="http://schemas.openxmlformats.org/officeDocument/2006/relationships/notesMaster" Target="/ppt/notesMasters/notesMaster1.xml" Id="R8a4adaa3875a40e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2066e4b5434408d" /><Relationship Type="http://schemas.openxmlformats.org/officeDocument/2006/relationships/notesMaster" Target="/ppt/notesMasters/notesMaster1.xml" Id="Ra1af8943928c467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1dda0d426cb49f7" /><Relationship Type="http://schemas.openxmlformats.org/officeDocument/2006/relationships/notesMaster" Target="/ppt/notesMasters/notesMaster1.xml" Id="R5a43f92bb3a74050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c66231d57bf4b83" /><Relationship Type="http://schemas.openxmlformats.org/officeDocument/2006/relationships/notesMaster" Target="/ppt/notesMasters/notesMaster1.xml" Id="R7ece8df03da44d2a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0beb18824204263" /><Relationship Type="http://schemas.openxmlformats.org/officeDocument/2006/relationships/notesMaster" Target="/ppt/notesMasters/notesMaster1.xml" Id="Rbe7642382c4f46ee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25c560d64594da9" /><Relationship Type="http://schemas.openxmlformats.org/officeDocument/2006/relationships/notesMaster" Target="/ppt/notesMasters/notesMaster1.xml" Id="R9032e888646841a9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b35270910494723" /><Relationship Type="http://schemas.openxmlformats.org/officeDocument/2006/relationships/notesMaster" Target="/ppt/notesMasters/notesMaster1.xml" Id="Rf5437eea01bb4de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0859b89ea9c47a3" /><Relationship Type="http://schemas.openxmlformats.org/officeDocument/2006/relationships/notesMaster" Target="/ppt/notesMasters/notesMaster1.xml" Id="Rab1d78d87b8a4bd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23543a3a831943dd" /><Relationship Type="http://schemas.openxmlformats.org/officeDocument/2006/relationships/notesMaster" Target="/ppt/notesMasters/notesMaster1.xml" Id="R5258c47537fd441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8ac46af8b4a478f" /><Relationship Type="http://schemas.openxmlformats.org/officeDocument/2006/relationships/notesMaster" Target="/ppt/notesMasters/notesMaster1.xml" Id="Rb2021fb3e420403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c5b15f1912b847fc" /><Relationship Type="http://schemas.openxmlformats.org/officeDocument/2006/relationships/notesMaster" Target="/ppt/notesMasters/notesMaster1.xml" Id="R64f730a59ddd4fe3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c82717332e2441fa" /><Relationship Type="http://schemas.openxmlformats.org/officeDocument/2006/relationships/notesMaster" Target="/ppt/notesMasters/notesMaster1.xml" Id="Rc2426e93f2e5453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05143648e4ec489b" /><Relationship Type="http://schemas.openxmlformats.org/officeDocument/2006/relationships/notesMaster" Target="/ppt/notesMasters/notesMaster1.xml" Id="Rc6501a58127147b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数学必修 的“建模、估算与误差”学习单元。本套课件共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讲稿】明确告诉学生：本单元只训练“建模、估算与误差”。先解释知识范围，再用一句话建立核心判断，最后示范标准方法。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【互动提问】请用自己的话复述“模型答案必须带单位、范围与合理性”，并举一个会触发“过早取近似导致累计误差”的错误例子。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Q1：【DSE原创模考｜参数为训练所设】测量值 101 cm，绝对误差上限 0.5 cm，相对误差上限约为： 选项为 A.0.5/101；B.101/0.5；C.0.5×101；D.1/101。讲解时强调：模型答案必须带单位、范围与合理性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【预期回答】学生能说出“设变量—列关系—求解—验证”中的起始动作，并避开“过早取近似导致累计误差”。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分步讲评：先重述题目条件，再逐步示范“设变量—列关系—求解—验证”，最后给出正确结论“0.5/101”。完整解析：相对误差=绝对误差÷测量值。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Compulsory Part 2027 Assessment Framework、2012-2023公开卷、Sample Paper 与 Practice Paper｜Paper 2·误差与百分率。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【预期回答】学生能把失分归入“过早取近似导致累计误差”或更精确的个人错因，并写出可执行检查动作。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讲稿】逐项解释“建模、估算与误差”中的专有名词、符号、对象和单位。特别强调：过早取近似导致累计误差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讲稿】用“条件—表示—方法—核验”重建本知识点。示范时逐步引用：设变量—列关系—求解—验证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2·误差与百分率；用于知识范围与设问结构校准，题目身份为DSE原创模考题，不冒充历届真题（访问日期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讲稿】带学生逐句读取任务，不先求答案。要求指出材料中的有效条件，再按“设变量—列关系—求解—验证”作答。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讲稿】先展示错误路径，再用解析链复原第一失分点。禁止只说“粗心”；必须落到“过早取近似导致累计误差”或更精确的动作。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Q11：【DSE原创模考｜参数为训练所设】停车首 6 小时 $130，其后每小时 $26。停车 9 小时费用： 选项为 A.$208；B.$364；C.$156；D.$78。讲解时强调：模型答案必须带单位、范围与合理性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【预期回答】学生能说出“设变量—列关系—求解—验证”中的起始动作，并避开“过早取近似导致累计误差”。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分步讲评：先重述题目条件，再逐步示范“设变量—列关系—求解—验证”，最后给出正确结论“$208”。完整解析：超出首段 3 小时。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Compulsory Part 2027 Assessment Framework、2012-2023公开卷、Sample Paper 与 Practice Paper｜选择题呈现·参照 Paper 1 Section A·分段模型。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【预期回答】学生能把失分归入“过早取近似导致累计误差”或更精确的个人错因，并写出可执行检查动作。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讲稿】逐项解释“建模、估算与误差”中的专有名词、符号、对象和单位。特别强调：过早取近似导致累计误差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讲稿】用“条件—表示—方法—核验”重建本知识点。示范时逐步引用：设变量—列关系—求解—验证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A·分段模型；用于知识范围与设问结构校准，题目身份为DSE原创模考题，不冒充历届真题（访问日期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讲稿】带学生逐句读取任务，不先求答案。要求指出材料中的有效条件，再按“设变量—列关系—求解—验证”作答。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讲稿】先展示错误路径，再用解析链复原第一失分点。禁止只说“粗心”；必须落到“过早取近似导致累计误差”或更精确的动作。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2·取整模型；用于知识范围与设问结构校准，题目身份为DSE原创模考题，不冒充历届真题（访问日期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Q21：【DSE原创模考｜参数为训练所设】流量 36 L/min 换算为 L/s： 选项为 A.60 L/s；B.6 L/s；C.2160 L/s；D.0.6 L/s。讲解时强调：模型答案必须带单位、范围与合理性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【预期回答】学生能说出“设变量—列关系—求解—验证”中的起始动作，并避开“过早取近似导致累计误差”。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分步讲评：先重述题目条件，再逐步示范“设变量—列关系—求解—验证”，最后给出正确结论“0.6 L/s”。完整解析：除以 60，得 0.6 L/s。 完成计算后可代回题干条件复核唯一结果。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Compulsory Part 2027 Assessment Framework、2012-2023公开卷、Sample Paper 与 Practice Paper｜Paper 2·率与单位。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【预期回答】学生能把失分归入“过早取近似导致累计误差”或更精确的个人错因，并写出可执行检查动作。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讲稿】逐项解释“建模、估算与误差”中的专有名词、符号、对象和单位。特别强调：过早取近似导致累计误差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讲稿】用“条件—表示—方法—核验”重建本知识点。示范时逐步引用：设变量—列关系—求解—验证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Paper｜Paper 2·率与单位；用于知识范围与设问结构校准，题目身份为DSE原创模考题，不冒充历届真题（访问日期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讲稿】带学生逐句读取任务，不先求答案。要求指出材料中的有效条件，再按“设变量—列关系—求解—验证”作答。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讲稿】先展示错误路径，再用解析链复原第一失分点。禁止只说“粗心”；必须落到“过早取近似导致累计误差”或更精确的动作。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A·模型敏感度；用于知识范围与设问结构校准，题目身份为DSE原创模考题，不冒充历届真题（访问日期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Compulsory Part 2027 Assessment Framework、2012-2023公开卷、Sample Paper 与 Practice Paper｜选择题呈现·参照 Paper 1 Section A·临界模型；用于知识范围与设问结构校准，题目身份为DSE原创模考题，不冒充历届真题（访问日期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62dd69417c412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eeb0290136b4d58" /><Relationship Type="http://schemas.openxmlformats.org/officeDocument/2006/relationships/slideLayout" Target="/ppt/slideLayouts/slideLayout1.xml" Id="R83e6e6231c11473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3e6e6231c11473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dd12864b734cf9" /><Relationship Type="http://schemas.openxmlformats.org/officeDocument/2006/relationships/image" Target="/ppt/media/image.png" Id="R5f13d37f738c4c68" /><Relationship Type="http://schemas.openxmlformats.org/officeDocument/2006/relationships/notesSlide" Target="/ppt/notesSlides/notesSlide1.xml" Id="R2b1341a75bfd40d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44fa77f24547b2" /><Relationship Type="http://schemas.openxmlformats.org/officeDocument/2006/relationships/image" Target="/ppt/media/image2.png" Id="R4cfa20654533411b" /><Relationship Type="http://schemas.openxmlformats.org/officeDocument/2006/relationships/notesSlide" Target="/ppt/notesSlides/notesSlide2.xml" Id="Rfba60a525f6041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87e7557c7d462f" /><Relationship Type="http://schemas.openxmlformats.org/officeDocument/2006/relationships/image" Target="/ppt/media/image3.png" Id="R242f154ba1e64164" /><Relationship Type="http://schemas.openxmlformats.org/officeDocument/2006/relationships/notesSlide" Target="/ppt/notesSlides/notesSlide3.xml" Id="R31fb1642e37d45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22ef83082f4dd1" /><Relationship Type="http://schemas.openxmlformats.org/officeDocument/2006/relationships/image" Target="/ppt/media/image4.png" Id="Rd376bc31115847ab" /><Relationship Type="http://schemas.openxmlformats.org/officeDocument/2006/relationships/notesSlide" Target="/ppt/notesSlides/notesSlide4.xml" Id="R417757534d3d4e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e6d83ad6914466" /><Relationship Type="http://schemas.openxmlformats.org/officeDocument/2006/relationships/image" Target="/ppt/media/image5.png" Id="Rc219a03c423b4fe7" /><Relationship Type="http://schemas.openxmlformats.org/officeDocument/2006/relationships/notesSlide" Target="/ppt/notesSlides/notesSlide5.xml" Id="R3bdd2cafe4b94c0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d19104ce224004" /><Relationship Type="http://schemas.openxmlformats.org/officeDocument/2006/relationships/image" Target="/ppt/media/image6.png" Id="R29ec8fc495cf4781" /><Relationship Type="http://schemas.openxmlformats.org/officeDocument/2006/relationships/notesSlide" Target="/ppt/notesSlides/notesSlide6.xml" Id="R8e64f5e5e04642b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81fe532a494e9d" /><Relationship Type="http://schemas.openxmlformats.org/officeDocument/2006/relationships/image" Target="/ppt/media/image7.png" Id="R5a96f27047f64a14" /><Relationship Type="http://schemas.openxmlformats.org/officeDocument/2006/relationships/notesSlide" Target="/ppt/notesSlides/notesSlide7.xml" Id="R1324605e522d462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947f7897842f8" /><Relationship Type="http://schemas.openxmlformats.org/officeDocument/2006/relationships/image" Target="/ppt/media/image8.png" Id="Rdb985bdf29d94fc4" /><Relationship Type="http://schemas.openxmlformats.org/officeDocument/2006/relationships/notesSlide" Target="/ppt/notesSlides/notesSlide8.xml" Id="R3bd0bc2806584c8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5fb55af1d646ee" /><Relationship Type="http://schemas.openxmlformats.org/officeDocument/2006/relationships/image" Target="/ppt/media/image9.png" Id="R6bd9bd13a5d140d5" /><Relationship Type="http://schemas.openxmlformats.org/officeDocument/2006/relationships/notesSlide" Target="/ppt/notesSlides/notesSlide9.xml" Id="R2d411d159fbf497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a01aa702c4b0f" /><Relationship Type="http://schemas.openxmlformats.org/officeDocument/2006/relationships/image" Target="/ppt/media/image10.png" Id="R47238b2844d64539" /><Relationship Type="http://schemas.openxmlformats.org/officeDocument/2006/relationships/notesSlide" Target="/ppt/notesSlides/notesSlide10.xml" Id="R69aef9c4f48042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d441012d714a72" /><Relationship Type="http://schemas.openxmlformats.org/officeDocument/2006/relationships/image" Target="/ppt/media/image11.png" Id="Raf0fe95703894e64" /><Relationship Type="http://schemas.openxmlformats.org/officeDocument/2006/relationships/notesSlide" Target="/ppt/notesSlides/notesSlide11.xml" Id="Rc8dcc0350fbe4e0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c52dbc42ca48d1" /><Relationship Type="http://schemas.openxmlformats.org/officeDocument/2006/relationships/image" Target="/ppt/media/image12.png" Id="Ra9417a91e9bb4263" /><Relationship Type="http://schemas.openxmlformats.org/officeDocument/2006/relationships/notesSlide" Target="/ppt/notesSlides/notesSlide12.xml" Id="R6447c5feee21421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3a78755c184235" /><Relationship Type="http://schemas.openxmlformats.org/officeDocument/2006/relationships/image" Target="/ppt/media/image13.png" Id="Re8c0fe40265445ba" /><Relationship Type="http://schemas.openxmlformats.org/officeDocument/2006/relationships/notesSlide" Target="/ppt/notesSlides/notesSlide13.xml" Id="R4ac18a306d8e4c3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d646895e84662" /><Relationship Type="http://schemas.openxmlformats.org/officeDocument/2006/relationships/image" Target="/ppt/media/image14.png" Id="R05b235f5490047e0" /><Relationship Type="http://schemas.openxmlformats.org/officeDocument/2006/relationships/notesSlide" Target="/ppt/notesSlides/notesSlide14.xml" Id="Red27ee1b0f13457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7317681e70408f" /><Relationship Type="http://schemas.openxmlformats.org/officeDocument/2006/relationships/image" Target="/ppt/media/image15.png" Id="R76152b7273db40e9" /><Relationship Type="http://schemas.openxmlformats.org/officeDocument/2006/relationships/notesSlide" Target="/ppt/notesSlides/notesSlide15.xml" Id="R32a529e0a9f3489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4f8af45b3f4686" /><Relationship Type="http://schemas.openxmlformats.org/officeDocument/2006/relationships/image" Target="/ppt/media/image16.png" Id="Re11862eb1d424839" /><Relationship Type="http://schemas.openxmlformats.org/officeDocument/2006/relationships/notesSlide" Target="/ppt/notesSlides/notesSlide16.xml" Id="Rac50ffbad1a5408b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d44ce4a367f47d3" /><Relationship Type="http://schemas.openxmlformats.org/officeDocument/2006/relationships/image" Target="/ppt/media/image17.png" Id="R75b977c30f6f4360" /><Relationship Type="http://schemas.openxmlformats.org/officeDocument/2006/relationships/notesSlide" Target="/ppt/notesSlides/notesSlide17.xml" Id="Rb756ce9c58544a7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76dfb5ea14d22" /><Relationship Type="http://schemas.openxmlformats.org/officeDocument/2006/relationships/image" Target="/ppt/media/image18.png" Id="R5879cf920198437b" /><Relationship Type="http://schemas.openxmlformats.org/officeDocument/2006/relationships/notesSlide" Target="/ppt/notesSlides/notesSlide18.xml" Id="Rb36530c0cb78413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182c709da14da1" /><Relationship Type="http://schemas.openxmlformats.org/officeDocument/2006/relationships/image" Target="/ppt/media/image19.png" Id="Rd7992e6e58d5484f" /><Relationship Type="http://schemas.openxmlformats.org/officeDocument/2006/relationships/notesSlide" Target="/ppt/notesSlides/notesSlide19.xml" Id="R935e8f4d37c34e4e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03833d812f4ed8" /><Relationship Type="http://schemas.openxmlformats.org/officeDocument/2006/relationships/image" Target="/ppt/media/image20.png" Id="Rcd9e6867bbbb4c4a" /><Relationship Type="http://schemas.openxmlformats.org/officeDocument/2006/relationships/notesSlide" Target="/ppt/notesSlides/notesSlide20.xml" Id="Rbfd99bfc8eab42c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5fa4d93f0478e" /><Relationship Type="http://schemas.openxmlformats.org/officeDocument/2006/relationships/image" Target="/ppt/media/image21.png" Id="Red56fad3cb6b457e" /><Relationship Type="http://schemas.openxmlformats.org/officeDocument/2006/relationships/notesSlide" Target="/ppt/notesSlides/notesSlide21.xml" Id="Re1be303af9ff445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c4f68992aa4460" /><Relationship Type="http://schemas.openxmlformats.org/officeDocument/2006/relationships/image" Target="/ppt/media/image22.png" Id="R698268514f504c32" /><Relationship Type="http://schemas.openxmlformats.org/officeDocument/2006/relationships/notesSlide" Target="/ppt/notesSlides/notesSlide22.xml" Id="R5d6aa95235b949c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e8772fcc1f4bee" /><Relationship Type="http://schemas.openxmlformats.org/officeDocument/2006/relationships/image" Target="/ppt/media/image23.png" Id="R3ac9220bdd30415f" /><Relationship Type="http://schemas.openxmlformats.org/officeDocument/2006/relationships/notesSlide" Target="/ppt/notesSlides/notesSlide23.xml" Id="R1c4319cb5ef2415e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5f7b48238d4fb5" /><Relationship Type="http://schemas.openxmlformats.org/officeDocument/2006/relationships/image" Target="/ppt/media/image24.png" Id="Rd6ed7cce75bc426f" /><Relationship Type="http://schemas.openxmlformats.org/officeDocument/2006/relationships/notesSlide" Target="/ppt/notesSlides/notesSlide24.xml" Id="R13994c951e59431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ed58fbb5441f8" /><Relationship Type="http://schemas.openxmlformats.org/officeDocument/2006/relationships/image" Target="/ppt/media/image25.png" Id="R6cd57ec2739940fa" /><Relationship Type="http://schemas.openxmlformats.org/officeDocument/2006/relationships/notesSlide" Target="/ppt/notesSlides/notesSlide25.xml" Id="Rabb59762acb1472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93c67df344758" /><Relationship Type="http://schemas.openxmlformats.org/officeDocument/2006/relationships/image" Target="/ppt/media/image26.png" Id="R4fdcbb090d254899" /><Relationship Type="http://schemas.openxmlformats.org/officeDocument/2006/relationships/notesSlide" Target="/ppt/notesSlides/notesSlide26.xml" Id="R8052adb1821a4b1d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b80eeaf0b34ba6" /><Relationship Type="http://schemas.openxmlformats.org/officeDocument/2006/relationships/image" Target="/ppt/media/image27.png" Id="Rb8d4415765424173" /><Relationship Type="http://schemas.openxmlformats.org/officeDocument/2006/relationships/notesSlide" Target="/ppt/notesSlides/notesSlide27.xml" Id="R79020d0da6fe491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fe6cbbdc7fe4730" /><Relationship Type="http://schemas.openxmlformats.org/officeDocument/2006/relationships/image" Target="/ppt/media/image28.png" Id="R95b70e0dbfa04d37" /><Relationship Type="http://schemas.openxmlformats.org/officeDocument/2006/relationships/notesSlide" Target="/ppt/notesSlides/notesSlide28.xml" Id="R92775b4232b84a77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87afade0f4d59" /><Relationship Type="http://schemas.openxmlformats.org/officeDocument/2006/relationships/image" Target="/ppt/media/image29.png" Id="Re80299f803114185" /><Relationship Type="http://schemas.openxmlformats.org/officeDocument/2006/relationships/notesSlide" Target="/ppt/notesSlides/notesSlide29.xml" Id="R82727e679b89473a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bb6deffb8944f0" /><Relationship Type="http://schemas.openxmlformats.org/officeDocument/2006/relationships/image" Target="/ppt/media/image30.png" Id="Rdf985429ced84bb6" /><Relationship Type="http://schemas.openxmlformats.org/officeDocument/2006/relationships/notesSlide" Target="/ppt/notesSlides/notesSlide30.xml" Id="R968b1008dba6475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57A19B-9E1F-497B-80B9-C7A592A149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54DAD-374D-43A1-84A4-DA3056558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D2FCF8-8EC6-424E-BFFF-D5B6B359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MATH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4DBC8-92A0-4895-9398-C5A6351F1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A36E6F-D78E-4A54-9DE6-781B139B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比例、变分、有效数字、误差与模型评价。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72C3C7-76BC-4A17-90BD-0EB251E6E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0F8597-F1BE-4621-865F-B1E56F73B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A5AC9B-8FB5-47FF-AFF0-0B86B810F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284F07-794C-425E-BF53-317ADA858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13d37f738c4c6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4F4F2A-DFBD-45C8-B11A-29B017949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C69E7F-5690-4F25-9A2F-74B284C3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3474EB-969C-4901-9AFA-4A71408C6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CB65FC-AD89-405C-AFA6-8AB0EA9E4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47F7F8-ED15-4C54-8630-DC779CE29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597BF1-996B-4325-9DB0-B686BCF69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1A9406-58E8-4881-AF50-64C85488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19C1F3-A32F-473F-92A4-F05AFA504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C434BB-4B9E-4A48-A142-60A7952F1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31673435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BDF42F-E90B-4FED-A188-F706C8F84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E27DA8-11B1-4B20-99ED-873548E17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fa20654533411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1155BE-5635-4D28-864B-7792702CC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C9F67-7512-40B4-9A0C-348C49ACF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176813-3E92-4983-857C-AA23CEED6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DAC1AC-5A5D-49C1-888B-FF81877C1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2BCD5E-E2FA-4CFF-8B40-D1FBC225CC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3386BB-C465-43AA-824E-1482F7CE2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04AC0A-A822-407A-AA61-21959AE4E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D5C839-D260-41AA-938E-EE1461F2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28EC379-CDB1-49AC-B29E-655FDCBC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AC329D-488B-471B-8F6B-98D89A1B2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120920-8398-4228-A172-F189962BA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D606C-528F-47DB-856C-5558A5724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C9217F-4D6D-42FB-925D-6EB6A08B1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257432-5B49-4799-B932-F68569161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ECA4AE-2D7E-4CE1-BE90-552AE57EA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49E88A-5BB9-445B-ADAA-7D71B151A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B37512-4CFE-4F1F-A42D-DE57A8524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成功标准｜模型答案必须带单位、范围与合理性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2DB0177-6AC7-4967-B6CF-4F299097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480A2E-276A-475B-BF58-5D1689853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26C24E-1DDF-459E-9A35-8C37ED3A6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8014827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F886CF-A1A4-43C1-A37D-2C3CB561A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730A5D-B82E-406B-B77E-D877DE8D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2f154ba1e641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4F6F7D-12CE-442B-9E53-0BE9A7E85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CEFFF0-2137-4391-982B-AD5027D9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2C40F3-7A4E-480D-A1F6-22A0EE0A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507D55-D5FC-4FF3-A4D0-1BA1634D2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AA92D3-2E47-4D8A-905C-E8C2BC4EB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832380-9298-415C-BAC5-4281BEA87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边界提醒｜过早取近似导致累计误差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FF4801-84A9-4BD4-B984-0F32A100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3213B7-DD2A-4E58-839C-67C3327B6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E61ECE-5E27-4612-A4A6-7F0E14E0A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比例、变分、有效数字、误差与模型评价。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2A4DFE-197B-4C28-B337-AB426B848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03C81E-9F33-442F-856D-A473CF442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111A0A-DD47-4B3B-8DBA-6E8842D9C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A018D7-162F-403A-96C1-A0392991F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Compulsory Part 2027 Assessment Framework、2012-2023公开卷、Sample Paper 与 Practice Paper｜Paper 2·误差与百分率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42E88F-B60C-4E9E-9616-227794C23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52CBD2-94CC-4407-B644-E9A298AC5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9584FA-60EF-4660-BD8A-C65BC17F0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DACC309-456C-4886-8AA6-0370062F0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151049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A577C4-2C23-4A30-A475-606D30EBB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0BF6FC-412A-47F7-B30F-CC45E59E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76bc31115847a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3ACE9D-A6A2-45B1-8062-A835BD159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FD9269-F38D-4A81-A792-673369593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2F5DCD-4CCC-447B-BD59-8D5AEB081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能解释“模型答案必须带单位、范围与合理性”，并识别一个反例或边界。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B0D78E-00E8-46F6-A6CF-5A046E78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CB26099-E023-4CAC-A145-2BDF749CD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FCCDCF-9509-491D-8C44-4F01BB388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236A19-3A08-4234-89C7-1C9FF118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高频错因：过早取近似导致累计误差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FCF567-7637-407A-894A-E83BCA5EC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1B0E35-6121-4856-9516-A6962FCBF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DABFE9-B9BF-4C6C-BAEB-D156BC71E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7853FC-EA89-4193-A3B3-D1CB057A9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594E29-C564-4156-9F66-44D31C905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6EBA28-D91B-4EC1-AD46-1AB262823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EE87FE-48F6-4809-A70D-A685201A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858928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0ADC81-18CE-4C7D-86CF-A6D18D230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FCC6CF-BB9C-4F89-80AD-500028332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19a03c423b4f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0136FD-9ED9-4DF3-BCEB-8DA7F9B34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B55BAD-0A4A-4CCB-8843-096CF865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6FB570-93C4-40BB-9E59-FECC8761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965E22-F34A-4994-914C-7599620AE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C042F0-E84D-4D8D-ADE5-5EADA81C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1402834-B4D3-4158-91AD-AF85BA58C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07BDB1-4230-42E2-8B05-E6E8B9847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2B1844-1113-4DD8-9766-4A6DE3A9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CBA441-C88E-4592-AE4F-4C9D1DFE8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A645DC-FCBE-42E8-B469-9917B6B49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C2C98D-2A1B-4239-9AD5-8D3644213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2D0B73-AD9E-473F-A5B2-5D3E150E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F47E80-8769-488D-87AD-A4580CA2E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391977-CAB3-48CD-BB14-B96BF8582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A1B394-DAD5-4A87-BFEB-7063D689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ED88E0-8C0F-4542-B796-8BE14EDBD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C524FD-881D-418E-87C9-963C6C6A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正确结论：0.5/101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解析：相对误差=绝对误差÷测量值。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322C85-AB1C-4BCB-A29E-B809A1D54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3C34A3-FFF7-499E-82E2-881EA418A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8AC549-BCA5-4B9E-99DF-297C54E57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748DB3C-1272-4816-9B04-0260B0B12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73899156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0744659-E7A8-4958-A9AC-8F91C92DB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DB1226-4322-423A-9BAF-9BBFFDF5E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ec8fc495cf47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D3AD2-34F4-4DB1-A14C-7ADB0CF2C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474DB6-9479-41A3-9C0D-B717565E7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5880DD-9AEE-4EF9-96E5-7731363BB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90ABF3-9BB9-4D01-9B92-FC3BECF97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DEB139-8D99-441A-B103-C96C2526B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1756F6-CA3E-4A21-AE3E-55811654A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2C56D1-3095-40D9-A407-DEA9D571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E9AE9D-B19C-4483-8B9F-DCFD2C3D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BBDABA-A838-4626-82F6-D00C8538A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4E41E8-B1E9-486E-86BF-B21A3F579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1C6D66-C449-401A-82D5-8B0421432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C3C4BC-8254-4DEA-9B8A-479DE8751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B995CB-7646-4782-A979-8E2D30968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D53F12-2818-40B3-8D3F-BF3BC85B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8FF7E99-1151-4B19-83CA-1455D1BFE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2BC97E-C2E5-4565-AF1A-70FFE1E51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8449C7-B108-4946-97C0-2712ED5D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99BD22F-28E2-4BC9-A9E3-584ECB487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2DA9F5-4F17-4CA2-A846-131105E1D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9549888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415C1A-A5F2-49C8-BEA1-6CF6DFA60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6D193-711D-4846-9E5C-33B23AC9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96f27047f64a1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34BDF9-653A-4920-B068-7BF974C3C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DD5E75-7297-424D-8626-45C89A416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65A78B0-4DEE-474C-8AA9-ECFE41864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B5E335-4FD1-4F95-A0A6-9E1DF6690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22D117-6939-423D-B8EB-09358C24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EDFE77-6705-4166-87C4-65D6FC8A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123BAF-C5EB-4BE2-A47A-B5BE973DC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70073A-2886-45AC-97B0-A9951987E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BAE881-0F1A-4801-8656-15A2DCDC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D8A3BF-0DA0-459C-90CB-14E6F1B8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0E0F78-E130-48E8-BB43-130AA3C9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7515D1-0A04-4760-B123-CEF68E24B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A8356D-1F41-4893-933B-63C1E774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931068-AA32-44AC-82DE-5F4C1931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8F68B7-8EE0-46DF-920C-BBC8792A6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362E5F-4B65-41D7-961D-85E5E1AFC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57B23C-7429-408B-8961-A399B3817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129595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EC0BCC-7E43-4F78-B388-A9FAC6FB9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A8240-92A4-4D99-9F07-5A6EBCD5C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985bdf29d94fc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8CFDF4-39A1-4DC3-BF2B-22B88E023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672751-3E22-41D9-8897-280954B8E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89A86-0F27-4390-8719-706B408D8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3410A8-CA46-4E09-88E2-86C6DFB67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1E7B33-D262-4FC1-8C3F-F3AA8A19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97B1B7-8F45-442E-8165-D2485563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CC0C9A-05BE-45C5-B4FD-19F56D005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5E4614-3955-4684-BC6E-B090A47D1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24709B-DDEF-411C-A849-C323894D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47A9A2-1B51-4054-B2C4-895B3F46C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E22232-7138-415D-B611-5F035463E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17EAB7-566D-4462-B314-F5364CBFF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CA2883-BB07-46B4-BBEE-1FB073120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544F6A-257D-4C93-92D7-E89F4FD63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C7FC68-186B-4172-9A0A-1BB4516BA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DA106B-14CF-4A02-B340-FAF631590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B7993F-9D3F-4318-BFC6-E1A663F6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1154720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C6592B2-4A07-4A5D-ACB7-C528F0C9A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BFDF3-2C61-43C1-9473-B2F5540A1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d9bd13a5d140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2C33B3-D035-40C3-BCB3-6C35C973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BCF84E-6882-4CAF-84EC-F3434D26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C4214-BF9C-4E81-9866-7EB77CD57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7DA313-9CBA-4126-B3C0-551C4BAD2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$720；方案 B 固定 $288，另每次 $6。使用多少次时同价？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ED61C1-0BA4-4BEC-89F6-F75146E65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7869CA-274A-49A1-A537-AF5914734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17BC63-AB24-416C-B26B-69E18B3AB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6CF64D-8F59-4F4C-9CEA-FE1FED09B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1D3CB8-DDD1-4751-BFEA-3900F7192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F3C051-49BE-4E01-8174-C49B66F6F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A37394-C029-44F9-AEA7-04C995982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5841C57-E807-4660-B379-3CCC534E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DEEADE-2376-4BE5-A08D-5AA465BB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75E0A5-4FA3-4BAB-BB6E-004AE68AF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2AF124-BF53-463A-BE7F-B9837F2AE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E5A076F-3A76-42CF-B33D-DFC529830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60020C-6F75-4913-8824-B448A641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EB0BE0-E7D5-4906-8C54-DD0779421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671136-016D-45F3-84DD-7D89ABDF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61558708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012CC6B-7CD0-43D1-8F1A-A1E82C689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C68E1E-E531-43EA-B23F-3ECC8F4B3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38b2844d645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6EE687-B361-4BE0-85A2-AFF33C5DE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6B562E-16ED-4F1D-97EB-435BB1D9E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E15D90-D091-4DFA-BF9B-B19C90C7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641C741-FE95-452C-82AE-3ACB4EBFF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B3D9BB-EA79-42BB-A900-DD07DF6EB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【DSE原创模考｜参数为训练所设】测量值 101 cm，绝对误差上限 0.5 cm，相对误差上限约为：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239F71-E86C-4A1D-B11E-96C8EF9B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FF8589-D2A7-4223-8279-9E2FBB01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CFDDA7-D80B-4596-A7E5-7E8067B66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A343CC-CDAD-4A1D-8DDA-4EA7FD64B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$720；方案 B 固定 $288，另每次 $6。使用多少次时同价？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8651E5-F1BB-48EB-A98A-70C2F633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B8685-C02D-463F-A01F-BA6C15169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FDD99E-6370-47BD-A279-15237088D9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D9FB4B-2B1F-4512-A26B-CFE06106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32 人，现有 151 人。全部运走至少需：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B23E7-16D5-4D23-8897-BA33B39CA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8EBC21-0ADD-4E2F-B158-2DA7D66E5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8C8E4F-B205-48E4-9697-0F7FC268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72720F4-1F98-41A7-9EA6-95E54441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122360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BC4DBFB-2498-4D29-942F-05DDC9997E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C2B1C8-0553-42AB-A54D-B5D79170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0fe95703894e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279F7B-72D0-463C-A8CF-12860FB96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222102-E346-486D-8FD3-509C4038C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AD3EF32-A07C-44E4-9C10-02814EE3E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7DB83-F6E9-4F0C-B09B-28979A98C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063F63-8371-4BCF-B738-21F840B0A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AE5D7F-F750-4FD4-9343-A724BB983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00951E-B789-4BE4-884D-A18A05DF5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8B99D8-34AD-4804-A884-C673B427C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正确结论：72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解析链：列式后得 6x=432。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1FB28F-3B74-49CC-81A9-84F639FA6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B962BE-99D4-4F69-9ED9-2D9E4448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FEF265-E440-4693-8B95-FD30A7148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6C9479-9661-411E-8D36-B5BE60A9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6451874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8871DB-B56B-4425-BCB8-CA20BD5F8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BB5A71-88AB-4C04-AD08-795BBF42A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417a91e9bb42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EA42B3-A8C2-4BD5-A8E6-D5C32D6C8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64B5C-E3EE-448C-8C0C-F696B837D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4CACD8-A168-4CF9-B117-F340A42F8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F977E0-4ED2-4AB6-BF8D-2AFF283D6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32 人，现有 151 人。全部运走至少需：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1B388B-088F-4C7D-867C-261556A43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4306A4-2EA6-406D-A6F9-AA3101FEA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70DFB-6C07-4429-AEDC-2D9A93CB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4AA29D-FB4E-4CA2-8502-0DFE88604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19856E-2B3B-4FB2-8F87-6458F81A6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6F3B1-6A7B-4268-8D27-18CDDE8BB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D4F01-9BCF-4C43-85AD-033B74864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6E6E95-6BC3-4BEA-8B03-BB386246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A1C3AF-9FD4-4222-9883-5FE301B0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25289123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0F9C81-BCC8-484F-8A1A-B388360EA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118932-8A67-4218-AD37-D022D0D65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c0fe40265445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5192C7-CC59-46F5-8FE0-471BE990B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D5346-015A-431D-B991-C435AC242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592D3D-7633-4B83-A81E-A202AB092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能独立执行“设变量—列关系—求解—验证”，并说明每一步理由。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BEE2B8-53A5-487C-A62E-E910F18F7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B6B3E9-E32D-4052-A9D7-365820A6A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CDDE19-194D-46F4-B291-39882E4AA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E817CC-8EBC-4BBC-AC59-195E11B34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高频错因：过早取近似导致累计误差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65D844-88DE-4487-8130-697D6C8F7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69F8DB-4C0C-4047-8B6B-69C3F5A04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654921-0BF3-48AE-8262-E9BF9E61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56AE6F-945F-4AAE-A574-26D4DD34C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FE2A8B-BF7B-46D4-8B18-71B86FE57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345545-E053-4B7C-8A52-7C195BEE4B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88959A-2ACE-4063-A98A-18010D660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203596355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69FE94-B803-4CEC-816C-CB6EC6F87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1A7B59-5D76-49BA-825A-1C87048F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b235f5490047e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E9647D-D89F-40DB-84EE-C45E669B5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5CBAE0-CCFA-4ED9-91AA-033AF1DAB4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827474-12EC-4475-A5EB-E6B941020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E03DEC-8C17-4A8B-8645-59B7614FE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40389F-7076-461E-9E1B-D5E9A75FD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79FA7A-F890-4717-90CF-B27EF63F8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1CE7C1-7936-4A1B-A8B9-1239065D8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229DDA-01AA-4DBD-9477-AE7A1B36F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64E2A5-B887-4D3A-A997-DC78E9157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0086F2-882B-4D91-8942-B22DEA333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CE2233-75EF-412C-8C6A-808B6AAA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C06879-8148-4923-8C5D-D088427F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D1E2ECF-7C44-4A12-A5DB-EA2E58979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26F577-0636-453A-BEFE-0ADB937E2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7706E1-8066-421E-B62E-0824464AE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F4EC16-7943-4C28-930E-B4B415A39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5CDB02-9A2B-4724-83EC-B406AC34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正确结论：$208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解析：超出首段 3 小时。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E7A8E30-AE32-4E23-862D-335008C5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1FE855-660C-4552-A699-F47C04CAE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A1787F-7C37-4210-B26C-8067F9ADE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00B1065-9179-4500-A7F0-620EB3B9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73379590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232D51D-E26E-49D7-B679-2CCD4F7D9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89A542-D969-4F7D-B62F-DF0DB04E3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152b7273db40e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1FBB61-03E8-4548-8446-AD74182C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29932C-B144-4416-BE5D-95E9442F7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341E5B-2025-4ED9-8C1B-4100B29EB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6BDB3F-0F33-4F32-953D-5727E5E2B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AE0996-730A-4430-9327-7EC0C7FFC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4DFBFD-74D9-4BD1-8638-DC737BD93E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B6DE04-D068-449A-8133-87D71D58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027088-912F-4166-8E1E-9167ED781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0FC647-29A1-4F02-AC21-8CF5E1C7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5122DC-F46F-4052-9DDD-D4103718D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91F065-1AE7-4AD7-B645-95DE5F69B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4D22ED-8BA3-4D71-AFD4-AEB4E6A7D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1B7EE-DBC4-4CA6-9E46-6ADC083DE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C97063-8403-4788-B66F-97AE7884A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A1F695-C0B2-4797-A56C-99DF031F0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DFBBD7-C751-45EC-B268-93FA9294B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C88BBD2-69B6-4889-9140-28764157A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2BC2CD-2C1D-45B6-8B2A-91A308931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DDB3FC-7668-4F11-956F-47D5921C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134682782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0CADA9-13A2-46AF-8201-AFDA7F653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BFF374-0D8E-4655-ABE2-7B5110AE4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862eb1d4248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9D002-AB8B-4609-A990-7B79728D8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F930B7-2A2E-4D50-A024-DDE3EA831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7E15FEC-7800-4D81-8FF6-196F541C7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E95AF1-989F-4CDD-A104-0CE1A939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4058BD-40F4-4C0E-8A29-ED8E410B6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28A162-C2EA-4692-993C-EBA4AF2C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0FC439-B28D-4657-BE59-AD43D1F47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A6AE9A-F4D2-4A0B-A0C7-1B6FF9D7D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73163C-BC39-49B0-B3D3-D33EBAE7A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8BE071-7A91-4DDD-850D-567F1ED7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1BE40E-F193-4763-A490-12401D33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3C5383-936C-483D-8B99-B1137F4EB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068E480-65C4-46C4-B8CF-6CFD5BCF9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DCCA06-98BF-406B-8740-C527B1D8E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056529-5B8D-4FF3-92E9-4EDB02966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441414-90B2-4565-952C-6F32FE71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16E08C-1DAF-460C-8682-7BA8E36CA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1802264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D649B7-D300-4FFC-812E-F3AA9646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D234C7-2DCA-4EB7-9E56-65D4277ED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b977c30f6f436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4A8D6D-D395-4250-BE02-07549F03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B02584-4749-43BB-9873-C103C53FC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2616B-E6B4-4A25-877D-42D625AB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28B559-20D5-4338-8E45-BD61CADA3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AC8BCA-A4AC-47AA-AB43-E8FA2EDF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F39F5-0993-47A5-B1FC-59C98A38C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5A85C0-168E-4B9A-884A-627546C9C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6256A2-8A4B-419E-A1FE-CC3C7666A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CC5481-DF44-4802-AF57-608F0C732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E5CA5F-30E2-413F-9C15-9FE1DFFEB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DDBD31-7CD4-4C1E-A718-5AF84B6E4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1B9D6E-5E88-4318-A818-A4C0495F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9C4440-F33A-4C2B-B649-BC5208E0E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B2E0B4-FE5E-409D-B8B3-F9B7DB098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8EAC68-87C2-423C-82B0-A752C83B3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6983B7-0612-4ABA-BCEA-B5D3BD569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3BDF6D-9BD5-4387-A5F6-6BC3A0A21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8665744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482895D-471E-4D36-B772-357F507B5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4C0AF6-E51C-4E8B-BB31-AF987B3E1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79cf92019843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EC41C1-5FD0-4D01-B050-35C97BFA9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71C543-722E-4C2E-81EC-09A48D9EF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E40082-88E8-4713-80C1-2F79A248C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CD2BA3-A03A-4BA0-8AB6-CDC9B47A3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22 人，现有 193 人。全部运走至少需：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52BB79-BD23-4F71-BD23-7680CFF2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BC4861-5098-4CDA-9B4C-899FC116F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EA37EB-4B6A-419B-BE31-5B07CE53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E19E5A-6073-4C9A-8AD0-503D36ADE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BC70AC-BBAB-4225-B9EE-D7417118B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20AFC3-EDE0-4D34-B45D-5216407B4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B5DA4F-D315-430E-A895-186EEB376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C7F82B-F0DB-4C4F-9191-0E658D8DB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F4F272-515F-423F-B16F-BDD2E361B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0C3A9B-E09F-48CE-B4EA-F092ECECE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A2EE11-AA69-4363-AF95-5A8F87359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8F11295-D99E-453D-9B61-6187274E4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832B39-8FFA-4FF9-85E5-31D97F5C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99E189-0C49-4943-B25E-42A594A7C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3E90D91-7B3B-4082-B54D-BA21C45B4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31268780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CB4825-7C27-46D9-AB00-C9122583A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DCA19-1190-460F-97CB-E2769E449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992e6e58d548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1A378D-D779-4C9E-AF4D-3BE31EAF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2AA9C2-CE8D-4CE5-8422-AD8A6CA4D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0829B8-4504-4535-A5DE-86FBCE728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2E2925-4679-4DB2-A7F0-85828F4F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E7B1CF-870D-4388-9319-0A8F9310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【DSE原创模考｜参数为训练所设】停车首 6 小时 $130，其后每小时 $26。停车 9 小时费用：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AC765-AD5A-45F7-9C9A-195276DA8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7C96DD-982F-48FB-8A18-58FB21E24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5F99DA-4712-4605-A3FF-9950F443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1F2FF8-7B25-4FE8-96AC-951C9178C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【DSE原创模考｜参数为训练所设】接驳车每程最多载 22 人，现有 193 人。全部运走至少需：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F56BA-5C26-4B8A-B148-3F5CC4B3F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733FF4-88CA-4967-B5C2-CAB2D42F9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DF1457-55B7-468A-80CF-10A34B85E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BA441B-3F27-4C81-9181-F527ADD21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C=3x+4。若 x 增加 6，C 增加：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2CC808-F7D9-4C75-864E-9C5C68A4A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1F70E0-2365-4814-881A-AB595C2ED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8E1E8D-8703-412D-9392-3EC19DFD3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14383F-23EB-4346-B5E9-6E012C9F3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2486184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D617E0-99C9-422B-B39D-D5E5A03AF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EDBBF3-EDFB-48C5-9788-324A84401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9e6867bbbb4c4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209271-245E-4689-92D0-C1D7C4A3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B32FFC-DAA7-4FD0-8A2E-27BCB6B2C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2C94D-E758-4A23-999B-000ABBE72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221BDE-E61E-490C-AF88-8162DB009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2A9B92-DB9F-4BE0-9A49-7B39746FD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1552EB-7C98-4D7E-834F-FD1360B3F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79863C7-419C-43A9-9472-F31754671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BEE763-20B7-4905-B83F-1FD87C426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 程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解析链：人数除以容量后必须向上取整。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18C863-F249-40D1-9263-9441B94E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679B83-4DFB-4DC0-A8AA-30823B914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2E27DF-7DF2-47D0-B512-E3C379506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86DF45-A368-49F3-9AB3-D7E81C58D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22050513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DF5B8C-5675-4BE0-B778-AF02E8996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002AE-FB8E-4232-87BC-A4A1AA20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56fad3cb6b45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253087-950C-402F-9D27-B49DB6233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9BCEDB-0755-493A-84AA-119FF3814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7CED0E-5A80-48F3-8179-ED1502D42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60E85E-6BCF-4D8F-A7D1-F5864C4BA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C=3x+4。若 x 增加 6，C 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691415-E165-40D6-8682-96C15DADC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5A97D4-EB2A-44E0-A64E-B34EBB9C8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9AEFE-B056-4DA2-A8B2-86DAC8E45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B1FED-D64A-4BAE-812C-F84151D11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4A6D28-456D-472D-A110-CD22AC915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B9F5E3-28CB-4FE6-B233-A88293E6B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B718C8-4A45-4325-B3B8-EB462E6CC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45AFBB-FA49-407C-B9BD-C6AFB49A9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0CF29D-E2A2-4ECE-9242-2ACC5456E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9215091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B41A67-A39F-46D3-9A2B-91F0BA75F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51205C-D410-4D49-B60C-C2238C72C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8268514f504c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23D60-6056-46CA-BA17-C34DC38D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568227-1915-4DA1-827C-9347C18FE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5862FB-B884-42ED-B6EB-AB5E500B1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31F7D5-A0E4-40E6-B2C7-BD8C41147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58E8B-8FF9-46F3-90FA-EE5D5B4C3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3C72F0-357C-421B-B644-6F1C8D748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66BB45-A12B-4626-8A8D-9DC5B0014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高频错因：过早取近似导致累计误差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9D0A05-C5CF-4CBA-B3E7-F17F2897C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BF4AE3-F937-41A4-BE26-0874E61DA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FE1CE8-0D41-4A7B-9CA9-8AD00A6F1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0EF924-4BF0-45D8-8B02-74B9DE27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8303E8-325D-4A54-897E-DFF44DC36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B160C9-82A6-450C-AD89-7074410F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352766-4F2A-4281-8CBD-38ABCEF4F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641153912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1D6AAF-6D38-4CE6-A20F-65E7C5C0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EFAA3-8002-4C3F-B583-024C081C9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c9220bdd3041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09843-279D-4977-BFE9-E2838FC3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739456-4419-425F-BDEC-1E660C13F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2ACC32-1F31-4EC4-9C5B-16CD3C102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3B7DAF-540B-45A9-A111-1AD3D4151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864D43-1492-4806-97D0-C00530F37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82BE4F-95EE-459D-80CB-B1291684F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80AE24-F2D7-4ECA-8B83-E202543D5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列关系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BD37EC-F1A6-4328-B1D7-5B0A89CE0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9A23C7-ED9A-4C48-9757-64FF7308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求解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9053A-322D-4951-B9A9-D86F543A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9C6E57-1E2C-4C54-B364-8107DEF3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验证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4349BB-F161-40EC-BEB3-6A860BC20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B9D8C0-0864-496C-B945-CE9A4797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7F436F9-4CD4-4F24-8D43-C804E140B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44F294-A388-4C06-86B0-9F57A4BAD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77F875-13DB-4A63-9449-4564FD374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85F3A7-6A82-4EF3-AF44-8518F1895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正确结论：0.6 L/s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解析：除以 60，得 0.6 L/s。 完成计算后可代回题干条件复核唯一结果。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3B70390-1CE0-4551-827A-E3249B889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BD56D3-82F1-469C-B2DB-93A6041BD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BD69C4-8CA3-47E7-8917-8B3239B35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633DD07-0E65-42D4-B46F-60D56F8B2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6851482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B43850-63A8-4A9A-8703-EE96E1DEC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FCA8FE-C304-4287-8B4E-784B25940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ed7cce75bc42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5E5667-CF92-484B-AF43-F835994B4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0F07E1-EDE7-4406-A574-0B76EAF83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6A5EE-2483-465B-B1A7-E11A9B99B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BFBFFF-F7AB-4C36-BBF8-B0BFE0891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096EA-38DB-4E5B-B97E-492C83729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A5ED49-8CEB-45C4-BE7A-DF8A913A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1D94D-D2D3-483A-8425-5D0286A4B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210829-F7DA-4104-9B05-386CEB83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7080CB-6136-4A65-9BF3-8601304B8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571143-9B7E-4BE2-97B2-D4BE3F32E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4681F26-AEB5-4F74-8E32-AF25F66A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258424-0969-4FF2-8865-C094BD60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5B567D-1C2E-42A5-81B2-5372C5799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5E1351-42A3-4392-B248-26717A906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130CAE-AD33-4AE5-BF19-22C82CEE2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D5802-0FA2-41A0-9399-CF7FC075A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43DA8EC-90FD-4360-9B2F-74F3F2BE4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14881F-7270-4497-9479-6C43345CF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3CDFE7-DF05-42E1-B406-A8A565084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522503069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C2A2E2C-42AE-4523-A0A0-CA77A6881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D90DB6-24BD-4636-A357-00E48675C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d57ec2739940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F10564-A83E-468F-851B-55B58DC94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F16294-6C5D-49DB-A675-A4DB5EE00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773E3F-FB15-41D7-AE6A-758800BCB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1B3D16-C85F-4854-B803-1B2D28EEF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建模、估算与误差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82C0CB-11D9-4488-8131-7CB2C37E2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5648F9C-2794-49D4-8B9B-52F115CE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FF8020-3450-40A4-B833-305229F65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B5A4E9-45C7-495E-8816-0BE77E7F8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23C839-5208-422F-9FC9-46A9FA53A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B7AEF3-5CDB-4CDC-BE00-2467350B6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4421E8-A9A1-499A-A11F-7172AA909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3F1981-80AF-4BDE-B225-F3C7C8A49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90D510-3223-4D89-A0E8-8DD65E519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A592BB-2FC7-4587-9877-F49BCAFA6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0B1859-0904-456B-9B57-5421E742D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4B2C60-6D73-4DE7-B571-775989DD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DFBF11-D2D2-4419-AB31-8F8217705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17577463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E9333A-3254-4D70-A9FB-C877B5E4B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217F49-420D-4412-BDA7-60FB5CD4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dcbb090d25489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ADF72-2377-4A1E-BDDA-35769DAA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71F42F-2CAD-49F0-AFE9-405B2BF8F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1836D0-C262-4023-9A7B-6D4652922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48DD99-40C3-4DF0-907D-0AC293895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B3EF4-EB26-40B2-BBF2-2357D2D58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D6F845-A4D2-4A6A-BF2C-0CF1ACE2A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49BC4C-0988-4646-B368-47AA93D8D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模型答案必须带单位、范围与合理性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750696-48D1-4EB0-AEDA-1CD8299A2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D0C6AE-6417-48D7-85DC-C8D9A417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8D66F7-555C-4EE9-9192-1D12AF40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设变量—列关系—求解—验证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1F1D59-E082-4746-A471-8D5006305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D1CAA-C457-454D-A187-EACA72587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A0DBAD-4C70-4870-9BC5-D95E603A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检查：过早取近似导致累计误差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6ACD34-AB43-46D8-A39E-0CBF0CA84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C909CE-4F0B-41E9-ACAF-2FE367280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9CA47D-E570-4857-A49C-DF0B6A887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E2D39B-93EA-4AF4-B4B8-03E42D588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8671373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D0E30C2-CA4A-4D0E-9EBE-CC84B2AA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BBC5A5-5D93-416C-BE36-354AA886B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d44157654241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D03D64-D557-4391-A70D-6C02CB2D9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5270A4-2080-4D60-9AFD-294157414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FD4FA-A496-4DAB-93DB-FED839E54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B19C4E-1B4A-4E3B-866E-C4B57C251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C=9x+10。若 x 增加 5，C 增加：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5321AE-65F2-446A-BE1C-6473662D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Compulsory Part 2027 Assessment Framework、2012-2023公开卷、Sample Paper 与 Practice 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8A3262-757A-4FA6-BD4E-55211B603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15CFD6-FA50-4EF5-8732-440F78288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6519DA-2BFA-424D-8029-E8109541C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EE1DFB-F5CE-470F-A3D5-F56CD8722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69C746C-DBA8-4841-8ECC-C62566F97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0CE9C0-504A-4723-A44A-52BEB748B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85EC5F-9457-469A-9DD5-9D64F6F51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740C53-1A72-4640-98A0-47AA5CD5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FFC0AA9-25D2-4E6E-8168-33513FB4C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A0DC44-FC67-4088-ABFD-514A98D9B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64B19E-0AA4-4B5A-BB46-D1D046F9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A6BDDA-7060-4D36-8A5D-A3303E24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AEBDB5-04ED-4922-8705-57C12765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105F70-CB25-4870-A583-A9D2BB3E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4946997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D0116A2-E7DC-4F39-9B3D-042F13852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876E98-9904-402A-BD76-3C4758212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b70e0dbfa04d3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161946-7D22-4B2C-9803-9FBE5EC3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DFBDF1-FFE4-4E32-81AF-A3932956E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A0DB4-082D-43B4-A9E4-B5622FD29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7E1A5C-96AA-44BB-8E3D-4F1F477B5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9779B-A2AC-42CB-AD94-64039E79C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【DSE原创模考｜参数为训练所设】流量 36 L/min 换算为 L/s：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C213E2-D525-488A-BB3D-0C0E75925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2D3CF-04E4-4176-A304-C3F75BAFB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7565C1-7BF0-479D-8322-38374D57E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AAF03C-F902-4A2B-B879-9A7BD621A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【DSE原创模考｜参数为训练所设】模型 C=9x+10。若 x 增加 5，C 增加：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777404-5036-4A0C-AB62-807326E2A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F92E56-58F6-4D03-9AC5-0E9AD2E0C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64286C-F0F7-4E60-9396-17470DEEA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4F0078-B558-46C1-AF97-5A0F8A3C7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$520；方案 B 固定 $208，另每次 $2。使用多少次时同价？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5F7F03-CABD-4B5A-8A5B-45CEE24E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AB3C25-4F69-4BDE-8FBC-DC54CBEFB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2307EB7-BC58-43B4-9E1B-14BE1592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531DFC-8631-488B-B12C-C88DDA6E3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841808731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11684C-EC2A-4C1E-BB94-D6305CB5C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866D10-6447-48A4-B6B0-360A56B0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0299f8031141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33189-AA7E-44AC-B0D8-7857D2B31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D0616C-662A-4188-BFD5-008A0E825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1343E6-FBD5-43D4-BEFA-86446C44F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AD4C16-AD4F-4EA3-879D-094B765C5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过早取近似导致累计误差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9CEEDD-BEB8-4A12-BC25-B1B1D70E6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19BF52-8D5A-4DF8-AEE6-C0CF59E4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F50989-6485-4147-BAAC-3D67616D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1F85B8-27F7-40BB-B5AA-60DB0BE39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解析链：固定项抵消，变化量为斜率乘输入变化。 完成计算后可代回题干条件复核唯一结果。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D80A8A-A569-45C6-A40E-FA380DC08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F5244F-5939-484E-A94A-8D5F7479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13524B-0CE5-4E3C-9262-F4814F6A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9EDB11-4E6C-4D1C-A3ED-8DEA708C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0178633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5F7C1E-51C7-407A-BD11-64A64430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008827-6E9B-4A63-A75E-4DC6271A0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f985429ced84bb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37DCC9-C79C-4638-8A87-08CD8ECAA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052949-83E1-4166-B0BB-1EAA0DE05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ABB6C1-1721-4724-8B3F-4B8E21D88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335C61-1C3E-47B6-B020-3604FDF95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【DSE原创模考｜参数为训练所设】方案 A 固定 $520；方案 B 固定 $208，另每次 $2。使用多少次时同价？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0269186-9F1C-4A03-832F-508EC3203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1E62B2-361A-4A76-9DCC-4AD721457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FF938B6-F231-4A19-BF06-93F69388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4395DA-7C62-48DD-94E3-A14ADC48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8496AD-594F-4833-9D17-7E7E4A49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628377-61E4-4BCE-8C91-C3E8FFAFB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E58E4-5FB1-427F-BCC9-B74A39016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D3686D-5D42-4D35-9A91-283547027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MATH · 建模、估算与误差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54B79D-444E-49DC-AF60-F5227A52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160096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2026-08-19T08:57:49.0610000Z</dcterms:created>
  <dcterms:modified xsi:type="dcterms:W3CDTF">2026-08-19T08:57:49.0610000Z</dcterms:modified>
</coreProperties>
</file>