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39bacf701374a31" /><Relationship Type="http://schemas.openxmlformats.org/officeDocument/2006/relationships/extended-properties" Target="/docProps/app.xml" Id="R2b1695c17b544b31" /><Relationship Type="http://schemas.openxmlformats.org/officeDocument/2006/relationships/officeDocument" Target="/ppt/presentation.xml" Id="R180d49e8794d4d3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94add7b90f64866"/>
  </p:sldMasterIdLst>
  <p:notesMasterIdLst>
    <p:notesMasterId xmlns:r="http://schemas.openxmlformats.org/officeDocument/2006/relationships" r:id="Rd67b1e574f7f4660"/>
  </p:notesMasterIdLst>
  <p:sldIdLst>
    <p:sldId xmlns:r="http://schemas.openxmlformats.org/officeDocument/2006/relationships" id="256" r:id="Rf67be5b0aca94f1f"/>
    <p:sldId xmlns:r="http://schemas.openxmlformats.org/officeDocument/2006/relationships" id="257" r:id="R9e2259f51ea04ce4"/>
    <p:sldId xmlns:r="http://schemas.openxmlformats.org/officeDocument/2006/relationships" id="258" r:id="Re77cecba505e4bbe"/>
    <p:sldId xmlns:r="http://schemas.openxmlformats.org/officeDocument/2006/relationships" id="259" r:id="Rad7828cc82154d9a"/>
    <p:sldId xmlns:r="http://schemas.openxmlformats.org/officeDocument/2006/relationships" id="260" r:id="R1df26ad2ba504a8f"/>
    <p:sldId xmlns:r="http://schemas.openxmlformats.org/officeDocument/2006/relationships" id="261" r:id="Re6e2219d580f4041"/>
    <p:sldId xmlns:r="http://schemas.openxmlformats.org/officeDocument/2006/relationships" id="262" r:id="Rc81367246d274930"/>
    <p:sldId xmlns:r="http://schemas.openxmlformats.org/officeDocument/2006/relationships" id="263" r:id="Rb5993ecb0afc4ee9"/>
    <p:sldId xmlns:r="http://schemas.openxmlformats.org/officeDocument/2006/relationships" id="264" r:id="R6fce72f68d754192"/>
    <p:sldId xmlns:r="http://schemas.openxmlformats.org/officeDocument/2006/relationships" id="265" r:id="Rb440857c2e72499b"/>
    <p:sldId xmlns:r="http://schemas.openxmlformats.org/officeDocument/2006/relationships" id="266" r:id="Rdecef0f388474598"/>
    <p:sldId xmlns:r="http://schemas.openxmlformats.org/officeDocument/2006/relationships" id="267" r:id="Rabacc08c85b24c6c"/>
    <p:sldId xmlns:r="http://schemas.openxmlformats.org/officeDocument/2006/relationships" id="268" r:id="Re1a201638b4e4f3f"/>
    <p:sldId xmlns:r="http://schemas.openxmlformats.org/officeDocument/2006/relationships" id="269" r:id="Re62f861429034649"/>
    <p:sldId xmlns:r="http://schemas.openxmlformats.org/officeDocument/2006/relationships" id="270" r:id="R916e161982cc450d"/>
    <p:sldId xmlns:r="http://schemas.openxmlformats.org/officeDocument/2006/relationships" id="271" r:id="R61068498fb644b5e"/>
    <p:sldId xmlns:r="http://schemas.openxmlformats.org/officeDocument/2006/relationships" id="272" r:id="R1e4017ad8f5d42a7"/>
    <p:sldId xmlns:r="http://schemas.openxmlformats.org/officeDocument/2006/relationships" id="273" r:id="R9fa6c35d3773478e"/>
    <p:sldId xmlns:r="http://schemas.openxmlformats.org/officeDocument/2006/relationships" id="274" r:id="R96b3eea0749a485a"/>
    <p:sldId xmlns:r="http://schemas.openxmlformats.org/officeDocument/2006/relationships" id="275" r:id="Rd3f4f17f9c3a4e29"/>
    <p:sldId xmlns:r="http://schemas.openxmlformats.org/officeDocument/2006/relationships" id="276" r:id="Rc8981ed0133e453e"/>
    <p:sldId xmlns:r="http://schemas.openxmlformats.org/officeDocument/2006/relationships" id="277" r:id="R16f37be9a0154e0a"/>
    <p:sldId xmlns:r="http://schemas.openxmlformats.org/officeDocument/2006/relationships" id="278" r:id="R41a03a62af8447c0"/>
    <p:sldId xmlns:r="http://schemas.openxmlformats.org/officeDocument/2006/relationships" id="279" r:id="Rf9fce7b8ff784d37"/>
    <p:sldId xmlns:r="http://schemas.openxmlformats.org/officeDocument/2006/relationships" id="280" r:id="R2532b54f05564c24"/>
    <p:sldId xmlns:r="http://schemas.openxmlformats.org/officeDocument/2006/relationships" id="281" r:id="R4a4095fd07324319"/>
    <p:sldId xmlns:r="http://schemas.openxmlformats.org/officeDocument/2006/relationships" id="282" r:id="R1928deb9107d4f6e"/>
    <p:sldId xmlns:r="http://schemas.openxmlformats.org/officeDocument/2006/relationships" id="283" r:id="R88b6fa68a4be48f2"/>
    <p:sldId xmlns:r="http://schemas.openxmlformats.org/officeDocument/2006/relationships" id="284" r:id="R308f37da18f144d5"/>
    <p:sldId xmlns:r="http://schemas.openxmlformats.org/officeDocument/2006/relationships" id="285" r:id="R26450ed78f9041d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2723ad14a734d32" /><Relationship Type="http://schemas.openxmlformats.org/officeDocument/2006/relationships/slideMaster" Target="/ppt/slideMasters/slideMaster1.xml" Id="Rc94add7b90f64866" /><Relationship Type="http://schemas.openxmlformats.org/officeDocument/2006/relationships/notesMaster" Target="/ppt/notesMasters/notesMaster1.xml" Id="Rd67b1e574f7f4660" /><Relationship Type="http://schemas.openxmlformats.org/officeDocument/2006/relationships/presProps" Target="/ppt/presProps.xml" Id="R308194bf26a34269" /><Relationship Type="http://schemas.openxmlformats.org/officeDocument/2006/relationships/tableStyles" Target="/ppt/tableStyles.xml" Id="R59fd102457144a9d" /><Relationship Type="http://schemas.openxmlformats.org/officeDocument/2006/relationships/slide" Target="/ppt/slides/slide1.xml" Id="Rf67be5b0aca94f1f" /><Relationship Type="http://schemas.openxmlformats.org/officeDocument/2006/relationships/slide" Target="/ppt/slides/slide2.xml" Id="R9e2259f51ea04ce4" /><Relationship Type="http://schemas.openxmlformats.org/officeDocument/2006/relationships/slide" Target="/ppt/slides/slide3.xml" Id="Re77cecba505e4bbe" /><Relationship Type="http://schemas.openxmlformats.org/officeDocument/2006/relationships/slide" Target="/ppt/slides/slide4.xml" Id="Rad7828cc82154d9a" /><Relationship Type="http://schemas.openxmlformats.org/officeDocument/2006/relationships/slide" Target="/ppt/slides/slide5.xml" Id="R1df26ad2ba504a8f" /><Relationship Type="http://schemas.openxmlformats.org/officeDocument/2006/relationships/slide" Target="/ppt/slides/slide6.xml" Id="Re6e2219d580f4041" /><Relationship Type="http://schemas.openxmlformats.org/officeDocument/2006/relationships/slide" Target="/ppt/slides/slide7.xml" Id="Rc81367246d274930" /><Relationship Type="http://schemas.openxmlformats.org/officeDocument/2006/relationships/slide" Target="/ppt/slides/slide8.xml" Id="Rb5993ecb0afc4ee9" /><Relationship Type="http://schemas.openxmlformats.org/officeDocument/2006/relationships/slide" Target="/ppt/slides/slide9.xml" Id="R6fce72f68d754192" /><Relationship Type="http://schemas.openxmlformats.org/officeDocument/2006/relationships/slide" Target="/ppt/slides/slide10.xml" Id="Rb440857c2e72499b" /><Relationship Type="http://schemas.openxmlformats.org/officeDocument/2006/relationships/slide" Target="/ppt/slides/slide11.xml" Id="Rdecef0f388474598" /><Relationship Type="http://schemas.openxmlformats.org/officeDocument/2006/relationships/slide" Target="/ppt/slides/slide12.xml" Id="Rabacc08c85b24c6c" /><Relationship Type="http://schemas.openxmlformats.org/officeDocument/2006/relationships/slide" Target="/ppt/slides/slide13.xml" Id="Re1a201638b4e4f3f" /><Relationship Type="http://schemas.openxmlformats.org/officeDocument/2006/relationships/slide" Target="/ppt/slides/slide14.xml" Id="Re62f861429034649" /><Relationship Type="http://schemas.openxmlformats.org/officeDocument/2006/relationships/slide" Target="/ppt/slides/slide15.xml" Id="R916e161982cc450d" /><Relationship Type="http://schemas.openxmlformats.org/officeDocument/2006/relationships/slide" Target="/ppt/slides/slide16.xml" Id="R61068498fb644b5e" /><Relationship Type="http://schemas.openxmlformats.org/officeDocument/2006/relationships/slide" Target="/ppt/slides/slide17.xml" Id="R1e4017ad8f5d42a7" /><Relationship Type="http://schemas.openxmlformats.org/officeDocument/2006/relationships/slide" Target="/ppt/slides/slide18.xml" Id="R9fa6c35d3773478e" /><Relationship Type="http://schemas.openxmlformats.org/officeDocument/2006/relationships/slide" Target="/ppt/slides/slide19.xml" Id="R96b3eea0749a485a" /><Relationship Type="http://schemas.openxmlformats.org/officeDocument/2006/relationships/slide" Target="/ppt/slides/slide20.xml" Id="Rd3f4f17f9c3a4e29" /><Relationship Type="http://schemas.openxmlformats.org/officeDocument/2006/relationships/slide" Target="/ppt/slides/slide21.xml" Id="Rc8981ed0133e453e" /><Relationship Type="http://schemas.openxmlformats.org/officeDocument/2006/relationships/slide" Target="/ppt/slides/slide22.xml" Id="R16f37be9a0154e0a" /><Relationship Type="http://schemas.openxmlformats.org/officeDocument/2006/relationships/slide" Target="/ppt/slides/slide23.xml" Id="R41a03a62af8447c0" /><Relationship Type="http://schemas.openxmlformats.org/officeDocument/2006/relationships/slide" Target="/ppt/slides/slide24.xml" Id="Rf9fce7b8ff784d37" /><Relationship Type="http://schemas.openxmlformats.org/officeDocument/2006/relationships/slide" Target="/ppt/slides/slide25.xml" Id="R2532b54f05564c24" /><Relationship Type="http://schemas.openxmlformats.org/officeDocument/2006/relationships/slide" Target="/ppt/slides/slide26.xml" Id="R4a4095fd07324319" /><Relationship Type="http://schemas.openxmlformats.org/officeDocument/2006/relationships/slide" Target="/ppt/slides/slide27.xml" Id="R1928deb9107d4f6e" /><Relationship Type="http://schemas.openxmlformats.org/officeDocument/2006/relationships/slide" Target="/ppt/slides/slide28.xml" Id="R88b6fa68a4be48f2" /><Relationship Type="http://schemas.openxmlformats.org/officeDocument/2006/relationships/slide" Target="/ppt/slides/slide29.xml" Id="R308f37da18f144d5" /><Relationship Type="http://schemas.openxmlformats.org/officeDocument/2006/relationships/slide" Target="/ppt/slides/slide30.xml" Id="R26450ed78f9041d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7a28ca16eda447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a79f31f0f92462b" /><Relationship Type="http://schemas.openxmlformats.org/officeDocument/2006/relationships/notesMaster" Target="/ppt/notesMasters/notesMaster1.xml" Id="R450c1b54badd4d5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17586866fc04b4b" /><Relationship Type="http://schemas.openxmlformats.org/officeDocument/2006/relationships/notesMaster" Target="/ppt/notesMasters/notesMaster1.xml" Id="R1ca96e2163f54b2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a8062851ed04f81" /><Relationship Type="http://schemas.openxmlformats.org/officeDocument/2006/relationships/notesMaster" Target="/ppt/notesMasters/notesMaster1.xml" Id="R1f7a71dc3a254f9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980719da64c4cc6" /><Relationship Type="http://schemas.openxmlformats.org/officeDocument/2006/relationships/notesMaster" Target="/ppt/notesMasters/notesMaster1.xml" Id="Reeb3d03ffcf548c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d04a1fccfc74962" /><Relationship Type="http://schemas.openxmlformats.org/officeDocument/2006/relationships/notesMaster" Target="/ppt/notesMasters/notesMaster1.xml" Id="Rec1630fbe5a942f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caf1c15b5364ecb" /><Relationship Type="http://schemas.openxmlformats.org/officeDocument/2006/relationships/notesMaster" Target="/ppt/notesMasters/notesMaster1.xml" Id="R33d08f5ad4ed42b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cb3dad1cab5495f" /><Relationship Type="http://schemas.openxmlformats.org/officeDocument/2006/relationships/notesMaster" Target="/ppt/notesMasters/notesMaster1.xml" Id="R26cdad63281045c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b0a2e35fff94c0c" /><Relationship Type="http://schemas.openxmlformats.org/officeDocument/2006/relationships/notesMaster" Target="/ppt/notesMasters/notesMaster1.xml" Id="R02c8986595c647d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78a055be26684812" /><Relationship Type="http://schemas.openxmlformats.org/officeDocument/2006/relationships/notesMaster" Target="/ppt/notesMasters/notesMaster1.xml" Id="R9d3d9efe5af445c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6a2bbc8cf6d4b64" /><Relationship Type="http://schemas.openxmlformats.org/officeDocument/2006/relationships/notesMaster" Target="/ppt/notesMasters/notesMaster1.xml" Id="R5d1b8e90bfbb4bf3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46bc9c6d776b44a0" /><Relationship Type="http://schemas.openxmlformats.org/officeDocument/2006/relationships/notesMaster" Target="/ppt/notesMasters/notesMaster1.xml" Id="Ree8ce1660bb145b7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bdbbeaf13fa44e12" /><Relationship Type="http://schemas.openxmlformats.org/officeDocument/2006/relationships/notesMaster" Target="/ppt/notesMasters/notesMaster1.xml" Id="R9d6a6c8d337942a4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f5dcee1832a24dd3" /><Relationship Type="http://schemas.openxmlformats.org/officeDocument/2006/relationships/notesMaster" Target="/ppt/notesMasters/notesMaster1.xml" Id="R65095012a32240a1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646f2946841f411f" /><Relationship Type="http://schemas.openxmlformats.org/officeDocument/2006/relationships/notesMaster" Target="/ppt/notesMasters/notesMaster1.xml" Id="R2c2ef622e23b4228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d3a6a9bf2b094d8e" /><Relationship Type="http://schemas.openxmlformats.org/officeDocument/2006/relationships/notesMaster" Target="/ppt/notesMasters/notesMaster1.xml" Id="Rfabf6118c4054fd2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0f90459f3766466f" /><Relationship Type="http://schemas.openxmlformats.org/officeDocument/2006/relationships/notesMaster" Target="/ppt/notesMasters/notesMaster1.xml" Id="R67c4becf72d14654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26acbb4e72814295" /><Relationship Type="http://schemas.openxmlformats.org/officeDocument/2006/relationships/notesMaster" Target="/ppt/notesMasters/notesMaster1.xml" Id="R1bd6ee26b3e941ad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67edfba73b544f10" /><Relationship Type="http://schemas.openxmlformats.org/officeDocument/2006/relationships/notesMaster" Target="/ppt/notesMasters/notesMaster1.xml" Id="Re29bbc2f29b5466a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6b31ec5a48084b5e" /><Relationship Type="http://schemas.openxmlformats.org/officeDocument/2006/relationships/notesMaster" Target="/ppt/notesMasters/notesMaster1.xml" Id="R021ff3a415924ccd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a19a3996450441be" /><Relationship Type="http://schemas.openxmlformats.org/officeDocument/2006/relationships/notesMaster" Target="/ppt/notesMasters/notesMaster1.xml" Id="Rb4ee52e568c945bc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1ad6e731921a4586" /><Relationship Type="http://schemas.openxmlformats.org/officeDocument/2006/relationships/notesMaster" Target="/ppt/notesMasters/notesMaster1.xml" Id="R72c68718bc474cb2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495f54dc380548ce" /><Relationship Type="http://schemas.openxmlformats.org/officeDocument/2006/relationships/notesMaster" Target="/ppt/notesMasters/notesMaster1.xml" Id="R1417ba63f1234403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4d2144071f4b43a2" /><Relationship Type="http://schemas.openxmlformats.org/officeDocument/2006/relationships/notesMaster" Target="/ppt/notesMasters/notesMaster1.xml" Id="R266fe0e6e2c84665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acb7a43742c94395" /><Relationship Type="http://schemas.openxmlformats.org/officeDocument/2006/relationships/notesMaster" Target="/ppt/notesMasters/notesMaster1.xml" Id="R2c22120557d54905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1ecfe4a1202845a6" /><Relationship Type="http://schemas.openxmlformats.org/officeDocument/2006/relationships/notesMaster" Target="/ppt/notesMasters/notesMaster1.xml" Id="R11dc17ebae7440b3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4a54c007f82e45df" /><Relationship Type="http://schemas.openxmlformats.org/officeDocument/2006/relationships/notesMaster" Target="/ppt/notesMasters/notesMaster1.xml" Id="Ra4f73f95fc124c01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40e49defce0344ef" /><Relationship Type="http://schemas.openxmlformats.org/officeDocument/2006/relationships/notesMaster" Target="/ppt/notesMasters/notesMaster1.xml" Id="R00afbc42c6004237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c23a672e37294b14" /><Relationship Type="http://schemas.openxmlformats.org/officeDocument/2006/relationships/notesMaster" Target="/ppt/notesMasters/notesMaster1.xml" Id="R4fb249a5e08e4b25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fd19c10f2d3c40a9" /><Relationship Type="http://schemas.openxmlformats.org/officeDocument/2006/relationships/notesMaster" Target="/ppt/notesMasters/notesMaster1.xml" Id="R7ea7379a4c8f4673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4782748f15c0430a" /><Relationship Type="http://schemas.openxmlformats.org/officeDocument/2006/relationships/notesMaster" Target="/ppt/notesMasters/notesMaster1.xml" Id="R9c13ba1e5f9a464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数学必修 的“等差等比数列”学习单元。本套课件共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2·数列通项；用于知识范围与设问结构校准，题目身份为DSE原创模考题，不冒充历届真题（访问日期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2·数列通项；用于知识范围与设问结构校准，题目身份为DSE原创模考题，不冒充历届真题（访问日期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讲稿】明确告诉学生：本单元只训练“等差等比数列”。先解释知识范围，再用一句话建立核心判断，最后示范标准方法。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【互动提问】请用自己的话复述“先判断差或比是否恒定”，并举一个会触发“首项与项数错位”的错误例子。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2·数列通项；用于知识范围与设问结构校准，题目身份为DSE原创模考题，不冒充历届真题（访问日期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Q1：【DSE原创模考｜参数为训练所设】等差数列首项 3、公差 3，第 6 项： 选项为 A.21；B.15；C.18；D.36。讲解时强调：先判断差或比是否恒定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【预期回答】学生能说出“列表识别—写通项—再求和”中的起始动作，并避开“首项与项数错位”。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2·数列通项；用于知识范围与设问结构校准，题目身份为DSE原创模考题，不冒充历届真题（访问日期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分步讲评：先重述题目条件，再逐步示范“列表识别—写通项—再求和”，最后给出正确结论“18”。完整解析：用 aₙ=a₁+(n−1)d。 完成计算后可代回题干条件复核唯一结果。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2·数列通项；用于知识范围与设问结构校准，题目身份为DSE原创模考题，不冒充历届真题（访问日期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Mathematics Compulsory Part 2027 Assessment Framework、2012-2023公开卷、Sample Paper 与 Practice Paper｜Paper 2·数列通项。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【预期回答】学生能把失分归入“首项与项数错位”或更精确的个人错因，并写出可执行检查动作。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2·数列通项；用于知识范围与设问结构校准，题目身份为DSE原创模考题，不冒充历届真题（访问日期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讲稿】逐项解释“等差等比数列”中的专有名词、符号、对象和单位。特别强调：首项与项数错位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2·数列通项；用于知识范围与设问结构校准，题目身份为DSE原创模考题，不冒充历届真题（访问日期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讲稿】用“条件—表示—方法—核验”重建本知识点。示范时逐步引用：列表识别—写通项—再求和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2·数列通项；用于知识范围与设问结构校准，题目身份为DSE原创模考题，不冒充历届真题（访问日期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讲稿】带学生逐句读取任务，不先求答案。要求指出材料中的有效条件，再按“列表识别—写通项—再求和”作答。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A·数列模型；用于知识范围与设问结构校准，题目身份为DSE原创模考题，不冒充历届真题（访问日期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2·数列求和；用于知识范围与设问结构校准，题目身份为DSE原创模考题，不冒充历届真题（访问日期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讲稿】先展示错误路径，再用解析链复原第一失分点。禁止只说“粗心”；必须落到“首项与项数错位”或更精确的动作。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A·数列模型；用于知识范围与设问结构校准，题目身份为DSE原创模考题，不冒充历届真题（访问日期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2·数列求和；用于知识范围与设问结构校准，题目身份为DSE原创模考题，不冒充历届真题（访问日期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Q11：【DSE原创模考｜参数为训练所设】等差数列首项 13、公差 6。若第 k 项为 37，则 k= 选项为 A.4；B.6；C.5；D.19。讲解时强调：先判断差或比是否恒定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【预期回答】学生能说出“列表识别—写通项—再求和”中的起始动作，并避开“首项与项数错位”。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A·项序反解；用于知识范围与设问结构校准，题目身份为DSE原创模考题，不冒充历届真题（访问日期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分步讲评：先重述题目条件，再逐步示范“列表识别—写通项—再求和”，最后给出正确结论“5”。完整解析：由通项方程反解项序。 完成计算后可代回题干条件复核唯一结果。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A·项序反解；用于知识范围与设问结构校准，题目身份为DSE原创模考题，不冒充历届真题（访问日期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Mathematics Compulsory Part 2027 Assessment Framework、2012-2023公开卷、Sample Paper 与 Practice Paper｜选择题呈现·参照 Paper 1 Section A·项序反解。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【预期回答】学生能把失分归入“首项与项数错位”或更精确的个人错因，并写出可执行检查动作。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A·项序反解；用于知识范围与设问结构校准，题目身份为DSE原创模考题，不冒充历届真题（访问日期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讲稿】逐项解释“等差等比数列”中的专有名词、符号、对象和单位。特别强调：首项与项数错位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A·项序反解；用于知识范围与设问结构校准，题目身份为DSE原创模考题，不冒充历届真题（访问日期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讲稿】用“条件—表示—方法—核验”重建本知识点。示范时逐步引用：列表识别—写通项—再求和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A·项序反解；用于知识范围与设问结构校准，题目身份为DSE原创模考题，不冒充历届真题（访问日期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讲稿】带学生逐句读取任务，不先求答案。要求指出材料中的有效条件，再按“列表识别—写通项—再求和”作答。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2·数列求和；用于知识范围与设问结构校准，题目身份为DSE原创模考题，不冒充历届真题（访问日期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A·数列综合；用于知识范围与设问结构校准，题目身份为DSE原创模考题，不冒充历届真题（访问日期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讲稿】先展示错误路径，再用解析链复原第一失分点。禁止只说“粗心”；必须落到“首项与项数错位”或更精确的动作。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2·数列求和；用于知识范围与设问结构校准，题目身份为DSE原创模考题，不冒充历届真题（访问日期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A·数列综合；用于知识范围与设问结构校准，题目身份为DSE原创模考题，不冒充历届真题（访问日期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Q21：【DSE原创模考｜参数为训练所设】等差数列第 3 项 10，第 8 项 20，公差： 选项为 A.10；B.2；C.12；D.3。讲解时强调：先判断差或比是否恒定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【预期回答】学生能说出“列表识别—写通项—再求和”中的起始动作，并避开“首项与项数错位”。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2·数列参数；用于知识范围与设问结构校准，题目身份为DSE原创模考题，不冒充历届真题（访问日期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分步讲评：先重述题目条件，再逐步示范“列表识别—写通项—再求和”，最后给出正确结论“2”。完整解析：a₈−a₃=5d。 完成计算后可代回题干条件复核唯一结果。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2·数列参数；用于知识范围与设问结构校准，题目身份为DSE原创模考题，不冒充历届真题（访问日期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Mathematics Compulsory Part 2027 Assessment Framework、2012-2023公开卷、Sample Paper 与 Practice Paper｜Paper 2·数列参数。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【预期回答】学生能把失分归入“首项与项数错位”或更精确的个人错因，并写出可执行检查动作。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2·数列参数；用于知识范围与设问结构校准，题目身份为DSE原创模考题，不冒充历届真题（访问日期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讲稿】逐项解释“等差等比数列”中的专有名词、符号、对象和单位。特别强调：首项与项数错位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2·数列参数；用于知识范围与设问结构校准，题目身份为DSE原创模考题，不冒充历届真题（访问日期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讲稿】用“条件—表示—方法—核验”重建本知识点。示范时逐步引用：列表识别—写通项—再求和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2·数列参数；用于知识范围与设问结构校准，题目身份为DSE原创模考题，不冒充历届真题（访问日期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讲稿】带学生逐句读取任务，不先求答案。要求指出材料中的有效条件，再按“列表识别—写通项—再求和”作答。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A·数列综合；用于知识范围与设问结构校准，题目身份为DSE原创模考题，不冒充历届真题（访问日期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A·数列模型；用于知识范围与设问结构校准，题目身份为DSE原创模考题，不冒充历届真题（访问日期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讲稿】先展示错误路径，再用解析链复原第一失分点。禁止只说“粗心”；必须落到“首项与项数错位”或更精确的动作。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A·数列综合；用于知识范围与设问结构校准，题目身份为DSE原创模考题，不冒充历届真题（访问日期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A·数列模型；用于知识范围与设问结构校准，题目身份为DSE原创模考题，不冒充历届真题（访问日期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c71d64647a1479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598904068834a26" /><Relationship Type="http://schemas.openxmlformats.org/officeDocument/2006/relationships/slideLayout" Target="/ppt/slideLayouts/slideLayout1.xml" Id="R61f55794119948b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1f55794119948b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eff4b7cea5e4e10" /><Relationship Type="http://schemas.openxmlformats.org/officeDocument/2006/relationships/image" Target="/ppt/media/image.png" Id="R730e57cd98d0426a" /><Relationship Type="http://schemas.openxmlformats.org/officeDocument/2006/relationships/notesSlide" Target="/ppt/notesSlides/notesSlide1.xml" Id="R738029e7d395495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04a559cd4064dd9" /><Relationship Type="http://schemas.openxmlformats.org/officeDocument/2006/relationships/image" Target="/ppt/media/image2.png" Id="Ra579dc758cd54541" /><Relationship Type="http://schemas.openxmlformats.org/officeDocument/2006/relationships/notesSlide" Target="/ppt/notesSlides/notesSlide2.xml" Id="R71396f1f742845d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a5d9acf99914c3e" /><Relationship Type="http://schemas.openxmlformats.org/officeDocument/2006/relationships/image" Target="/ppt/media/image3.png" Id="Re788a1a6a8f74c0d" /><Relationship Type="http://schemas.openxmlformats.org/officeDocument/2006/relationships/notesSlide" Target="/ppt/notesSlides/notesSlide3.xml" Id="R622dc70dc6b04b2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6471b8582584c7d" /><Relationship Type="http://schemas.openxmlformats.org/officeDocument/2006/relationships/image" Target="/ppt/media/image4.png" Id="R7cf7ddd47e924aa0" /><Relationship Type="http://schemas.openxmlformats.org/officeDocument/2006/relationships/notesSlide" Target="/ppt/notesSlides/notesSlide4.xml" Id="R659d79c161244f0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5850038e67e4645" /><Relationship Type="http://schemas.openxmlformats.org/officeDocument/2006/relationships/image" Target="/ppt/media/image5.png" Id="R4181a395c5aa4952" /><Relationship Type="http://schemas.openxmlformats.org/officeDocument/2006/relationships/notesSlide" Target="/ppt/notesSlides/notesSlide5.xml" Id="R61bffaa8ea434a0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78b4430829645c1" /><Relationship Type="http://schemas.openxmlformats.org/officeDocument/2006/relationships/image" Target="/ppt/media/image6.png" Id="R571dcecefe9f4ada" /><Relationship Type="http://schemas.openxmlformats.org/officeDocument/2006/relationships/notesSlide" Target="/ppt/notesSlides/notesSlide6.xml" Id="R2497ca98ebd549c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1f1b82381694c05" /><Relationship Type="http://schemas.openxmlformats.org/officeDocument/2006/relationships/image" Target="/ppt/media/image7.png" Id="Ra6aa74867ef54521" /><Relationship Type="http://schemas.openxmlformats.org/officeDocument/2006/relationships/notesSlide" Target="/ppt/notesSlides/notesSlide7.xml" Id="Rc2bcbf17cb3b465e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3095d12cc664903" /><Relationship Type="http://schemas.openxmlformats.org/officeDocument/2006/relationships/image" Target="/ppt/media/image8.png" Id="R3bb198b95e7f4204" /><Relationship Type="http://schemas.openxmlformats.org/officeDocument/2006/relationships/notesSlide" Target="/ppt/notesSlides/notesSlide8.xml" Id="Rb9f1ff35c0db40d6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fb5bbc02f9c4a8c" /><Relationship Type="http://schemas.openxmlformats.org/officeDocument/2006/relationships/image" Target="/ppt/media/image9.png" Id="R8ab4ad3d7f7c4b79" /><Relationship Type="http://schemas.openxmlformats.org/officeDocument/2006/relationships/notesSlide" Target="/ppt/notesSlides/notesSlide9.xml" Id="Rb667c81b42ae40a4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6eab5903060490e" /><Relationship Type="http://schemas.openxmlformats.org/officeDocument/2006/relationships/image" Target="/ppt/media/image10.png" Id="Receea980c2c74642" /><Relationship Type="http://schemas.openxmlformats.org/officeDocument/2006/relationships/notesSlide" Target="/ppt/notesSlides/notesSlide10.xml" Id="R1472d63180bb4f99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14c84e0063f4e28" /><Relationship Type="http://schemas.openxmlformats.org/officeDocument/2006/relationships/image" Target="/ppt/media/image11.png" Id="R9a0ad66bb4124a44" /><Relationship Type="http://schemas.openxmlformats.org/officeDocument/2006/relationships/notesSlide" Target="/ppt/notesSlides/notesSlide11.xml" Id="R441c90f738b740ea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c9eb77b8b714fb1" /><Relationship Type="http://schemas.openxmlformats.org/officeDocument/2006/relationships/image" Target="/ppt/media/image12.png" Id="R28f1b5a1e72b443b" /><Relationship Type="http://schemas.openxmlformats.org/officeDocument/2006/relationships/notesSlide" Target="/ppt/notesSlides/notesSlide12.xml" Id="R5db4437021d5434b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7ec0a960e5b4a31" /><Relationship Type="http://schemas.openxmlformats.org/officeDocument/2006/relationships/image" Target="/ppt/media/image13.png" Id="R7bf498cfae2547dd" /><Relationship Type="http://schemas.openxmlformats.org/officeDocument/2006/relationships/notesSlide" Target="/ppt/notesSlides/notesSlide13.xml" Id="R9abe7bacd7fe4bd3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ae9d785dd96407e" /><Relationship Type="http://schemas.openxmlformats.org/officeDocument/2006/relationships/image" Target="/ppt/media/image14.png" Id="Ra19242d90e304ef8" /><Relationship Type="http://schemas.openxmlformats.org/officeDocument/2006/relationships/notesSlide" Target="/ppt/notesSlides/notesSlide14.xml" Id="R1a221fd9ab7b4c25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3506b5b20444f70" /><Relationship Type="http://schemas.openxmlformats.org/officeDocument/2006/relationships/image" Target="/ppt/media/image15.png" Id="R826127ff7cf44084" /><Relationship Type="http://schemas.openxmlformats.org/officeDocument/2006/relationships/notesSlide" Target="/ppt/notesSlides/notesSlide15.xml" Id="Ra5af9bacf7624a73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edffd388c6b4b70" /><Relationship Type="http://schemas.openxmlformats.org/officeDocument/2006/relationships/image" Target="/ppt/media/image16.png" Id="Rfb826e98debb4712" /><Relationship Type="http://schemas.openxmlformats.org/officeDocument/2006/relationships/notesSlide" Target="/ppt/notesSlides/notesSlide16.xml" Id="R9127825b7e9445ea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62238f843de4175" /><Relationship Type="http://schemas.openxmlformats.org/officeDocument/2006/relationships/image" Target="/ppt/media/image17.png" Id="Rff22eaa788b5447f" /><Relationship Type="http://schemas.openxmlformats.org/officeDocument/2006/relationships/notesSlide" Target="/ppt/notesSlides/notesSlide17.xml" Id="R340e74420aa5414a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fef23d513b54250" /><Relationship Type="http://schemas.openxmlformats.org/officeDocument/2006/relationships/image" Target="/ppt/media/image18.png" Id="Rc177f09a471640f8" /><Relationship Type="http://schemas.openxmlformats.org/officeDocument/2006/relationships/notesSlide" Target="/ppt/notesSlides/notesSlide18.xml" Id="R2991ad32fd304dde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89f7e54d2a045dc" /><Relationship Type="http://schemas.openxmlformats.org/officeDocument/2006/relationships/image" Target="/ppt/media/image19.png" Id="Rd39ced4064814f31" /><Relationship Type="http://schemas.openxmlformats.org/officeDocument/2006/relationships/notesSlide" Target="/ppt/notesSlides/notesSlide19.xml" Id="Rd237b329908f4111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e3beee0940e467c" /><Relationship Type="http://schemas.openxmlformats.org/officeDocument/2006/relationships/image" Target="/ppt/media/image20.png" Id="R5dca66a86d364619" /><Relationship Type="http://schemas.openxmlformats.org/officeDocument/2006/relationships/notesSlide" Target="/ppt/notesSlides/notesSlide20.xml" Id="R84b6dd3d9c3744ca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a9f2ae86e81424b" /><Relationship Type="http://schemas.openxmlformats.org/officeDocument/2006/relationships/image" Target="/ppt/media/image21.png" Id="R1e666fe2317d4ea7" /><Relationship Type="http://schemas.openxmlformats.org/officeDocument/2006/relationships/notesSlide" Target="/ppt/notesSlides/notesSlide21.xml" Id="Rb8689c077981480b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a49e16e580e494d" /><Relationship Type="http://schemas.openxmlformats.org/officeDocument/2006/relationships/image" Target="/ppt/media/image22.png" Id="R98db1b1548b74ab6" /><Relationship Type="http://schemas.openxmlformats.org/officeDocument/2006/relationships/notesSlide" Target="/ppt/notesSlides/notesSlide22.xml" Id="R18832e85417448e3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594d4888bb64530" /><Relationship Type="http://schemas.openxmlformats.org/officeDocument/2006/relationships/image" Target="/ppt/media/image23.png" Id="R6f4aba7f82f649f9" /><Relationship Type="http://schemas.openxmlformats.org/officeDocument/2006/relationships/notesSlide" Target="/ppt/notesSlides/notesSlide23.xml" Id="R6ac02dbf83b742c3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d7085d39a6d429d" /><Relationship Type="http://schemas.openxmlformats.org/officeDocument/2006/relationships/image" Target="/ppt/media/image24.png" Id="R32d49696194e4ad3" /><Relationship Type="http://schemas.openxmlformats.org/officeDocument/2006/relationships/notesSlide" Target="/ppt/notesSlides/notesSlide24.xml" Id="R50e41c66e35e446a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2d263be70dc4180" /><Relationship Type="http://schemas.openxmlformats.org/officeDocument/2006/relationships/image" Target="/ppt/media/image25.png" Id="Rcfec101a5efd48e9" /><Relationship Type="http://schemas.openxmlformats.org/officeDocument/2006/relationships/notesSlide" Target="/ppt/notesSlides/notesSlide25.xml" Id="R1e86d16139224a42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9f00e227b244eaf" /><Relationship Type="http://schemas.openxmlformats.org/officeDocument/2006/relationships/image" Target="/ppt/media/image26.png" Id="R0f057e2c9c5f4881" /><Relationship Type="http://schemas.openxmlformats.org/officeDocument/2006/relationships/notesSlide" Target="/ppt/notesSlides/notesSlide26.xml" Id="Rcbee8600f501406f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5eda0b11b5847f7" /><Relationship Type="http://schemas.openxmlformats.org/officeDocument/2006/relationships/image" Target="/ppt/media/image27.png" Id="R6ff09fb3ebad4e74" /><Relationship Type="http://schemas.openxmlformats.org/officeDocument/2006/relationships/notesSlide" Target="/ppt/notesSlides/notesSlide27.xml" Id="Rc4e256adeded41b9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cf387ffb31e4790" /><Relationship Type="http://schemas.openxmlformats.org/officeDocument/2006/relationships/image" Target="/ppt/media/image28.png" Id="Rf5d257108b4a4476" /><Relationship Type="http://schemas.openxmlformats.org/officeDocument/2006/relationships/notesSlide" Target="/ppt/notesSlides/notesSlide28.xml" Id="R80bdd37b0e9843c1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ccc90f582c24879" /><Relationship Type="http://schemas.openxmlformats.org/officeDocument/2006/relationships/image" Target="/ppt/media/image29.png" Id="R1211d99ded254424" /><Relationship Type="http://schemas.openxmlformats.org/officeDocument/2006/relationships/notesSlide" Target="/ppt/notesSlides/notesSlide29.xml" Id="Rd574fb94345a4513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c52853d97b14caf" /><Relationship Type="http://schemas.openxmlformats.org/officeDocument/2006/relationships/image" Target="/ppt/media/image30.png" Id="R6a15291059784776" /><Relationship Type="http://schemas.openxmlformats.org/officeDocument/2006/relationships/notesSlide" Target="/ppt/notesSlides/notesSlide30.xml" Id="R04532cfbef42484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8E036B1-E3D0-4704-BD2B-356B7BA9B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A9E5C19-0C44-4EF6-9DF5-29AA430D4C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B2D0C2A-2CC5-4BDA-B22C-2E77181A0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MATH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AF94A8D-101C-408B-9C66-D298E2FFA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等差等比数列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03A5761-D5A3-4037-9680-795F108433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通项、前 n 项和、增长与财务应用。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97DDCCE-D9D0-4A47-9C45-F12937CCA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62DC622-D5AD-4591-A859-4AD544859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B4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0BC6BF7-F3F0-4F2A-BFD7-AF88B0BCC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3C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3F5556B-8225-460A-9738-5706728AD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30e57cd98d0426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F8F5732-2D00-40C5-B679-88684A5A73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07BD90B-35A8-4154-87BC-DD25BD80D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129531C-A225-4932-BA4E-7D28EE56F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4E66152-2418-41D0-840D-13DE01E2D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F661C46-5E6B-46F4-AC15-464C2BAE6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7A3EFAB-6C52-4041-BE3C-DA26C473E5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DEF6ED6-355E-420F-8C6E-AE77D6E27A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4181FC2-461D-4F8D-B7D4-626A8CA78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等差等比数列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4CC6EFE-3D4D-40EC-B18E-243454D7B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131156232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8066B8D-AEC0-462F-8A8F-89483FE52F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98E89ED-B15B-4A63-B47B-21C0EB220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579dc758cd5454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587231F-528B-4735-A965-018EAF61DC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B39195C-DBE4-46AA-9AD4-6400F1270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415D1C8-7462-496D-B229-AF53745C4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FC75748-9386-4387-BBDF-BD80E02091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E91B431-024C-4A44-B08B-D08C53E30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042B336-B6AE-4654-97E4-3C6F3AC09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99A644B-AE8B-40B1-A7D8-54095751F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D62C99D-4BC7-4EED-886B-0E3DC9A668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F4341F3-7B23-4117-AA75-C363866E5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27A1062-EA4B-47FC-94D2-2DB744873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6E8BC5B-6D8A-45C0-86F4-4B8BA376C7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E1199DA-6297-4E3E-A55F-321949BA0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D63B50C-FE48-480E-927B-0FBE9FA8A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3981774-0BF4-4658-A35E-E406D3E585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A01F52F-C47C-45BA-B78E-F55A82A094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8918774-1CA4-4745-A750-1A682C198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95F7878-5517-4EDD-AF90-B8A03D8C23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成功标准｜先判断差或比是否恒定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B583C24-58FC-4473-98ED-B618BCB7F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54BE61A-30E9-486D-855E-8590A4A45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等差等比数列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F70F59E-1496-4771-BEDE-A5217DF156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22924836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6FF9A72-CCEB-463E-861E-27C385DE3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B803CFC-D0D7-41F1-B02E-B6813E96CF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788a1a6a8f74c0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981A35B-07D4-4D92-870C-764371DC1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等差等比数列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3457BD0-3143-42C6-9F34-8B736F4A85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8E159E1-3DC5-41B4-B504-F0C24C1016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6284D7A-5E37-45EF-8678-9347842C2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A6CA1D6-84DF-4C00-B9FF-4D77BF8A1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先判断差或比是否恒定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7E7BB91-B19A-4D22-A33F-531F89A6A9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边界提醒｜首项与项数错位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D521A01-A5EA-4E98-8EBD-AA1BF6429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D707EF5-253B-44F8-B648-56E200FE7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8422C01-1DD4-45F5-9137-C13CC308C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通项、前 n 项和、增长与财务应用。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E9F6A74-5D92-431C-B6A6-1DCEDB3C28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F4EE32F-CAEC-4C63-9BFB-7FDE988B74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7638313-A14C-4A40-88BE-B2381B8F09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列表识别—写通项—再求和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425F048-E388-4572-8789-008C79E74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题型依据｜DSE模考题型｜参照 HKDSE Mathematics Compulsory Part 2027 Assessment Framework、2012-2023公开卷、Sample Paper 与 Practice Paper｜Paper 2·数列通项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287D0DF-A94C-45BD-907F-9A4DC41DDF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B6FE363-071E-4E90-B0D2-57A93864A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B4D480C-D75B-41FB-900F-262FDCD77B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等差等比数列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5DD5C43-D781-4AC4-BCB3-0C2A4EDE8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81996413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EC2B053-E5A7-4B14-A9ED-8E04DF36A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7FDFCF2-120D-4C88-AF12-D4FC98AA1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cf7ddd47e924aa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1B92D76-B327-4BC1-997D-881EF5F80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FE3C473-B257-4CF6-8B6A-F2CBF36FF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A7777F1-B4F3-47BC-9902-EBCBD7A96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能解释“先判断差或比是否恒定”，并识别一个反例或边界。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D68F752-FD46-40E2-AE26-2B7073CD4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560C80E-BCE3-4DA3-89DA-602A5A73BC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86D42C5-3C6F-4F4A-A37D-41D2DA88D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【DSE原创模考｜参数为训练所设】等差数列首项 3、公差 3，第 6 项：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14E1645-57C8-460A-8871-5E10DA7F2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高频错因：首项与项数错位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7A17A35-2BD3-4E4A-B6BD-605D6BF01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4F9FDD6-45F0-4641-9A37-F41C0AD17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F8B0F9A-2D3F-447E-814C-C1665E11D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先判断差或比是否恒定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293EB73-84F2-44A1-8455-BABEA6FAF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C0FBBFD-58B7-4081-B283-B263A35DC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4B91973-39A0-406B-BD7F-29C63BDAF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等差等比数列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EC3A0E8-E06E-4970-8247-F8BAEB46D9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83071055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E319CB4-7D18-4E7D-92BC-85B169175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9E5B4AF-8355-41B3-920E-A7334E6BB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181a395c5aa495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035AC30-0295-407B-8A15-F9297DB3CE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2227E4C-4856-4647-9EB6-295D34FA00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1512040-4D90-428A-843D-46405BCA7B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941DBC9-B389-4AF7-B90E-F7B7F3347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C59B7E7-F044-4CF1-A9A6-5D641D5907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列表识别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9428805-197E-4082-A0C0-899EC29ED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54C2118-74BA-49FF-B6CA-5410DA1AB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写通项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C41876B-AAE7-47DE-A504-D8F5CAD131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11496E8-C7EE-4CAB-AD92-8F2A075113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再求和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FDF932D-68A1-4951-BF05-53532FF19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0FA65BD-5B53-462A-9BFB-D985E9E30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0B31082-3E71-46D9-B745-EF848D9E1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【DSE原创模考｜参数为训练所设】等差数列首项 3、公差 3，第 6 项：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B3D6278-E7D5-48AB-B936-710CC50E0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EAD486D-3372-4550-8247-54104AC504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7253013-D885-4FEE-BEAE-9392BFC396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正确结论：18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解析：用 aₙ=a₁+(n−1)d。 完成计算后可代回题干条件复核唯一结果。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6C8418E-6C47-4DDE-AB48-2485638EB0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09FE17F-6E75-4270-A2F9-38DFF37FF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71F80A2-A800-4F73-98B0-E9E46FB8F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等差等比数列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9CE4AC0-5ACA-47EA-8147-202C6452D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66332628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C146EC1-8D67-4AC5-BDDC-E09876F3F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D5C33AE-0D5E-49AF-B8EA-5CED003EA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71dcecefe9f4ad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C3E4AE6-2A88-41A2-874E-A28C300B1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AE70CE8-EEAE-407D-8240-5EC49DEEC4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6891F35-9FE7-4708-AEC7-D37F60D92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EFA543A-EAC0-4137-9FDD-AF95BF563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1A8182B-1ADC-439B-8BB8-53055551B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89E93C9-6026-479C-AD71-C0CF294D6F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CD05EA0-FB84-4B3B-BCC0-AB1064F9E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B824E32-5004-4E19-BAE2-A72A3A095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600F3EA-C1F2-46C3-B3BD-C354CEEE04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C74DA9D-6BFC-4FC4-9794-AF6BC8F11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9B8440C-3CF8-4B8C-A37E-7C75AF9618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E15792C-A8C8-49F0-868B-355D8B116C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6092E0E-5852-452A-8BD7-540091FAF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首项与项数错位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221D78B-3849-4C0B-9EAB-71CC5811CE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7E9D7F5-5C88-4BFE-9C21-0571DB0AA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894FFEA-34DF-4A14-B199-113C56CA5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1050163-1D7F-4743-92A6-81EE9481EF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6207DEB-AF31-4742-BE15-B96B31CA1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等差等比数列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9FB4056-1BA2-4ABC-A262-94FE9B2BE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138763380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34A3AF6-3F82-4E9A-9259-E30C26CA5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9EE6F52-DE42-408D-9FB0-B38E42855A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6aa74867ef5452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2A74CAA-F3A8-4A27-AAF9-9F7F70464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25ED599-9017-48BF-B262-3EFAF9F41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F5BB18E-737A-47E6-940E-8CE48426BC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CBE76EC-7703-4E37-A057-BA5DF3FED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等差等比数列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683B76F-C865-454D-980D-199AA1472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8CE6B37-DA7C-4A2E-8D27-1BB8DDEBEA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DFCC793-906A-4699-A9B2-BC20640BF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先判断差或比是否恒定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A81446B-A4BF-432D-8E59-682C4734B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8D1D173-5BF9-4AD6-9A5C-C46CAE01D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0332968-A862-489A-97D2-850828A67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列表识别—写通项—再求和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F04AB7E-E768-4F25-B1C8-79A9FE8D5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832EA10-AE9C-4E29-AA0E-E74D80856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106C383-3680-4F12-BB2C-15AF2FA65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首项与项数错位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18DD7BC-F7A2-4B46-A09E-A1EC22D64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2D90450-A095-423D-B0A9-33CA7D73F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18D335F-411A-4AAD-AB69-D7B98FA968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等差等比数列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A3B2F6C-17B0-45B4-9D0B-E5F45D52B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93259968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F6BB704-93BA-40D8-B6DD-EF273F42D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9ADC35C-FF8B-4110-8A2B-B0B2B67D3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bb198b95e7f420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644C1BD-E69D-47B1-AACD-C829EE247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393D74E-737C-4438-9AE9-8B2AAD5F9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5F4FC1F-BFB0-41D7-90A0-C0F2D66E5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A8C0E43-BB06-4BD4-B5B4-B91AF339B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【DSE原创模考｜参数为训练所设】等差数列首项 3、公差 3，第 6 项：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A296042-5B51-4997-8C08-070319107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22BF7CB-7E88-4B12-8103-30D4EACAC2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556695A-A1D6-4AD6-8CD3-A894AE433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先判断差或比是否恒定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4F0D256-4022-48DF-8EF8-089DF7F36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55A4A87-8BB9-4DF3-AFF6-1D6D981768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AC198A3-3D94-4F69-A06C-AB4B6C5E2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列表识别—写通项—再求和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CB2F15F-C038-4621-9963-6CC3CE618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10E61C8-9902-4AE3-8491-5BD65E6C46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088560D-4BB5-4110-8692-E0DE37542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检查：首项与项数错位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0021D44-2B49-48CF-9FEA-A38C9C841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95E8827-1C9A-4DBA-928E-0EBD994721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3027EE6-787A-4E38-9106-B2E174EE3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等差等比数列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21D2350-50B3-4057-B6C7-79E82D86B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158212568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365DF74-1AF2-4679-A582-B026DFF97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CAA3542-D319-4918-8C76-6DA63EDB7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ab4ad3d7f7c4b7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FB358B2-0C85-466E-82BE-24CC8EA75F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43EBFD0-AABD-4235-8909-166319851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D19CBAB-1827-4E94-871D-FE70EE95FC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2F4D1EC-60ED-47D8-9BD4-BF569C069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【DSE原创模考｜参数为训练所设】储蓄首月 $60，以后每月多存 $60。前 6 个月共存：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8A9FE9D-3585-4BE4-9A50-63A1B02003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Compulsory Part 2027 Assessment Framework、2012-2023公开卷、Sample Paper 与 Practice P…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C5BFDAC-0C35-4078-A48A-E1BA9693DC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6A963F4-B560-4F0E-8749-3991D0A53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7DA37D1-64B2-4F3D-B4CB-5BF723D590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4C65BB4-1748-4843-9DD1-85E9EDE6C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A5D5235-6B85-4CDC-95DC-DCC3C6174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3F2E0C5-E297-4838-BD83-03415EC3A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DEC06C1-A18C-4B71-8899-F26DD6FFF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B443AC1-FC48-41CA-BF87-A5A948A94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3CC9953-5C97-498E-9AC8-AD228A2DA8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3C16E3E-2807-4731-A622-AEAF0B245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C0456EC-DAB8-403D-ADF1-BCF2BC56B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3EDDC49-4B15-4C06-B1F5-4AB580A17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78FC297-BE4B-4FE8-BC0C-838EB20E7F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等差等比数列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138D8E7-A284-4C3B-86E5-19264931B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182582810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5734962-EE4D-4A44-A10C-80227B488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1845043-BD65-4684-B708-35C2DAAC65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ceea980c2c7464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947255C-D0E9-4FE4-BD0E-A119EB988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6803C32-767F-4072-9C76-D7A48AEDE8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E40B35F-7169-4508-9838-A5B9FF42A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9A0B4F3-9490-4054-9436-03B907D05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1A383FF-4B91-4F1B-85FF-ED2568C84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【DSE原创模考｜参数为训练所设】等差数列首项 3、公差 3，第 6 项：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0EB8C1C-01A0-4CE5-A897-D4D16FE58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B8017C1-FEF6-4179-AF21-3E1CA844E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1F6F149-3C6E-4E2A-8D19-DAB750C96F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1199D3D-2EBA-42F7-A160-86EA0DDC8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【DSE原创模考｜参数为训练所设】储蓄首月 $60，以后每月多存 $60。前 6 个月共存：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7A4D1BF-2644-43E5-A05D-F837896CF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C9269ED-E91F-4918-8C00-EEA9137D3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37F47CC-D690-4AF9-86F8-C2E0C4016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1BAD701-EF06-4963-8CFA-9F105543D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【DSE原创模考｜参数为训练所设】等差数列首项 10、公差 3，前 13 项和：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8F17368-AE55-4248-B656-84C8992B0E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58B2CA3-A1B3-443C-8FB2-7DB5D2FCF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6E73BD2-DAE6-4714-ACA9-E3CB1D5B5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等差等比数列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6D351FE-9FAF-4729-90AD-B050ED7261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297010758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A6913B6-5E92-4FC1-9D3C-1D886D6FC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48B3553-ACCA-41F7-8B1F-654B1D41C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a0ad66bb4124a4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AA71E72-F603-4BAF-B5EA-A8B8359B7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BF3A872-4534-4B1F-A18E-6468B65A1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8BDA728-0D8B-4D74-A499-B5EBA5C61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178FD69-B74E-4054-8E2F-FDB7A830C1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首项与项数错位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A218DDD-11FB-4BE2-8A52-7FE725062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F4B27EB-928B-42C8-90CC-0C9B4741A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7E48798-17A4-43FB-90CA-DDEE5395A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F17D87D-882E-4DCD-A03E-7E8B931AA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正确结论：$1260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解析链：用等差数列前 6 项和。 完成计算后可代回题干条件复核唯一结果。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3FB0301-0A7E-41B5-B04E-2C49912C40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975651E-4730-449D-8578-7C2EDCE5A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7333FD5-7DC4-4111-B406-4C69FD38D6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等差等比数列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FE9AC0F-C228-42D1-959A-B59C07199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708138926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7CA28F6-23A0-42DF-97FD-590719D88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89FEF77-D881-4CC7-8B0B-24D504F0A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8f1b5a1e72b443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90C45CD-B7AA-4783-8D5A-F2281B492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ACD1590-605D-4C8E-B930-696EFF97C5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9AC3123-923D-43D4-8D07-8F4022195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E074EDD-B199-4B3E-BE52-15641C477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【DSE原创模考｜参数为训练所设】等差数列首项 10、公差 3，前 13 项和：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C325E25-9E61-4E62-ABAF-18D05AA47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40F36BA-0213-47DC-81E7-8FD4B3EB1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95B0FED-4C28-4618-8026-55801A937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94AFCF1-F589-45E4-BEC7-3CFA736BCF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3FFF5C2-0FE8-470B-80DB-070775606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83E1637-C5D2-4669-AA97-F4EDEC525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BBCA4BF-4A3E-4184-A830-6C1B2AB714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3206061-B255-4807-B765-17E6BB60CA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等差等比数列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AA30A99-3F57-4EA9-8D72-75F8903A44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380283994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7546EDA-DA84-4218-884B-4DF4B542B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18D21BB-D3F3-4827-B218-1715ECD3F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bf498cfae2547d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F5EFCA6-C0D8-43F0-A270-6945B3521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1881EC9-2F7D-4796-AE1E-989291318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04545CC-C52C-426B-BA6D-8AF80C8FC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能独立执行“列表识别—写通项—再求和”，并说明每一步理由。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DC085DE-D699-4A94-BD62-A617BC8E6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308ECC2-A287-4AEF-A078-8F26A435EF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1C03E48-EE28-4984-ABC0-7B855E24E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【DSE原创模考｜参数为训练所设】等差数列首项 13、公差 6。若第 k 项为 37，则 k=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5C128E2-E679-4E35-B6EC-4AEB43F738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高频错因：首项与项数错位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9AB8D89-38B6-481B-A96F-20619C1D5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AB1FE83-4EC5-471F-9F99-DFEBEB9A5D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1D9197E-A08F-4EC3-A73B-788ED9D84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先判断差或比是否恒定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7DE8D31-4129-42E2-9A7F-586921FEFD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5456DE3-7F74-4C1C-870D-76B5A2CBD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304EAB9-4AEA-4DA6-AE7F-60DFD2DC5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等差等比数列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56B5CF9-2284-4BB1-AEB3-28790098B1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1707916721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7E1DC30-3DEC-4B26-9A92-EA6F1FDE0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8F20D1F-0C1D-4C89-9FDE-265E604A7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19242d90e304ef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371D38F-68D7-4F8A-8E4B-2559306B51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2DF3480-FC8F-47D0-B8AB-14928E1C9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78CF95E-25D7-4758-8C65-D2731A35F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F19F321-144E-44EC-8DB4-16EB9AC79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946E654-9651-48C5-843A-E2F0DB51A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列表识别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651903D-FEED-42D4-A9F4-D41D38908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5FA608E-91DD-4A78-B7A7-30C1FBB3B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写通项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5CE0111-2254-4BC6-93EB-81EF81CD5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DB0E62F-57A8-48FE-8B7B-7191A51A0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再求和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903782D-5B68-44EC-AD89-0F2E8FA32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4EF06F5-B6CB-4742-A096-42967D2C8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2A1D23F-24DC-488F-86A4-7E131218F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【DSE原创模考｜参数为训练所设】等差数列首项 13、公差 6。若第 k 项为 37，则 k=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5FDAB60-C8D5-42D7-A041-F362A0DC1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51E1DC5-146A-474F-A3C6-94BC6A423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636DFAA-9422-4F94-AA22-1B6B2B0EA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正确结论：5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解析：由通项方程反解项序。 完成计算后可代回题干条件复核唯一结果。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BA050E7-57E9-41B6-B080-3DC6379C1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5A11127-4880-42A1-A9D6-12373917FC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68BE0F5-5632-444F-B55C-AE2FA33E3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等差等比数列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3C95A87-6179-4535-AEBB-0752EBD1B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1636357925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85527B7-8D68-4582-8E08-BFF44039E2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82FD3D5-C32F-49DF-836D-0B38D5640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26127ff7cf4408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0082161-CF92-41AD-9BD1-40C527E10E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ED481EC-FAEE-4578-A277-8006C2EF1F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474A6F1-080D-4FEF-9FA7-263F3B5D34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37626F1-98AA-4624-97E7-E82976093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30F32ED-9FEE-47E1-8B25-4ED400B3A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1EE97A4-915C-4800-8A1B-96BDAA083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9F735B0-6F11-4B83-BB8B-1FF5A75EA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3CB7427-C8FE-481C-BED3-9762F02C2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83C25BF-3796-4450-88F7-4119DCBA4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AC5163B-D00E-470D-8E59-DAC33DF62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3855394-774E-4A3F-91A3-631C71C9FA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F756C7B-4533-4387-9AB2-A52C33767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C1AC2E9-1BA1-484C-A821-B07D9088C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首项与项数错位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75531C0-0BE1-41BB-8F9E-C2032F8125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9198BF6-6AB6-41FE-B2B5-42EE3E75D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27AC981-C0AE-4F4B-A383-476C63D0E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7FFB0B5-C1CC-4B62-AF19-5387B6ADB4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D05605F-ADE6-4F89-88F1-B7E8064E2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等差等比数列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338FB62-A623-4F8F-BAC2-5E73B517B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814308969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2B522FC-1501-4915-B210-582BCF7AFB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12DCA6F-B2ED-4E0B-B413-11977E7CA6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b826e98debb471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016D885-99D5-4A83-9734-606A59C68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B310677-44EB-4591-8C73-6ADBF38740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4E99458-BE30-468B-812C-8E3B8D581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7CEDCD1-3267-444C-8308-FB1714BC3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等差等比数列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7F0DFAC-5D08-4DE2-A613-77BFBDDF0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6432EB4-7A4C-4551-8A28-28952C42A9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6AC91BC-911A-42FF-94CA-8F968B03A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先判断差或比是否恒定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AC042BB-F630-4D2B-9CBA-1718D4001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40AB732-12D7-4B14-BE08-4954CEB7F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766DD3D-C489-4194-9CCD-3A57E40B4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列表识别—写通项—再求和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85D13E9-01D6-4E68-A492-CA922D55AF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45D5BE6-D363-4730-8429-0B47DF83E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D93808C-7E7D-46B9-8AEA-BF7F42F59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首项与项数错位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07E2517-7ADC-4947-A388-C502E9B603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EBF7358-6B86-469C-819F-9B49DA163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E91186B-FD24-4DAF-9235-293D7619B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等差等比数列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AC4436C-2F5C-40F5-ADAD-1D0180AA6D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278426499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CAF3CFA-0A05-45CA-861C-0733E72334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E951208-5D6B-4C6E-A095-4C6330BAA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f22eaa788b5447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E8A29D2-A80D-48B3-A033-316047FA9D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647C9EA-0C32-47F6-82C5-9A3BD6309E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ADDABCA-2DC3-4200-B632-B3814822D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84BE8D2-0F21-4E01-A79F-BEBDADD987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【DSE原创模考｜参数为训练所设】等差数列首项 13、公差 6。若第 k 项为 37，则 k=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8604124-17C4-437D-9562-0727D2FF8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71ABBC0-237C-4341-BB24-2B659EF054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BB97E8C-20B6-482F-B6EC-EB791DF60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先判断差或比是否恒定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A71574C-9D7B-4661-AD65-167D2C29F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4536D08-03B9-41D5-9CE6-4710DB829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73A5E07-F143-4785-88F7-4A0B44DB0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列表识别—写通项—再求和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9B66D76-446B-4E89-B220-B2C0B3C67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CDF9579-7A5D-4FFD-A795-31B20B5FF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0028031-8A24-4CC3-9D9B-76F01DB29E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检查：首项与项数错位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3631931-97E5-420D-ACC0-181444C50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E11EC6A-1916-46C5-87E2-F4B3109E52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94AEE29-1E5D-4A2E-AF28-E788F1E72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等差等比数列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389F69B-2438-4F2E-82EB-0EE37B3A5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1788259988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EFF5C65-F908-4C85-922C-1D68F7807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786865A-BA5F-4579-9724-28D2E216F1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177f09a471640f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32B8A18-B7A0-40BA-A9DC-DBA3048166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F5AD741-BEB1-4535-BD82-5835F2E6FA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B1BC946-EBE9-4DB7-8C3D-B0BDBCF40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EE07E81-B085-46AC-B990-F0D96CF0C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【DSE原创模考｜参数为训练所设】等差数列首项 16、公差 2，前 8 项和：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88BF70C-6917-4F13-8D37-13E600080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Compulsory Part 2027 Assessment Framework、2012-2023公开卷、Sample Paper 与 Practice P…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32B176F-5860-4253-BAD9-498FC63B7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9C23601-8089-4DEA-B3C4-55265550E7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F5E3BD2-A634-4051-9C80-F69943D48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6DE7A45-4093-47C9-95A4-5F7B3C846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A9D59B2-69C9-4F26-AF15-C6185BE811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02435A8-6287-4823-862D-A7DB3801B4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28C84E1-6110-4BB5-A84D-2652CD14B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C82A5C2-F23F-4388-8E85-6C0E644744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294CB46-D7FA-46AD-8795-252D01468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C0C876A-9CE4-4B67-8A36-1B3AEBCBC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C601ABE-D42A-47E6-85E0-69783F791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9CC382B-9E65-4D21-AFD5-291E74CB8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1728F9F-1199-4BB3-9BD8-260EA1D47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等差等比数列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E92E62F-47BF-4958-A683-989D6A36B3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1942181394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127940C-5E1F-46CB-81A3-0056816A8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476F025-65F1-4C8E-AE21-7F6379C6A7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39ced4064814f3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D49F550-0DD7-4644-9DDE-57B1528293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D378B3C-58F5-4ADC-81A5-AA3573E5B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01D4A89-EBC7-4286-B473-EB4BB3444F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D60286B-7DF2-4765-97F2-310F02E04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9F7213A-799A-4B05-AFEA-BF2EE83E1A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【DSE原创模考｜参数为训练所设】等差数列首项 13、公差 6。若第 k 项为 37，则 k=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7986EA4-6EAA-4F22-95FD-32D4023BFB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9F1BE93-B0FC-40E6-B8E0-84751F9F5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DB241F4-D4D5-4D32-8122-AD4C639DA6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9CDFB12-0080-4BFE-8AC6-46528B63E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【DSE原创模考｜参数为训练所设】等差数列首项 16、公差 2，前 8 项和：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C03C542-7384-425E-8CDC-879D51636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181CCA3-1509-4EAE-8B59-F1A6FE5F00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CB5DC3F-38EC-4B88-B397-6094F3D10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CACC415-0D41-4958-8D8F-A5BB9F0AC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【DSE原创模考｜参数为训练所设】u₁=3、uₙ₊₁=uₙ+6，则 u₈=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078D2EA-CECF-45E6-819E-B916E9222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7B07053-983E-494F-8783-F3DE644B4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804071B-430D-4E74-A53D-22217CF30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等差等比数列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8EB05E6-3F49-4764-AA6A-B40AE1C08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1178982333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001314C-2482-4C0B-BB3F-561971E165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FF3129F-5A98-4560-BEC6-3DF41C916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dca66a86d36461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36501CF-7CFF-403F-A0B0-D4F01A82F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44942E9-73D4-41A6-BABE-04058071D5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2421C56-9E2D-42AE-881C-FB9E76018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9B7F3EB-D907-4916-A3D3-4169FF093F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首项与项数错位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A7D16E9-0CB0-4D74-A225-EC62AF08D9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4CB5503-12D8-4C7D-85C2-4BB370F08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C3E0244-35B1-4222-B8B2-16D408D1F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4C1B15A-8AD8-4A59-ABCE-4EC3BFFF87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正确结论：184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解析链：代入 Sₙ=n[2a₁+(n−1)d]/2。 完成计算后可代回题干条件复核唯一结果。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38F6AB7-D842-499B-AAD9-24B3E8F238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A67CB89-34DD-4AA9-851B-7F66DF339C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1C231FB-0FDF-428A-8EFA-7C2C7FCFF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等差等比数列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E5F1A93-6EEA-4ABC-BC81-59F122894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1447889862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FD5AF61-6008-4DC6-BE90-ACF34B7722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1FE5E32-B7B7-4819-862A-E77E9B8B7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e666fe2317d4ea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4DA1A13-DF08-4FDD-8BA2-D6F5919A5E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D4A7A7E-594A-4011-BF75-515DB544E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BDD4870-FAF2-4CAF-8EBF-9A587E47B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40EFEA0-E92D-4A6E-B7DD-0C41A9E9A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【DSE原创模考｜参数为训练所设】u₁=3、uₙ₊₁=uₙ+6，则 u₈=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A35AE8E-A27F-4A07-A6D3-513FBA13D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8BC11A8-4502-4136-B4D7-98F83796A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63EEA74-B47E-4A8F-B6AC-7631591101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CBDFF3B-C650-49E3-BC8E-818F79989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3D6EC64-6051-4EBD-A7AE-F6B5D3D27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4B075BF-9411-4C7D-9DC3-5A9B1C7651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811A1B0-098C-4318-9B59-6A7521B19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0ABD652-D522-4756-8F19-AD992AB552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等差等比数列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E3A483D-580D-433D-BE62-D4E8ED1390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179551285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CB245AF-1139-4969-860B-982684999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BCAD881-14FA-477A-A760-4D38154B7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8db1b1548b74ab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2C20282-D935-4A60-BA83-3D2546B13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65B1010-3E5F-4C08-9CB9-A62F9E8A21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4ABA923-FB50-46E5-93DA-EB98D9DDB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1B051CF-B3EA-49A8-ACE6-B2C37DCE4A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41C9E01-5CEC-41F9-B06A-332A12614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96BCDAC-84FE-44CA-B5BC-F5A22ABC1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【DSE原创模考｜参数为训练所设】等差数列第 3 项 10，第 8 项 20，公差：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443863F-1B72-4523-9FCF-5059724E1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高频错因：首项与项数错位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567C1D5-CD0E-4953-B907-55FD2CF7C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A88207C-AB67-415F-8DD7-E96DFE0A30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66EDF17-0F3B-4134-8050-A8A197DEA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先判断差或比是否恒定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B372299-AB6B-4D08-9050-82F5A8BDD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835B2F6-5E82-4E01-9042-95ED278FDB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C63F1B3-138A-4757-A1EE-5D5A92D74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等差等比数列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247A07D-3D02-4CD3-A98B-02173400B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1257649451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2761072-687D-4196-88A2-F46B9DEB4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110447B-4EAC-4A9E-B265-B14E6A5FCE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f4aba7f82f649f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4046E3A-E87C-423B-AD83-3D4AA3633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1F16A13-672F-49AB-BFD9-B86CEC365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DA43AF1-CDED-4E4E-96D9-8AB0EC953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9E16448-664E-495C-B106-653674B937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A0AC357-48F1-40DB-B8CA-51F6BA2FAA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列表识别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7874C10-0750-4893-BF8B-AFD8E3D14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55A4891-A287-4000-B8C8-4C7B242CB7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写通项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927BDBD-9D28-4131-AEE9-EB8863A38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E690616-B8EE-45C2-95FF-F33B0426B9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再求和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32283EA-6152-40E5-B3BA-5B81C05BBA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8F8A72B-FA3C-4C7B-8C8E-5710C2F969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AED9FA3-51F9-4705-A4F6-17B2677CC3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【DSE原创模考｜参数为训练所设】等差数列第 3 项 10，第 8 项 20，公差：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1B89203-6F61-44B4-9D68-2C0D2EF15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0D85CDC-2653-4CF3-8D0C-EDC96E2FC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E02854B-3743-43FB-A3D9-45D9B6DC7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正确结论：2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解析：a₈−a₃=5d。 完成计算后可代回题干条件复核唯一结果。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D709D8F-C00D-4122-9DB2-4EEB25A67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7CCC0E5-2BD3-476C-864A-C4D38457B7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1E62162-862F-4D09-B9C9-2EDD46E8AC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等差等比数列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F1A40BE-1C1C-4807-8B1F-6F7283740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1489355056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54C090F-5176-4D18-B575-87F325B46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A2DF938-95C8-4011-BE80-1EA9BCF32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2d49696194e4ad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F538FF1-BDFF-4289-88B6-5982F9BD8F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44C0F59-6F4F-490B-94A4-5B985B98A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1B7AEDD-D689-40A8-8709-E9ED076AA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D6326B7-B7AB-4F27-B68F-7F56C5E4E0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3DF4345-5F6B-462D-A74B-01D617D7C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BB2D65E-540A-4EC8-B171-A027E2CC6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4C4AFA1-90C2-46BB-B7DE-87A714AE5E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B85D026-A51A-421F-B16E-0E98294FB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1659E30-D6BB-471D-9277-844C6DA67E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4D26778-E1A7-4A36-8B57-008FCD8D3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FC6FA02-F934-4C6D-9168-8BC0D7D75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D72D734-4D4C-49D9-A540-7D8387520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5E8BEFF-352A-4F71-B63A-CE3918DE56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首项与项数错位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E1E9293-F2D3-4208-BB13-64D2C71BFC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B155F63-4524-4564-820E-34F5318278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9388350-015E-4770-BD8E-52EB263F2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28A7A75-A910-4A6E-A2E8-A45D9444C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96070BC-785B-46EB-B94B-B5C30A7AC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等差等比数列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6CEAFF9-ADA6-417C-96D7-8940F12AD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235775288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D8EE5EC-0780-476C-9A44-4CA5EE6B8C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CA9F33F-9408-4BA5-B4CB-C2AA7F46E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fec101a5efd48e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0FA2509-61B0-4EB6-8B27-BC7F577C29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A6E9B2D-B2C1-433A-9E48-8FB1B7C1B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EB86D9F-3977-4B99-B0B2-1BD3F0946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0F99758-9583-47E2-BE14-558702313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等差等比数列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B8EDD27-6340-4E42-A10D-B4F19C63D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6B16910-CC50-4C4F-8A67-E45796E03E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AD299E1-FEC9-4A04-AE11-9BD69F44B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先判断差或比是否恒定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2D02C59-C1DF-4E25-8C02-98ADAF995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D1BAE26-0F0D-4AB7-BBC4-1C1CC8552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2C37030-BCC8-4CEB-BE83-2AEA57E45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列表识别—写通项—再求和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FF6A7A5-9CED-4851-BC3B-28B07BC3E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2DE6B72-64DB-4E03-AE54-AA52F9A36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B8EBE37-26ED-4384-AF13-F13773D93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首项与项数错位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A2FA97F-07FC-44BA-805E-8C9A441AF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DF04E5D-941A-4C24-BCCD-01C19C7EE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C6F5F8C-BD40-4DA9-A374-E358B7BA5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等差等比数列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125E38E-660B-4090-A178-F5456B4CE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1885491276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55C565D-BEFE-44EC-B46D-DF80EC004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341D653-75EA-47E2-9415-8B8A100604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f057e2c9c5f488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BB1C822-7154-4C8A-BA16-7D0502BC0D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86381BF-AD7E-4606-A690-38BD64968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E5DB50B-C1AA-4B54-B2B3-FD6E13B041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AD6E26C-1EB2-4A1F-8F13-5E87D96366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【DSE原创模考｜参数为训练所设】等差数列第 3 项 10，第 8 项 20，公差：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6D93DE8-E66F-4C01-8E99-277CE1E4A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1533E04-7ECC-4D76-B60F-07E9ACA725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2B885B0-1E47-4B5D-9327-33D30BF7F0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先判断差或比是否恒定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C4DDFBC-0F70-4AA7-8E72-EBB59511F2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165479C-3559-4A19-9A77-87909CFD79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534F6E9-CA51-4825-9D89-5D70821EEC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列表识别—写通项—再求和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B925554-A6B2-4F24-B035-D16AE2FB5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DFA1865-280E-447D-ACF5-F4C268A0BB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A78A40D-AA85-4B65-A9C2-8A003CA13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检查：首项与项数错位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9799162-445F-46E7-AD3A-4F92F44D2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CAC08B9-DB22-42F5-953C-AAC96E850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5473637-BC58-4DFF-9790-2CF29F900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等差等比数列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5BA575D-D5C8-480F-977A-AB8F38B18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199332075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4EF765F-6B15-493D-8EC9-AFCCF4409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2783345-56FE-4D61-991C-0E73AF652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ff09fb3ebad4e7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42E1D23-0515-42BD-A5D0-E693F026C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C9F830C-0A41-4507-98B3-5B4EADA46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EA64729-6B53-4222-BE69-D851D7994D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8690B18-1AEE-4C97-B182-0975688B4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【DSE原创模考｜参数为训练所设】u₁=9、uₙ₊₁=uₙ+5，则 u₈=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231C5A3-D2B6-476A-B82E-A7B2D7B08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Compulsory Part 2027 Assessment Framework、2012-2023公开卷、Sample Paper 与 Practice P…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0145E12-BAF0-4F62-AEA1-0DAB7C60A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DABA3FE-32BD-46BF-A871-D40C808B86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7885AA3-184C-4A1C-85A1-F5D4941F6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B66AD7E-8A85-4CB3-8706-B9E75BD5A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F7D8420-7BDC-4316-8431-E4F4B8A03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92879C3-C366-45AA-9454-F0C037904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27C1A8A-95FA-4E1A-970B-0B55F25C0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A1348E0-99F9-404E-A04F-AF129EC0A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1310382-E44E-4F88-9544-994D1841D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984C845-282D-4327-893C-6212FC8D2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B980C2D-CE24-4E67-8D5A-339A1B0863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93343D7-E92E-423D-B4BF-68415225A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90BC1F3-F9B4-4158-8AFB-06B9F36B92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等差等比数列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1171EC1-15B6-4BC4-AB6B-79E39C462B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628896701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7EAD981-DEC4-4AA0-BEF9-0332C2B50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274FF71-3624-4222-B6B7-F88BE997C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5d257108b4a447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F971065-5E3D-40DA-B8A9-52CE1895C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BF13491-B8F1-42A8-AFC1-937760C754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2511BC7-56DE-4FA3-8490-251F93840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EAFD8E1-B052-438E-AEDD-C9332A0B4F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ED43E8D-D991-4E98-B037-3C8732B6CC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【DSE原创模考｜参数为训练所设】等差数列第 3 项 10，第 8 项 20，公差：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D190513-03A2-4E80-96EF-CDD075FDA7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36FBA84-95AF-445C-B00D-A8DB07097F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D8ED029-5D73-4552-9DC5-29FA8756E7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2F3C27C-3C46-4187-B30B-201D938825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【DSE原创模考｜参数为训练所设】u₁=9、uₙ₊₁=uₙ+5，则 u₈=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7562874-173C-490D-89F4-36A2506E9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06EA410-47EE-4927-8ECE-58831F15B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86AD9AF-F1B3-486C-8C96-58FC7F119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9CAC999-3683-4CD0-B156-6426418E03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【DSE原创模考｜参数为训练所设】储蓄首月 $130，以后每月多存 $20。前 6 个月共存：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AB1B489-6659-4FFE-A661-46F98D247C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28B9606-C28E-4F20-B034-F8AF6AEA35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6BF2198-3DEF-4273-8707-315248B9E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等差等比数列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411688A-03B4-4241-A97F-07A1AC4333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126411346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08C2DE3-704D-4955-913C-81E791E422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36555D8-D125-4396-BDB3-04B2B1E9D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211d99ded25442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A97C593-1233-4A3D-9B99-C7BC75587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015C2C2-4832-430F-B9CD-9A215D7469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3325B67-CE9B-48EA-AFCD-90C3D34D0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FC5AEA9-B871-4D5F-A1D7-2B55A463C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首项与项数错位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01E6FCE-0E46-46D4-B866-004F21D3EE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0BA3C3E-2E80-4B75-8B38-1AAF7ADEF9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BD2821A-23A4-40F8-8896-C7784965CD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0D3D958-13EA-4767-B1E8-2E00F66BD2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正确结论：44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解析链：从 u₁ 到 u₈ 共增加 7 次公差。 完成计算后可代回题干条件复核唯一结果。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5621BB2-ACA2-4980-9E80-3AB3B92754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C2767E8-6D1E-49E5-B83F-9ECDA4406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F4DE8B3-EEC3-41AE-945C-C2EEE0292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等差等比数列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7660E2C-A86B-4240-A204-F840DB5DA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183173456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3C276C1-FBC9-4121-8FB5-081863A71F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16FE75E-3C8F-464E-8BF6-07B3A23D2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a1529105978477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E74CD7D-2DE0-4534-AB57-F734CE56E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309138E-7139-4B7F-B024-FE80F0605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707D695-2897-49A7-8E8C-0075B22DED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3A7B7BE-24FF-4190-9716-2EBA78514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【DSE原创模考｜参数为训练所设】储蓄首月 $130，以后每月多存 $20。前 6 个月共存：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596A314-11FF-451B-9803-6E5474CA3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BB4D768-EC7D-4234-ABEA-FD3072103E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10CC54B-9709-41F8-A35F-FEC958614B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917F9B6-E4EB-439D-AA2D-E521067C2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20CD9A9-702D-46B8-8CCE-67F981D91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DD70AE2-9769-4456-B720-A60D61374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3BB9B46-14AA-4D9C-8326-F42019AE4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8F995C7-7E12-40EB-919A-C533584AC3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等差等比数列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01E10F2-921A-4E92-AE95-0FE45DD38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68749677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2026-08-19T08:56:58.0300000Z</dcterms:created>
  <dcterms:modified xsi:type="dcterms:W3CDTF">2026-08-19T08:56:58.0300000Z</dcterms:modified>
</coreProperties>
</file>