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a93422de9342dd" /><Relationship Type="http://schemas.openxmlformats.org/officeDocument/2006/relationships/extended-properties" Target="/docProps/app.xml" Id="R652db3d8c0084ecc" /><Relationship Type="http://schemas.openxmlformats.org/officeDocument/2006/relationships/officeDocument" Target="/ppt/presentation.xml" Id="Raeb4612449d946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14658363344b17"/>
  </p:sldMasterIdLst>
  <p:notesMasterIdLst>
    <p:notesMasterId xmlns:r="http://schemas.openxmlformats.org/officeDocument/2006/relationships" r:id="Reb45076fdf2a404b"/>
  </p:notesMasterIdLst>
  <p:sldIdLst>
    <p:sldId xmlns:r="http://schemas.openxmlformats.org/officeDocument/2006/relationships" id="256" r:id="Rcbfe8dc29a1c4c45"/>
    <p:sldId xmlns:r="http://schemas.openxmlformats.org/officeDocument/2006/relationships" id="257" r:id="Refaf06467b244f6a"/>
    <p:sldId xmlns:r="http://schemas.openxmlformats.org/officeDocument/2006/relationships" id="258" r:id="R28b0d36533c44ec7"/>
    <p:sldId xmlns:r="http://schemas.openxmlformats.org/officeDocument/2006/relationships" id="259" r:id="R805ea971fc804340"/>
    <p:sldId xmlns:r="http://schemas.openxmlformats.org/officeDocument/2006/relationships" id="260" r:id="Rcd0582a755db4a7c"/>
    <p:sldId xmlns:r="http://schemas.openxmlformats.org/officeDocument/2006/relationships" id="261" r:id="R11e374394960422d"/>
    <p:sldId xmlns:r="http://schemas.openxmlformats.org/officeDocument/2006/relationships" id="262" r:id="R00cb15027f7d4101"/>
    <p:sldId xmlns:r="http://schemas.openxmlformats.org/officeDocument/2006/relationships" id="263" r:id="Rfcf233b2a8fb4670"/>
    <p:sldId xmlns:r="http://schemas.openxmlformats.org/officeDocument/2006/relationships" id="264" r:id="Reb5753213d53481e"/>
    <p:sldId xmlns:r="http://schemas.openxmlformats.org/officeDocument/2006/relationships" id="265" r:id="R33bd7950267b42f2"/>
    <p:sldId xmlns:r="http://schemas.openxmlformats.org/officeDocument/2006/relationships" id="266" r:id="R1483f3bfc48c41be"/>
    <p:sldId xmlns:r="http://schemas.openxmlformats.org/officeDocument/2006/relationships" id="267" r:id="R904012a229ea4b42"/>
    <p:sldId xmlns:r="http://schemas.openxmlformats.org/officeDocument/2006/relationships" id="268" r:id="R8080fb3a827f47a6"/>
    <p:sldId xmlns:r="http://schemas.openxmlformats.org/officeDocument/2006/relationships" id="269" r:id="R5b73106bfb0d493b"/>
    <p:sldId xmlns:r="http://schemas.openxmlformats.org/officeDocument/2006/relationships" id="270" r:id="R0d459c88299c4f1f"/>
    <p:sldId xmlns:r="http://schemas.openxmlformats.org/officeDocument/2006/relationships" id="271" r:id="R9f50f41e1b1d4764"/>
    <p:sldId xmlns:r="http://schemas.openxmlformats.org/officeDocument/2006/relationships" id="272" r:id="R188d3a27710d4394"/>
    <p:sldId xmlns:r="http://schemas.openxmlformats.org/officeDocument/2006/relationships" id="273" r:id="R9a7125e3c4d24eee"/>
    <p:sldId xmlns:r="http://schemas.openxmlformats.org/officeDocument/2006/relationships" id="274" r:id="Rfabdf9f6263e48e1"/>
    <p:sldId xmlns:r="http://schemas.openxmlformats.org/officeDocument/2006/relationships" id="275" r:id="R73cc2e56ef654b46"/>
    <p:sldId xmlns:r="http://schemas.openxmlformats.org/officeDocument/2006/relationships" id="276" r:id="R4db45f5ec98d406f"/>
    <p:sldId xmlns:r="http://schemas.openxmlformats.org/officeDocument/2006/relationships" id="277" r:id="R366153f0f05e44ea"/>
    <p:sldId xmlns:r="http://schemas.openxmlformats.org/officeDocument/2006/relationships" id="278" r:id="R1e30131ee278418c"/>
    <p:sldId xmlns:r="http://schemas.openxmlformats.org/officeDocument/2006/relationships" id="279" r:id="R05527f29fc44493f"/>
    <p:sldId xmlns:r="http://schemas.openxmlformats.org/officeDocument/2006/relationships" id="280" r:id="Rfb7e35b582e24544"/>
    <p:sldId xmlns:r="http://schemas.openxmlformats.org/officeDocument/2006/relationships" id="281" r:id="R086773772097463d"/>
    <p:sldId xmlns:r="http://schemas.openxmlformats.org/officeDocument/2006/relationships" id="282" r:id="Rf1977cee6e6543b0"/>
    <p:sldId xmlns:r="http://schemas.openxmlformats.org/officeDocument/2006/relationships" id="283" r:id="Ra458d79378e742cb"/>
    <p:sldId xmlns:r="http://schemas.openxmlformats.org/officeDocument/2006/relationships" id="284" r:id="R37a511ac59cc4260"/>
    <p:sldId xmlns:r="http://schemas.openxmlformats.org/officeDocument/2006/relationships" id="285" r:id="R7ccb229a16e54ff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197dd3c15840eb" /><Relationship Type="http://schemas.openxmlformats.org/officeDocument/2006/relationships/slideMaster" Target="/ppt/slideMasters/slideMaster1.xml" Id="R4814658363344b17" /><Relationship Type="http://schemas.openxmlformats.org/officeDocument/2006/relationships/notesMaster" Target="/ppt/notesMasters/notesMaster1.xml" Id="Reb45076fdf2a404b" /><Relationship Type="http://schemas.openxmlformats.org/officeDocument/2006/relationships/presProps" Target="/ppt/presProps.xml" Id="Rd276030533c5405d" /><Relationship Type="http://schemas.openxmlformats.org/officeDocument/2006/relationships/tableStyles" Target="/ppt/tableStyles.xml" Id="R4c86d2d63585469b" /><Relationship Type="http://schemas.openxmlformats.org/officeDocument/2006/relationships/slide" Target="/ppt/slides/slide1.xml" Id="Rcbfe8dc29a1c4c45" /><Relationship Type="http://schemas.openxmlformats.org/officeDocument/2006/relationships/slide" Target="/ppt/slides/slide2.xml" Id="Refaf06467b244f6a" /><Relationship Type="http://schemas.openxmlformats.org/officeDocument/2006/relationships/slide" Target="/ppt/slides/slide3.xml" Id="R28b0d36533c44ec7" /><Relationship Type="http://schemas.openxmlformats.org/officeDocument/2006/relationships/slide" Target="/ppt/slides/slide4.xml" Id="R805ea971fc804340" /><Relationship Type="http://schemas.openxmlformats.org/officeDocument/2006/relationships/slide" Target="/ppt/slides/slide5.xml" Id="Rcd0582a755db4a7c" /><Relationship Type="http://schemas.openxmlformats.org/officeDocument/2006/relationships/slide" Target="/ppt/slides/slide6.xml" Id="R11e374394960422d" /><Relationship Type="http://schemas.openxmlformats.org/officeDocument/2006/relationships/slide" Target="/ppt/slides/slide7.xml" Id="R00cb15027f7d4101" /><Relationship Type="http://schemas.openxmlformats.org/officeDocument/2006/relationships/slide" Target="/ppt/slides/slide8.xml" Id="Rfcf233b2a8fb4670" /><Relationship Type="http://schemas.openxmlformats.org/officeDocument/2006/relationships/slide" Target="/ppt/slides/slide9.xml" Id="Reb5753213d53481e" /><Relationship Type="http://schemas.openxmlformats.org/officeDocument/2006/relationships/slide" Target="/ppt/slides/slide10.xml" Id="R33bd7950267b42f2" /><Relationship Type="http://schemas.openxmlformats.org/officeDocument/2006/relationships/slide" Target="/ppt/slides/slide11.xml" Id="R1483f3bfc48c41be" /><Relationship Type="http://schemas.openxmlformats.org/officeDocument/2006/relationships/slide" Target="/ppt/slides/slide12.xml" Id="R904012a229ea4b42" /><Relationship Type="http://schemas.openxmlformats.org/officeDocument/2006/relationships/slide" Target="/ppt/slides/slide13.xml" Id="R8080fb3a827f47a6" /><Relationship Type="http://schemas.openxmlformats.org/officeDocument/2006/relationships/slide" Target="/ppt/slides/slide14.xml" Id="R5b73106bfb0d493b" /><Relationship Type="http://schemas.openxmlformats.org/officeDocument/2006/relationships/slide" Target="/ppt/slides/slide15.xml" Id="R0d459c88299c4f1f" /><Relationship Type="http://schemas.openxmlformats.org/officeDocument/2006/relationships/slide" Target="/ppt/slides/slide16.xml" Id="R9f50f41e1b1d4764" /><Relationship Type="http://schemas.openxmlformats.org/officeDocument/2006/relationships/slide" Target="/ppt/slides/slide17.xml" Id="R188d3a27710d4394" /><Relationship Type="http://schemas.openxmlformats.org/officeDocument/2006/relationships/slide" Target="/ppt/slides/slide18.xml" Id="R9a7125e3c4d24eee" /><Relationship Type="http://schemas.openxmlformats.org/officeDocument/2006/relationships/slide" Target="/ppt/slides/slide19.xml" Id="Rfabdf9f6263e48e1" /><Relationship Type="http://schemas.openxmlformats.org/officeDocument/2006/relationships/slide" Target="/ppt/slides/slide20.xml" Id="R73cc2e56ef654b46" /><Relationship Type="http://schemas.openxmlformats.org/officeDocument/2006/relationships/slide" Target="/ppt/slides/slide21.xml" Id="R4db45f5ec98d406f" /><Relationship Type="http://schemas.openxmlformats.org/officeDocument/2006/relationships/slide" Target="/ppt/slides/slide22.xml" Id="R366153f0f05e44ea" /><Relationship Type="http://schemas.openxmlformats.org/officeDocument/2006/relationships/slide" Target="/ppt/slides/slide23.xml" Id="R1e30131ee278418c" /><Relationship Type="http://schemas.openxmlformats.org/officeDocument/2006/relationships/slide" Target="/ppt/slides/slide24.xml" Id="R05527f29fc44493f" /><Relationship Type="http://schemas.openxmlformats.org/officeDocument/2006/relationships/slide" Target="/ppt/slides/slide25.xml" Id="Rfb7e35b582e24544" /><Relationship Type="http://schemas.openxmlformats.org/officeDocument/2006/relationships/slide" Target="/ppt/slides/slide26.xml" Id="R086773772097463d" /><Relationship Type="http://schemas.openxmlformats.org/officeDocument/2006/relationships/slide" Target="/ppt/slides/slide27.xml" Id="Rf1977cee6e6543b0" /><Relationship Type="http://schemas.openxmlformats.org/officeDocument/2006/relationships/slide" Target="/ppt/slides/slide28.xml" Id="Ra458d79378e742cb" /><Relationship Type="http://schemas.openxmlformats.org/officeDocument/2006/relationships/slide" Target="/ppt/slides/slide29.xml" Id="R37a511ac59cc4260" /><Relationship Type="http://schemas.openxmlformats.org/officeDocument/2006/relationships/slide" Target="/ppt/slides/slide30.xml" Id="R7ccb229a16e54f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f96d88abb44d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cb290ead5d94c6e" /><Relationship Type="http://schemas.openxmlformats.org/officeDocument/2006/relationships/notesMaster" Target="/ppt/notesMasters/notesMaster1.xml" Id="Reb4386af1f1044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d0a7cc58db4d16" /><Relationship Type="http://schemas.openxmlformats.org/officeDocument/2006/relationships/notesMaster" Target="/ppt/notesMasters/notesMaster1.xml" Id="Rfed3b78807f246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8489a4371646bb" /><Relationship Type="http://schemas.openxmlformats.org/officeDocument/2006/relationships/notesMaster" Target="/ppt/notesMasters/notesMaster1.xml" Id="R1edb4d9506c440f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0f5ddab8ab4a68" /><Relationship Type="http://schemas.openxmlformats.org/officeDocument/2006/relationships/notesMaster" Target="/ppt/notesMasters/notesMaster1.xml" Id="R35ac5bced3f441b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92659b117142fb" /><Relationship Type="http://schemas.openxmlformats.org/officeDocument/2006/relationships/notesMaster" Target="/ppt/notesMasters/notesMaster1.xml" Id="R7b51abe10bf645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411b5efce3a4d88" /><Relationship Type="http://schemas.openxmlformats.org/officeDocument/2006/relationships/notesMaster" Target="/ppt/notesMasters/notesMaster1.xml" Id="R674639e89fdf4f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d20e755b0c43f4" /><Relationship Type="http://schemas.openxmlformats.org/officeDocument/2006/relationships/notesMaster" Target="/ppt/notesMasters/notesMaster1.xml" Id="R068803f3d2c846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ab600917bf4b18" /><Relationship Type="http://schemas.openxmlformats.org/officeDocument/2006/relationships/notesMaster" Target="/ppt/notesMasters/notesMaster1.xml" Id="Rf125c45bad6a42b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c3d9bc54d134299" /><Relationship Type="http://schemas.openxmlformats.org/officeDocument/2006/relationships/notesMaster" Target="/ppt/notesMasters/notesMaster1.xml" Id="Rc70d3228945a47a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9ec2d87c94141c5" /><Relationship Type="http://schemas.openxmlformats.org/officeDocument/2006/relationships/notesMaster" Target="/ppt/notesMasters/notesMaster1.xml" Id="R4ef91db7387847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d7ae6c4af0e43b2" /><Relationship Type="http://schemas.openxmlformats.org/officeDocument/2006/relationships/notesMaster" Target="/ppt/notesMasters/notesMaster1.xml" Id="R06b9badbf9aa45a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674b24abf97452a" /><Relationship Type="http://schemas.openxmlformats.org/officeDocument/2006/relationships/notesMaster" Target="/ppt/notesMasters/notesMaster1.xml" Id="R671f993c8abb457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64a35ec14c44b79" /><Relationship Type="http://schemas.openxmlformats.org/officeDocument/2006/relationships/notesMaster" Target="/ppt/notesMasters/notesMaster1.xml" Id="Rb9acadd11610453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702f3d222a04608" /><Relationship Type="http://schemas.openxmlformats.org/officeDocument/2006/relationships/notesMaster" Target="/ppt/notesMasters/notesMaster1.xml" Id="R8577d08140b6473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01306250473485a" /><Relationship Type="http://schemas.openxmlformats.org/officeDocument/2006/relationships/notesMaster" Target="/ppt/notesMasters/notesMaster1.xml" Id="R43a9f1bc40ab447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b7f76249b0d4a0e" /><Relationship Type="http://schemas.openxmlformats.org/officeDocument/2006/relationships/notesMaster" Target="/ppt/notesMasters/notesMaster1.xml" Id="R0d5c8e93daca42c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52261eb93e4053" /><Relationship Type="http://schemas.openxmlformats.org/officeDocument/2006/relationships/notesMaster" Target="/ppt/notesMasters/notesMaster1.xml" Id="R3ba092195b13485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a6117efd0a44e69" /><Relationship Type="http://schemas.openxmlformats.org/officeDocument/2006/relationships/notesMaster" Target="/ppt/notesMasters/notesMaster1.xml" Id="R39b0063d747e413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ed458b7ef3b4d9d" /><Relationship Type="http://schemas.openxmlformats.org/officeDocument/2006/relationships/notesMaster" Target="/ppt/notesMasters/notesMaster1.xml" Id="Re0a5ddbded504b9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406acc8e05e467c" /><Relationship Type="http://schemas.openxmlformats.org/officeDocument/2006/relationships/notesMaster" Target="/ppt/notesMasters/notesMaster1.xml" Id="Rb9b2e33370cb41f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9ff7798bdfb4354" /><Relationship Type="http://schemas.openxmlformats.org/officeDocument/2006/relationships/notesMaster" Target="/ppt/notesMasters/notesMaster1.xml" Id="Rf795e86b00384bf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e096313d1c54508" /><Relationship Type="http://schemas.openxmlformats.org/officeDocument/2006/relationships/notesMaster" Target="/ppt/notesMasters/notesMaster1.xml" Id="Rca630fb44f3041d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38876071a6b4991" /><Relationship Type="http://schemas.openxmlformats.org/officeDocument/2006/relationships/notesMaster" Target="/ppt/notesMasters/notesMaster1.xml" Id="Raa65c062308e409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afc7dbf49884b04" /><Relationship Type="http://schemas.openxmlformats.org/officeDocument/2006/relationships/notesMaster" Target="/ppt/notesMasters/notesMaster1.xml" Id="R1337e8e98c3c489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4a9ff91be054843" /><Relationship Type="http://schemas.openxmlformats.org/officeDocument/2006/relationships/notesMaster" Target="/ppt/notesMasters/notesMaster1.xml" Id="R9437a206c596438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5d50e001c9145f4" /><Relationship Type="http://schemas.openxmlformats.org/officeDocument/2006/relationships/notesMaster" Target="/ppt/notesMasters/notesMaster1.xml" Id="R32be537f809d4f9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80ccde5791347fd" /><Relationship Type="http://schemas.openxmlformats.org/officeDocument/2006/relationships/notesMaster" Target="/ppt/notesMasters/notesMaster1.xml" Id="Rdd8b5cc4001341c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7a947729b394c54" /><Relationship Type="http://schemas.openxmlformats.org/officeDocument/2006/relationships/notesMaster" Target="/ppt/notesMasters/notesMaster1.xml" Id="R7243e9ed956a4f7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2c13e8d03c34b06" /><Relationship Type="http://schemas.openxmlformats.org/officeDocument/2006/relationships/notesMaster" Target="/ppt/notesMasters/notesMaster1.xml" Id="R4fdf847e617b4d5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25fa38fb4154596" /><Relationship Type="http://schemas.openxmlformats.org/officeDocument/2006/relationships/notesMaster" Target="/ppt/notesMasters/notesMaster1.xml" Id="R8fe8ec61e78546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的“描述统计与数据”学习单元。本套课件共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讲稿】明确告诉学生：本单元只训练“描述统计与数据”。先解释知识范围，再用一句话建立核心判断，最后示范标准方法。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【互动提问】请用自己的话复述“中心趋势与离散程度必须共同解释”，并举一个会触发“总体/样本标准差模式混用”的错误例子。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Q1：【DSE原创模考｜参数为训练所设】数据 3、4、5、6、7 的平均数： 选项为 A.5；B.6；C.4；D.7。讲解时强调：中心趋势与离散程度必须共同解释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【预期回答】学生能说出“录入数据—选统计量—联系语境”中的起始动作，并避开“总体/样本标准差模式混用”。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分步讲评：先重述题目条件，再逐步示范“录入数据—选统计量—联系语境”，最后给出正确结论“5”。完整解析：五个连续数平均为中间值。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2·集中趋势。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【预期回答】学生能把失分归入“总体/样本标准差模式混用”或更精确的个人错因，并写出可执行检查动作。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讲稿】逐项解释“描述统计与数据”中的专有名词、符号、对象和单位。特别强调：总体/样本标准差模式混用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讲稿】用“条件—表示—方法—核验”重建本知识点。示范时逐步引用：录入数据—选统计量—联系语境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2·集中趋势；用于知识范围与设问结构校准，题目身份为DSE原创模考题，不冒充历届真题（访问日期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讲稿】带学生逐句读取任务，不先求答案。要求指出材料中的有效条件，再按“录入数据—选统计量—联系语境”作答。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A·合并数据；用于知识范围与设问结构校准，题目身份为DSE原创模考题，不冒充历届真题（访问日期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2·离散程度；用于知识范围与设问结构校准，题目身份为DSE原创模考题，不冒充历届真题（访问日期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讲稿】先展示错误路径，再用解析链复原第一失分点。禁止只说“粗心”；必须落到“总体/样本标准差模式混用”或更精确的动作。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A·合并数据；用于知识范围与设问结构校准，题目身份为DSE原创模考题，不冒充历届真题（访问日期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2·离散程度；用于知识范围与设问结构校准，题目身份为DSE原创模考题，不冒充历届真题（访问日期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Q11：【DSE原创模考｜参数为训练所设】一组数据标准差 6。每个数据乘 3 后，新标准差： 选项为 A.18；B.9；C.54；D.6。讲解时强调：中心趋势与离散程度必须共同解释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【预期回答】学生能说出“录入数据—选统计量—联系语境”中的起始动作，并避开“总体/样本标准差模式混用”。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分步讲评：先重述题目条件，再逐步示范“录入数据—选统计量—联系语境”，最后给出正确结论“18”。完整解析：离均差与标准差都乘 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A·统计量变换。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【预期回答】学生能把失分归入“总体/样本标准差模式混用”或更精确的个人错因，并写出可执行检查动作。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讲稿】逐项解释“描述统计与数据”中的专有名词、符号、对象和单位。特别强调：总体/样本标准差模式混用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讲稿】用“条件—表示—方法—核验”重建本知识点。示范时逐步引用：录入数据—选统计量—联系语境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A·统计量变换；用于知识范围与设问结构校准，题目身份为DSE原创模考题，不冒充历届真题（访问日期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讲稿】带学生逐句读取任务，不先求答案。要求指出材料中的有效条件，再按“录入数据—选统计量—联系语境”作答。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2·离散程度；用于知识范围与设问结构校准，题目身份为DSE原创模考题，不冒充历届真题（访问日期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A·数据综合；用于知识范围与设问结构校准，题目身份为DSE原创模考题，不冒充历届真题（访问日期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讲稿】先展示错误路径，再用解析链复原第一失分点。禁止只说“粗心”；必须落到“总体/样本标准差模式混用”或更精确的动作。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2·离散程度；用于知识范围与设问结构校准，题目身份为DSE原创模考题，不冒充历届真题（访问日期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A·数据综合；用于知识范围与设问结构校准，题目身份为DSE原创模考题，不冒充历届真题（访问日期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Q21：【DSE原创模考｜参数为训练所设】组距 2、频数 12，频数密度： 选项为 A.12；B.8；C.9；D.6。讲解时强调：中心趋势与离散程度必须共同解释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【预期回答】学生能说出“录入数据—选统计量—联系语境”中的起始动作，并避开“总体/样本标准差模式混用”。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分步讲评：先重述题目条件，再逐步示范“录入数据—选统计量—联系语境”，最后给出正确结论“6”。完整解析：频数密度=频数÷组距。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2·频数图表。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【预期回答】学生能把失分归入“总体/样本标准差模式混用”或更精确的个人错因，并写出可执行检查动作。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讲稿】逐项解释“描述统计与数据”中的专有名词、符号、对象和单位。特别强调：总体/样本标准差模式混用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讲稿】用“条件—表示—方法—核验”重建本知识点。示范时逐步引用：录入数据—选统计量—联系语境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2·频数图表；用于知识范围与设问结构校准，题目身份为DSE原创模考题，不冒充历届真题（访问日期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讲稿】带学生逐句读取任务，不先求答案。要求指出材料中的有效条件，再按“录入数据—选统计量—联系语境”作答。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A·数据综合；用于知识范围与设问结构校准，题目身份为DSE原创模考题，不冒充历届真题（访问日期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A·合并数据；用于知识范围与设问结构校准，题目身份为DSE原创模考题，不冒充历届真题（访问日期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讲稿】先展示错误路径，再用解析链复原第一失分点。禁止只说“粗心”；必须落到“总体/样本标准差模式混用”或更精确的动作。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A·数据综合；用于知识范围与设问结构校准，题目身份为DSE原创模考题，不冒充历届真题（访问日期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A·合并数据；用于知识范围与设问结构校准，题目身份为DSE原创模考题，不冒充历届真题（访问日期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bc8707aa3a492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45b1f2af154956" /><Relationship Type="http://schemas.openxmlformats.org/officeDocument/2006/relationships/slideLayout" Target="/ppt/slideLayouts/slideLayout1.xml" Id="R3179530553dc42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79530553dc42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99ee4437d4e73" /><Relationship Type="http://schemas.openxmlformats.org/officeDocument/2006/relationships/image" Target="/ppt/media/image.png" Id="R8575bab19dd64886" /><Relationship Type="http://schemas.openxmlformats.org/officeDocument/2006/relationships/notesSlide" Target="/ppt/notesSlides/notesSlide1.xml" Id="R7e5a606e3f2b41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cd923dd6924733" /><Relationship Type="http://schemas.openxmlformats.org/officeDocument/2006/relationships/image" Target="/ppt/media/image2.png" Id="R52272e8743454581" /><Relationship Type="http://schemas.openxmlformats.org/officeDocument/2006/relationships/notesSlide" Target="/ppt/notesSlides/notesSlide2.xml" Id="R4ddd14fbc4ba4b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702427ba141cf" /><Relationship Type="http://schemas.openxmlformats.org/officeDocument/2006/relationships/image" Target="/ppt/media/image3.png" Id="R95a7505da4684106" /><Relationship Type="http://schemas.openxmlformats.org/officeDocument/2006/relationships/notesSlide" Target="/ppt/notesSlides/notesSlide3.xml" Id="Rc6a2981176af42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93110545df42fd" /><Relationship Type="http://schemas.openxmlformats.org/officeDocument/2006/relationships/image" Target="/ppt/media/image4.png" Id="Radb5431afa0846f6" /><Relationship Type="http://schemas.openxmlformats.org/officeDocument/2006/relationships/notesSlide" Target="/ppt/notesSlides/notesSlide4.xml" Id="Ra167e278be5f45b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e9d672da344e13" /><Relationship Type="http://schemas.openxmlformats.org/officeDocument/2006/relationships/image" Target="/ppt/media/image5.png" Id="R9fe40e09897e4013" /><Relationship Type="http://schemas.openxmlformats.org/officeDocument/2006/relationships/notesSlide" Target="/ppt/notesSlides/notesSlide5.xml" Id="R0070f5df07a242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d00b74a9f34022" /><Relationship Type="http://schemas.openxmlformats.org/officeDocument/2006/relationships/image" Target="/ppt/media/image6.png" Id="Rc4e2f8b577d34830" /><Relationship Type="http://schemas.openxmlformats.org/officeDocument/2006/relationships/notesSlide" Target="/ppt/notesSlides/notesSlide6.xml" Id="R6ad0dc5b5db64c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4830841b04c46" /><Relationship Type="http://schemas.openxmlformats.org/officeDocument/2006/relationships/image" Target="/ppt/media/image7.png" Id="Re040a145d092419f" /><Relationship Type="http://schemas.openxmlformats.org/officeDocument/2006/relationships/notesSlide" Target="/ppt/notesSlides/notesSlide7.xml" Id="R1550aae612dc48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513edbd42f40de" /><Relationship Type="http://schemas.openxmlformats.org/officeDocument/2006/relationships/image" Target="/ppt/media/image8.png" Id="Rd033ab1361784306" /><Relationship Type="http://schemas.openxmlformats.org/officeDocument/2006/relationships/notesSlide" Target="/ppt/notesSlides/notesSlide8.xml" Id="R25259e0af5d64d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b0faf4bd4647a8" /><Relationship Type="http://schemas.openxmlformats.org/officeDocument/2006/relationships/image" Target="/ppt/media/image9.png" Id="Rdd397894ad89471f" /><Relationship Type="http://schemas.openxmlformats.org/officeDocument/2006/relationships/notesSlide" Target="/ppt/notesSlides/notesSlide9.xml" Id="Rd3f95e9f01a74da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26bae647944b9" /><Relationship Type="http://schemas.openxmlformats.org/officeDocument/2006/relationships/image" Target="/ppt/media/image10.png" Id="Rddb88bc7f3f84c38" /><Relationship Type="http://schemas.openxmlformats.org/officeDocument/2006/relationships/notesSlide" Target="/ppt/notesSlides/notesSlide10.xml" Id="R47608a59d4494e5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4861199164585" /><Relationship Type="http://schemas.openxmlformats.org/officeDocument/2006/relationships/image" Target="/ppt/media/image11.png" Id="Rf267dbc9cafb42f1" /><Relationship Type="http://schemas.openxmlformats.org/officeDocument/2006/relationships/notesSlide" Target="/ppt/notesSlides/notesSlide11.xml" Id="R758cd135b43b474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df0ce9d8447ce" /><Relationship Type="http://schemas.openxmlformats.org/officeDocument/2006/relationships/image" Target="/ppt/media/image12.png" Id="R0e9b2cc9470c459b" /><Relationship Type="http://schemas.openxmlformats.org/officeDocument/2006/relationships/notesSlide" Target="/ppt/notesSlides/notesSlide12.xml" Id="Rbf13b18d5834426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cdd95a9c648e0" /><Relationship Type="http://schemas.openxmlformats.org/officeDocument/2006/relationships/image" Target="/ppt/media/image13.png" Id="Rd07a2faec35c4663" /><Relationship Type="http://schemas.openxmlformats.org/officeDocument/2006/relationships/notesSlide" Target="/ppt/notesSlides/notesSlide13.xml" Id="R5b503fd7282e411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eaecd3a3954102" /><Relationship Type="http://schemas.openxmlformats.org/officeDocument/2006/relationships/image" Target="/ppt/media/image14.png" Id="R58ed225912504339" /><Relationship Type="http://schemas.openxmlformats.org/officeDocument/2006/relationships/notesSlide" Target="/ppt/notesSlides/notesSlide14.xml" Id="R0e0e601535a548f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8acfb6a8dd4bbd" /><Relationship Type="http://schemas.openxmlformats.org/officeDocument/2006/relationships/image" Target="/ppt/media/image15.png" Id="Ra93875f1b77f4914" /><Relationship Type="http://schemas.openxmlformats.org/officeDocument/2006/relationships/notesSlide" Target="/ppt/notesSlides/notesSlide15.xml" Id="Rddd99cdc6b1d4c9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1806bf843148a9" /><Relationship Type="http://schemas.openxmlformats.org/officeDocument/2006/relationships/image" Target="/ppt/media/image16.png" Id="R79fa00e44c184c8f" /><Relationship Type="http://schemas.openxmlformats.org/officeDocument/2006/relationships/notesSlide" Target="/ppt/notesSlides/notesSlide16.xml" Id="Rf8a57f9648af438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fc62f510b744cd" /><Relationship Type="http://schemas.openxmlformats.org/officeDocument/2006/relationships/image" Target="/ppt/media/image17.png" Id="R372fbe449dcb4a60" /><Relationship Type="http://schemas.openxmlformats.org/officeDocument/2006/relationships/notesSlide" Target="/ppt/notesSlides/notesSlide17.xml" Id="R9f5c7eac07d647f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80cd7a89514adf" /><Relationship Type="http://schemas.openxmlformats.org/officeDocument/2006/relationships/image" Target="/ppt/media/image18.png" Id="Rab733d0ac70d48a8" /><Relationship Type="http://schemas.openxmlformats.org/officeDocument/2006/relationships/notesSlide" Target="/ppt/notesSlides/notesSlide18.xml" Id="R6c852c58f9bb46e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618a59738458c" /><Relationship Type="http://schemas.openxmlformats.org/officeDocument/2006/relationships/image" Target="/ppt/media/image19.png" Id="R178e7aca94ce437b" /><Relationship Type="http://schemas.openxmlformats.org/officeDocument/2006/relationships/notesSlide" Target="/ppt/notesSlides/notesSlide19.xml" Id="R61dee869b450414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1a41aed1b94225" /><Relationship Type="http://schemas.openxmlformats.org/officeDocument/2006/relationships/image" Target="/ppt/media/image20.png" Id="Rb1fa2eebc28a4327" /><Relationship Type="http://schemas.openxmlformats.org/officeDocument/2006/relationships/notesSlide" Target="/ppt/notesSlides/notesSlide20.xml" Id="Rf4a372b9e5ba4f9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7dc7068182407a" /><Relationship Type="http://schemas.openxmlformats.org/officeDocument/2006/relationships/image" Target="/ppt/media/image21.png" Id="R7b6d2dc6e7c946de" /><Relationship Type="http://schemas.openxmlformats.org/officeDocument/2006/relationships/notesSlide" Target="/ppt/notesSlides/notesSlide21.xml" Id="R3a03ca785c56475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2ce4282b04ccb" /><Relationship Type="http://schemas.openxmlformats.org/officeDocument/2006/relationships/image" Target="/ppt/media/image22.png" Id="R81b8d2ec201d4fb8" /><Relationship Type="http://schemas.openxmlformats.org/officeDocument/2006/relationships/notesSlide" Target="/ppt/notesSlides/notesSlide22.xml" Id="R9de4563e6af541f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df88cd80324e00" /><Relationship Type="http://schemas.openxmlformats.org/officeDocument/2006/relationships/image" Target="/ppt/media/image23.png" Id="R4bc5948f4c184457" /><Relationship Type="http://schemas.openxmlformats.org/officeDocument/2006/relationships/notesSlide" Target="/ppt/notesSlides/notesSlide23.xml" Id="R641cc1e77de0421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2aa8c787047db" /><Relationship Type="http://schemas.openxmlformats.org/officeDocument/2006/relationships/image" Target="/ppt/media/image24.png" Id="R9aafea962bbc474d" /><Relationship Type="http://schemas.openxmlformats.org/officeDocument/2006/relationships/notesSlide" Target="/ppt/notesSlides/notesSlide24.xml" Id="R33974770d9ce478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6745e340e45ea" /><Relationship Type="http://schemas.openxmlformats.org/officeDocument/2006/relationships/image" Target="/ppt/media/image25.png" Id="R2b029ab6687c4b0f" /><Relationship Type="http://schemas.openxmlformats.org/officeDocument/2006/relationships/notesSlide" Target="/ppt/notesSlides/notesSlide25.xml" Id="R7efc60c2239449f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639cb26920483b" /><Relationship Type="http://schemas.openxmlformats.org/officeDocument/2006/relationships/image" Target="/ppt/media/image26.png" Id="R0a56480a20b546d8" /><Relationship Type="http://schemas.openxmlformats.org/officeDocument/2006/relationships/notesSlide" Target="/ppt/notesSlides/notesSlide26.xml" Id="R9a9c88fe941e464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add4882cb548cf" /><Relationship Type="http://schemas.openxmlformats.org/officeDocument/2006/relationships/image" Target="/ppt/media/image27.png" Id="Rde2c1f57aee34320" /><Relationship Type="http://schemas.openxmlformats.org/officeDocument/2006/relationships/notesSlide" Target="/ppt/notesSlides/notesSlide27.xml" Id="Ra722cb6a5bf343d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98927aad14f1b" /><Relationship Type="http://schemas.openxmlformats.org/officeDocument/2006/relationships/image" Target="/ppt/media/image28.png" Id="R48f0f770b6ba45ec" /><Relationship Type="http://schemas.openxmlformats.org/officeDocument/2006/relationships/notesSlide" Target="/ppt/notesSlides/notesSlide28.xml" Id="R3382aac676c94df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bb0ad6a7da4bb7" /><Relationship Type="http://schemas.openxmlformats.org/officeDocument/2006/relationships/image" Target="/ppt/media/image29.png" Id="Rf2cb4ba5752945d8" /><Relationship Type="http://schemas.openxmlformats.org/officeDocument/2006/relationships/notesSlide" Target="/ppt/notesSlides/notesSlide29.xml" Id="R4a5120cfb21a414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b850686234dd0" /><Relationship Type="http://schemas.openxmlformats.org/officeDocument/2006/relationships/image" Target="/ppt/media/image30.png" Id="R0dafe40565d24557" /><Relationship Type="http://schemas.openxmlformats.org/officeDocument/2006/relationships/notesSlide" Target="/ppt/notesSlides/notesSlide30.xml" Id="Rd007fcc69ec8476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3294F8-20E7-4D27-AB9A-0282327AD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F3F23F-C193-4160-9DA5-C22F598B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F6A292-1D4A-4589-962C-58451599B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31D0AA-B835-4699-9D2D-0F9040DB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D26772-4327-4202-83A4-FFE01967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均值、中位数、四分位、方差、标准差和图表。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233D1-5A75-4C03-9AEF-4A7B6743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5AF1A6-345A-4C20-89A8-0432B909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943C90-856B-4B10-9A8A-51CB0F0C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8C16B-2DFA-4B99-B469-825BD439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75bab19dd648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A9F0F5-2B92-421D-AC11-8E8F1682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8D6296-F5C4-401C-BB47-2E4C43BA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6E7213-E13F-4731-A865-4F37F8E13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8126CB-C201-4683-8228-10426087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4DF96-10E8-4DE6-BB34-3F284AAF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ABDA62-20C3-4B4D-991F-36B7CBDD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F61A72-73C5-4AB5-9501-6C6EC0C0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094FE2-EDB1-42CE-8AA4-0A5E1157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91E0BF-09B8-4B8E-99A1-73F84AA60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354860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72E789-47DB-41C1-9801-CEB16A13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C7B144-CD6D-437D-89D0-C8A71BFF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272e87434545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22738E-3E7B-4563-B5B0-7A05294AE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BAD1D2-88EF-491C-8971-9623102D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633B2-1227-481F-BECA-25D2AF46E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66C6B4-2082-4B3D-B762-55A09FEF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A62488-C8EE-4647-8986-26A69912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BFF09D-0854-4F3F-9316-C2B5C854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E19FA4-12EC-4B55-91FB-9BEB8D8B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063BB0-6CE9-4DAB-8568-C7C927EE7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1C28BF-BD04-49EB-92DB-A106169C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2BFA8-ED24-4E8B-8D49-02D2BBEF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174B35-6F26-4DB3-A8B0-1490D22C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0B3C39-6A46-4FA8-93BC-6C59301A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91AD68-EC74-4A9E-9F0D-DF74613A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37A198-E291-4FFF-846A-50D426F72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89EFBC-D401-49EA-97EF-13E4A8F0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21854B-E421-4C40-9C1B-17166792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C503E2-70AF-418D-B205-8258F49A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成功标准｜中心趋势与离散程度必须共同解释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9A048F-10F1-4D42-B35B-1BA8A13B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6997C7-E15E-4AFA-A956-A67EB55B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155384-A648-4DB7-B3D8-3ABD15C22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003315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30B2CA-3B47-4001-B876-A2CDEA9E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6DF801-154A-4A2B-B024-E8344EDD5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a7505da46841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50B26E-FBC1-48A9-BE73-CA5A29810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9E49B5-EC9E-4B67-918D-1D9409CE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31EA6-3D0C-4B20-911F-37C17BFB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77210B-CCA4-4007-A88A-984C2E9A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904EDE-A7FF-4EC2-8D57-A7327692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400245-9F9C-4491-9BB1-ADACE368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边界提醒｜总体/样本标准差模式混用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92C6C3-86F4-4F99-B48B-A976C926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65C662-7633-4C47-B2DA-E1F8E33D9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82D1F5-E0DE-4D91-8BCF-5E1EEF6B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均值、中位数、四分位、方差、标准差和图表。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F39D3-EB50-4355-9616-3AEC999C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C2B39D-458F-4EF5-964B-3994CEE49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1A944A-98C7-4A4C-B452-D571B1AA6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030D89-FD6B-4030-9B34-458C649E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2·集中趋势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CA7BA1-223E-48D2-B163-DF934C35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0FBAB8-162F-4214-9BEA-4E0867EA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B1374F-20FA-48D5-B717-5F30FCFCB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CACD9A-AD6A-427B-B5B9-A05D4871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782213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5DD170-80F2-4E5C-A102-BD013059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6C6057-5E59-4C05-B6F6-095BB9B8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b5431afa0846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CE5D0-A280-41A1-A25A-0ABB2EE63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467D0-4C31-4A95-BF55-69FFA4D81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2D9976-67E1-4371-8014-43D1623E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能解释“中心趋势与离散程度必须共同解释”，并识别一个反例或边界。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5CF1D7-69C1-4265-9F80-9CDF1C11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7605D2-8D3D-4AC8-AE21-EAE97D37C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AB679F-7328-47BB-8AFC-1CF159C56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3、4、5、6、7 的平均数：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2CEC2B-5919-476D-A588-34B24767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高频错因：总体/样本标准差模式混用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7F2518-79E6-4361-A8F8-E65E9C41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68DE43-434B-430E-A675-DBA5C97C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F2F724-2963-4349-99FC-34E2F3A8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42F509-228B-44EC-8569-C5537EDA0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136830-0A5A-4A5E-8445-7D3571D7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3DA66D-347F-449B-85E6-AEAE5C82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3CC96E-F135-49DA-A7C2-40687CE30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939591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21B412-B355-41F8-A430-972BAF8BB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5819BC-A6D2-4655-B88F-0034F542A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e40e09897e40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FD8F8B-B7AC-456F-B457-EF952CDA2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F8CD2-9682-4903-BF42-7E5FEC7F5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6E389C-BCEB-4B2F-B8CE-801AC15A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847153-E1B4-481A-A818-8E1D5BD26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8D5D80-2BC0-4C1E-8004-6D5565B51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FB3BBB-3034-4CE6-95AB-D9CBC978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699635-5EF6-48AE-8486-7F4C2951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选统计量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F86100-99DD-4AEF-BB5A-8E1348A2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F39303-25A7-4D1F-BDDE-89C6E4FB5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联系语境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857925-23C8-4530-9200-84F2E024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090581-7C0B-4E30-B8D3-B0DBFB02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5C0AB0-EAD8-4B85-88AC-C7AB4AC9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3、4、5、6、7 的平均数：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53B3BD-BD4D-4C66-B918-3072B585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5D3D73-B124-47C9-A79D-179BDCC75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DA3082-EC95-467F-857B-78E7AD8E2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解析：五个连续数平均为中间值。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5B40F2-F365-49A9-8534-F2CD51F7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C01806-31EC-4FCC-966D-393FA996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4189A5-3FB3-4F97-85AC-4742BA03C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1CD5FB-BADD-48AA-B9AE-E43E6B3A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028183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ED5009-D12B-426B-87D0-040BFF14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568443-613A-4B63-A10C-B624AE6A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e2f8b577d348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A5B121-0AF0-4545-B5B6-35FD452B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B777E6-1646-4BDC-B3AB-3FCF851D3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6D2897-327A-4DCE-BA37-4947B50DA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F3E16D-0130-413A-8B02-7BCB25EC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130DA1-5C6D-46E8-82B9-1F313486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880C45-2A61-430B-BB64-FA81ECCC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901018-53DB-406A-BA1D-02B0C562E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71D87C-D9B4-4752-AAED-D6DF74FA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C89588-D735-47FD-8F7C-0545806BC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17BE2A-F84D-47BB-9DDF-5FCE760C1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004026-16D8-41C1-BD33-8FB83808B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6B4023-3906-49FC-B60B-EA5959F1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EC0B77-8567-4325-A811-3806F1AD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509A84-3697-401E-8256-FE9EE22D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53CA55-5EE1-40AB-9F39-4DD29043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B09ED0-B8A6-4D05-AE47-6BBBCAF5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EF9C50-EDBA-4DC5-B285-9690B1BF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0FBEDD-22D7-4D02-9FE6-40BCA470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4C0358-9D4B-4803-AB8F-B1893822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294075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269B6E-58C7-46F9-A9D4-E0F8D3506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70C346-AF1B-4DD9-8706-08A66FF96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40a145d09241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97048-5972-4ECB-863A-7C6BF528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CA33B8-A7FE-47C9-92D4-9891A8D1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B60F86-BD82-4066-9126-2E0AA1152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A1843A-1FAA-4405-A5A4-FDDE3F7AD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2D2FE5-1752-4DD3-B197-D66387B3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4B92FE-DE9C-4F3B-97A3-7F51B4BC5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DBAFA8-E0D6-4F3A-866C-833967A9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A6F86F-323C-44C5-8293-A6E02809D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779379-8169-42AB-92C4-16547C27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43D67B-AA30-4473-9759-CBADC56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6F0B6D-C8A1-46FC-82A2-3AC9C2CD8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1D6869-A3E2-4F93-B373-297CC501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495C3D-0FF2-41BF-90DA-E79C7FA8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9ABCAB-242E-4848-9C62-F7F9D977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7C89D5-BE9C-4FBD-A49B-C67D1034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8E1D0E-D705-4D71-BA75-396D7B528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AD3B57-79D8-40B5-970A-18362414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048022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36747A-042B-454F-987B-A8406CC4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B801A-957F-4FE5-BE95-90FF4447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3ab13617843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D0CCDB-2981-4D2D-8023-BFE8172C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D50394-D38A-47DC-9021-ABE9D9C15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98F8E7-2234-4E7A-87AA-E59E448F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0A472-5756-4C3D-B8E3-26267CFE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3、4、5、6、7 的平均数：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F4048-7493-48E7-936A-7E3893B5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612113-41E9-4303-91C0-2B12E271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BECE2C-4F38-4493-AFF5-B98D8A37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968D6E-1209-4EFC-B600-8FFD1F28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CC9638-6ABC-489A-9350-498287396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639D57-0779-4D9C-9962-DF75BF2B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248F6D-B3B6-4E03-9CBC-8046E93C8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0074B3-5AA5-46FF-815E-31E6CAF0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BF6921-19F1-402A-8113-86289E1B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662331-0B08-4EFB-B298-157935A3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A1EBF6-4BB5-4E55-8265-2466AE9E6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5C6DF3-70DF-4890-8706-D69839C2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B4A3FF-7DB4-4CE9-B631-7580643C5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096835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E1E516-DC65-45C0-8471-AAAF5691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6B1CB7-EC77-4971-843B-A978A2F2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397894ad8947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0B9B8-0C6A-4A31-BA7A-E760A794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905F4-C0AD-4953-B5F1-938A11E88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7FA1F6-901C-4390-B68E-6946B2F1F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90280D-2769-4D50-8A09-124B432B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【DSE原创模考｜参数为训练所设】甲组 6 人平均 6 分，乙组 6 人平均 7 分。合并平均：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EA4E3-514B-439C-B748-3AC208B4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9726B8-A7EC-4447-868D-B9627817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7A5300-E96E-4DEF-9037-DD580B3DE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F94DA7-3FB2-4DA7-809B-BBB405AAC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E4E708-4603-455B-BE07-1DB6B204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E89586-8E51-416D-B2C8-85A7C25A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D3E6B8-66C7-4BBB-AA24-0C565013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1848E4-346B-4246-99A8-88921BA1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A7DCBA-D728-41FB-881A-C1F9ADA02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F071BA-6532-4987-8B33-B1A6B2D2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35922B-BD4B-4FD9-921D-70823EE6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0680CF-DA3F-486E-BF0F-8A36711C9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58F213-9A82-4D40-8388-35BBE7D5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C2B90B-8505-4AFB-9BAF-EF468DC6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468F9B-02CE-4A38-910F-2297102C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280906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A9F036-FB48-4A91-A09A-46757D5A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51D786-EF3B-44DB-A7A4-618567136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b88bc7f3f84c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E6BC75-CE80-4C42-B12E-1EC5C0A96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EA65F5-F910-499A-86DD-0277F1E1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13BB03-EB95-41E2-A153-91DF228B1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DDDEC7-1EFC-437B-A8A8-976C9FF0D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E668A0-E349-4B4A-8675-FE567D0A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3、4、5、6、7 的平均数：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D4BF17-F6D2-4189-9ECB-294A445C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813E78-D045-4108-B272-989B2DF0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0CEE37-B895-4FF5-9C08-4A051208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C221F9-43D8-4F0F-A6D6-12AA0847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【DSE原创模考｜参数为训练所设】甲组 6 人平均 6 分，乙组 6 人平均 7 分。合并平均：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D6EC0A-8EBE-479D-816C-619D511E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95C77A-5BD8-4B6C-A384-A514E48E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9D84B6-50EE-4681-9604-6F7F81E10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DDA324-96B0-429D-989B-D25321CC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3。每个数据都加 10 后，新标准差：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6D1971-3357-478A-B6FF-0AB24A953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6C01C5-3582-44F4-B23D-5AAF42B5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2F991A-AF55-423C-9DF9-861A49FD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7F00E-8AD9-4A2E-8F0D-C95320E3E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499306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428180-A555-47A2-AE9A-2CCB2CAB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1BF79-7B8F-4484-B597-597E94546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67dbc9cafb42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F94FA-9418-471E-89A3-684E091F5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64B0AE-877B-4D10-A719-AD438153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853AFA-EC85-4000-BECF-EF3E96D7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0EBA0F-36E2-4F9C-8341-9F199D4E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95B83E-C4CE-414D-A90B-222C8B93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56CA4-71A4-4AF9-BBB9-BA2802E4A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D46C03-124A-49E8-8428-59A94212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9D7678-0190-4A6F-9A52-C28BA07EC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正确结论：6.5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解析链：两组人数相同，取两个平均数的平均。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97588-5115-42C6-A28F-9FE8D0718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515B03-F6F0-46D5-9268-6523506B3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359D90-8A84-4228-92A4-EB75C884D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DCF5E6-1E49-4F8F-8777-6E7CA9D9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161419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E03977-667E-4D24-9043-6E5DCFE37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96CAA-7942-4C7F-B060-720F50D7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9b2cc9470c45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140388-86CA-40DB-8579-0A9F8C69B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CF69B-C279-407D-A161-BC82A2A3F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D614EF-F5C7-41B7-963C-E2B7E6496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369275-B7E0-4773-B59D-02B7C55F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3。每个数据都加 10 后，新标准差：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7163C4-9E22-4573-83C7-0D3DD95B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9B3659-A7DB-4478-B755-8FDA5556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53F6F9-8341-475A-B4C1-C9659E27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E72BA2-B0E4-48DE-824E-411C1786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D437DE-7A5E-460F-90E4-4C79D5444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8BFDD6-B526-41F8-9F5D-61781A6A4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BF5CA-4EEA-4144-BB54-CFF0322B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5B59C4-D4B6-4936-9774-51D0E67C4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ADAE42-8335-4CE9-881D-36EAB884F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2148255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AFFDE2-8689-49D2-BFE5-146FC510C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0DEB6-E8E0-43E0-9E82-2D669CFB2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7a2faec35c46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23A35-7649-4D5C-B5B9-235637984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52427C-7A96-4AE0-911A-FA624C03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4CE22B-40FB-42EF-A939-7DABD0904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能独立执行“录入数据—选统计量—联系语境”，并说明每一步理由。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715118-14D7-4E6E-942E-23895B4C8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A6C210-785A-4E5C-B98B-8498D77F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EAF381-847B-4AE4-9089-A20688A5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6。每个数据乘 3 后，新标准差：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14D7AB-87F4-4ABB-83ED-1D5D46775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高频错因：总体/样本标准差模式混用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AB6D60-806A-4DA1-B2F4-65C4B829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D0A1EE-DC9B-46FF-BE13-5AC87EAB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A4DB68-7008-4A6F-9652-0E9A0144E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107416-EBA2-48FD-8AB4-1BFF15DF8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6402B9-720D-4DAF-BDBF-D5C149CA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5F06FA-49C0-456C-81A5-0B3C0EEA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1D22E-5C97-45E7-95DD-67F316F8A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3606899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F86874-9419-4BFA-8E43-6FBD00A8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4C50A-45E5-4E8C-BF74-B15E45AF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d2259125043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935FF6-F590-46CD-B25B-B1A73D15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BDF4F2-DFB8-4574-B72C-54D088F5B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93E9A7-F73B-4853-ACB7-50FAFBFD8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7F5AC-6849-4D75-9ACD-58B9B38F7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708768-5AB7-4A6D-AF3D-7536A9BB4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14EA38-43AC-493F-9221-D14561706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2FAFCA-84E4-4AD6-B14A-4C9DA1A8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选统计量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F772C7-CE2D-4003-A2FB-BFD493EC2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72BEAB-8E9F-459E-8484-33078D5B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联系语境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2C063A-7E84-4A0B-80FC-FCF554D0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076594-1EA7-4403-8A22-21AD71FC7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AB3B30-F783-4B2B-8005-CA17AB0C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6。每个数据乘 3 后，新标准差：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46A61F-7B8B-49F9-8F4D-8539F8055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C57065-37CA-4B9B-9B81-4B87998EF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CD2799-8BF2-491F-A072-285A5B5FB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解析：离均差与标准差都乘 3。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F82D5F-56DD-47A0-9CB6-6AA5887B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741CB2-88A1-4656-BE75-2A911D922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E428D4-2A6B-4B29-8D1A-49F302813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72094B-948F-4D38-8884-037354F04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31051140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03C615-0454-4A5F-99B6-0E48FFEB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1CEB18-1ECD-44AA-AD63-8D751D8F3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3875f1b77f49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B3BC93-DFEA-4B2F-AB85-07253119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C650E3-3839-4030-9A37-730CEEE4E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09AFE8-C38C-4064-97B0-955248CB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12DE24-3F45-4431-BB6B-283B56FB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DAD75D-203B-411A-AC77-C9951090C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B70136-364B-4A11-BEDD-C3D71B45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99AF87-4F2E-4AA9-ABD5-F996EADB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6191CE-E10F-45E5-85BB-A1CDFC69E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5A44FA-F685-4FF2-B1F6-E8F138C2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877C4F-75A1-4EB7-A78B-F66DDE00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B91475-CCD1-4A62-8D36-65C2F60C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3F97EB-BA48-4334-B712-092E17BF5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599ED0-C5A5-4249-ACCE-E9572774D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DEF87C-E00F-4486-B43C-6263EAC47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952F18-81BC-4A65-8E44-5B0DF456F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F07472-DF44-4630-B425-8CB534EB9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A69A08-A922-4ED5-BC5D-C97512973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62506A-2D8C-444C-9045-C8E182FEF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8556B8-0139-408B-A9EB-8E8DA4E29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3306688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C5FF2-96C6-4FE2-ADF6-464034DC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7C0C76-5C54-4200-8529-5793EB75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fa00e44c184c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B9C4DF-267A-47F0-8FB1-B2A51637E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5F6388-6DAB-4701-B9B4-75C7C565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C19472-C1AB-4FDB-8D4E-CA64B609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08BE90-18C3-43BD-91D8-5AF4B35B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24417E-3931-4CCE-8003-44ACA533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47BB86-96E8-4554-AB15-82011C0F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CD07E3-2595-463F-8333-09B3EF01D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ADE339-95A4-40AB-82DA-38EBCFBA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677E62-51F5-4564-8010-896EC969D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FD8757-4C1A-484B-ABFB-19C01E27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6E11AD-401D-457D-8AC5-18338D877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B6B79B-39AE-4E67-B537-D1A88204A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ED8BBA-A30B-47D6-A25B-EB0A5010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60D2B3-6950-456F-AD92-7572D1A6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486809-3CD7-435C-8FFB-36711AFE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EECFAA-9CD6-47D4-8B38-18FCD56F8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54374E-BAA4-4AAD-9619-978E1A4FB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7424864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9AF09-81F1-49EA-B1D3-A5F71AA6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2FCF8-AB9E-4368-AF75-1BDE0C61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2fbe449dcb4a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4CE5A1-B8C2-42B4-ACF6-653F7AF4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334C04-37CE-452D-A6A0-D063EEAC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B0E9E4-9B94-489E-8CBF-5CDA2E7C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66F3B2-44AF-4123-B524-BD611B1E6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6。每个数据乘 3 后，新标准差：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CF629C-5FB5-4437-AA94-91856EF0F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680A72-A3C1-48D1-A4A5-6B4C51B2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C1A6D9-C661-4C98-A139-7F1823F2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050191-4967-4B4A-8DD2-CE8F987C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762569-050E-4AA0-B800-6D274CB4A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EC4AE5-4A11-467A-8212-5B1D499AA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08364C-36FA-4122-96F6-1730C7E8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2B465A-B00B-4051-9E12-5DA71F2C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3C3E62-4C4E-4F15-AA2D-183C4474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6BD9CD-23FE-47F1-A7BF-08D4D310F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061B02-6E83-4EFD-B6C0-9A1689C09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CACCDC-55DA-48CB-B652-4F0BB82AC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4C9B2B-4754-4AE1-BFA3-1D05B8D0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5239905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E1BD48-1AA8-47FE-81B0-86FBBC7F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CC562E-C8DA-45CB-9905-9AB91796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733d0ac70d48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9D60F-5CA7-435D-B006-99C2777A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D16753-F0A8-4887-AE69-0D0807B3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9B69A2-9979-47CA-91D6-5491BBA65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D6D45-7891-45D1-AC06-5A2BD307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2。每个数据都加 16 后，新标准差：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BE8B50-8B91-4EE9-B2FA-17BFF06F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E058F1-7FA2-4650-88DA-056E34CB7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2B877A-8E3D-4E38-9F14-EA24D229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B7687-8745-4710-9FC4-0EB383BC8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C8C0BE-9C80-4E9A-A51F-AC4E9494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872AF7-0607-426D-8C19-ECBFA0E2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B98EA3-DA6C-46BA-BC9E-C3C1A641D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1FBD5E-1AF8-4075-8BE3-AEC736171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46AC8F-0B4B-460B-B7AD-4FBCA7751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880DD3-220B-4F51-889D-5399D5F9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11CBDF-CC90-4C06-AC21-8AAC71D78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478ABD-9CD8-4575-85D9-B67B09E83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4A44C0-A7C3-4E54-A75A-CFCAE03C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349BED-7433-4C4D-B3E2-5D6A326B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EA4B3B-3251-4E52-9AE0-9A3CBBE74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663859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68CC43-FCAA-4AFA-8FA8-2ABDCD43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0980B-196D-4D81-92E9-D414406A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8e7aca94ce43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8B517-7BF6-4910-8062-F4E2B0A26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1D847D-3C77-4EF8-9AF3-90871A226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BA4DD-603E-4980-88F2-09BB180D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11A1A-5F6C-4DFB-833D-90FB28A39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4E299-286C-4D66-BBB3-A240DB30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6。每个数据乘 3 后，新标准差：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DCC1C0-076D-406A-AF5A-BB66F6AB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A1CACA-3B33-498F-9CCD-B83FBC5F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808A6C-8B77-43AE-A890-0E39F595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A45C5F-2F73-4367-AA43-4F543039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【DSE原创模考｜参数为训练所设】一组数据标准差 2。每个数据都加 16 后，新标准差：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A3B3F-DF05-4A76-8777-45FE66814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03F64A-1610-4B19-AEA9-76E18F29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953B01-D87E-40D3-8173-2C56B52BF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F35718-C8D9-40BF-954E-55442D59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-3、9 的总体平均数与总体标准差：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0B6093-2777-42A2-90A4-87231BF0D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B9CECF-B427-49C9-86AC-1B129C362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50B42F-398D-4C5A-8C66-653C94EB7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C532F3-374B-4CCC-9157-69C314D2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81832016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80166E-D885-4F52-9042-99192052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E779C1-8037-4A95-8480-00E9E3050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fa2eebc28a43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91A109-487E-4DDB-943A-88ABF2BD1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60118B-DF5A-4B2C-A167-28495F0A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CED54C-9D93-4A16-96AF-98178967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93F5B9-18DC-4FA8-8FA3-F77B84F7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ABA645-3398-40F6-8667-E2D1AA4D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299D7-56D0-4732-A127-4ECF68AB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A558B6-AACE-4734-9E35-A7CC627E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362381-3637-45A2-9CB6-C51929A9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解析链：整体平移不改变离均差。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4F94DB-370A-4AD3-9416-B33C9363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168DDC-422F-43D8-B070-F6A9F447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B8D501-68E8-4B7F-B142-5D7A7EC7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0CD77F-4309-4B94-A49E-61B46325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8856705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C9CFD8-B72E-4F8F-9B3F-6381EEC8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2600B1-6811-4770-AB0B-DD9F82F4F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d2dc6e7c946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4A750C-91A3-4DB0-9883-3386218C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53DC1-CC9B-4C24-B211-6AE2CD05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117384-715F-43E7-8ED4-1D54A3C1E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425BBF-C7A2-414D-B217-48212398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-3、9 的总体平均数与总体标准差：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F5947A-6E3E-446C-B461-E11ADEC1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D7FACD-6AC7-4390-9B1F-3AB33F194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46A700-C24C-46F2-880F-D57217C1A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AFE057-05AC-459C-8C0B-70122CC9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19A7A4-7CEF-45E7-A261-665DEFC98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9BD2D9-AA88-499F-A789-BC03C5B7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0D48DC-EA61-48E5-A441-6CFA4E4B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DFB238-A611-47CC-A432-F9B5875BE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887885-FC3C-40AA-9CEF-7993129A3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05339368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303356-0971-4FC0-AEB9-031D07C1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4F7788-5807-4825-8D1E-1284C3CCF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b8d2ec201d4f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452710-01B4-4DF7-B48E-B05E9046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300F5-06C0-4AAC-BD23-950EEC021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AD4193-8A96-4D85-84F3-2CAEF2157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405C61-540B-431A-9AB6-C241FCD7F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98EAF7-D6F2-4022-8481-7C0BFBCF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79F1E0-74B4-42AD-95D4-2C2CBDDF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【DSE原创模考｜参数为训练所设】组距 2、频数 12，频数密度：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F8CE91-42E0-442A-9606-26E96A4B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高频错因：总体/样本标准差模式混用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A04A52-8E7B-41A2-A77A-52AD5CD6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24DB2F-0301-4078-A6F9-F5C050FA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55033D-C367-4E3F-BDDA-F42AA77AD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D536A6-155F-42E5-A532-4DD29DCD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E3F1A7-5899-4B7D-A51D-BD53F6ED3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F3D2E8-3F0A-458C-A6EC-5420EF74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ADAE2A-7F1E-4D49-8F43-1A63F2891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1939314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F42795-81A6-46A3-85CC-EF1D5644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2BC91C-0B9D-4A0B-96F2-F935278F0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c5948f4c1844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564CE1-6A8F-4565-A2C8-9756A33D9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2E8D84-B414-461A-8ADC-A66A796F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66ECF1-F27B-4A2B-AAAC-B74E6E4A8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EB668-2502-43D9-BAAB-29F4CFD2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E1EB1-0EFB-4654-A93D-793FD63D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17A23D-E14F-405E-8CDB-1A93EB4A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8323AB-4AB4-4C98-AA8B-0019D61B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选统计量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C12559-3E48-443A-984B-E7F0983B2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F1BF57-D171-4F19-AAAA-8DF976B53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联系语境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9D4505-7AE7-4F67-A72F-AB3EA0758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765AF5-79AB-4B3A-97F1-667F29D33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FC8047-F496-4ADF-973A-B77465A8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【DSE原创模考｜参数为训练所设】组距 2、频数 12，频数密度：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BA921D-9DDA-4736-9D0F-5A21A141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4A3387-4548-492C-88E8-5419EF3A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E02576-E499-4556-970C-1F10D488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解析：频数密度=频数÷组距。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8383F5-16BF-41CC-99A7-320890FC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92DDFF-E31E-425D-B82C-54FF1FDC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46CD41-4F56-432B-ABEF-FFB5C7CC2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514D21-ED08-4162-9137-21DED2D2B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2321139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335E1C-7D6F-4E03-9A98-DAD6974A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C1F24-775B-4444-B3EC-5E54FCEA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afea962bbc47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A37B2-C908-4495-A88B-566DEF0E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22B54C-E3FD-49D3-9184-6EEF206E5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3DD7BB-213D-4418-880C-130D75A2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0A0584-AD4A-4834-A25D-ADC74684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26C99F-E179-4842-979D-DB5D8A634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1F2606-A1CC-4C89-B755-4ADE6904A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66C0C2-4E60-4968-A68A-66A14410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CDD760-A660-495D-A83F-05ECF425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8373E2-5F17-4142-AB36-E7A7D66EB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B57E45-7DB8-4137-B0BE-8D38D3815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8436F7-3E8F-40BA-BA06-031EBAF6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0B48B7-1D94-4927-8F99-593A95F50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9E7DE5-E958-4F09-B2A0-429553709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7B639B-3BAD-45CA-9C7B-F9286075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9CA71B-91EA-4CCB-B715-985D7BB5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E045B5-154B-4729-ABB0-D790CB9C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C41455-B4CA-44BE-8949-2F30B747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7A4C56-B5D7-41D6-BADD-FBCF0CE97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5CDBC2-127D-4FF7-A0D1-B2CEF7FF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002404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B1AA06-170C-4B4C-A47D-ED578727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BACF3A-419A-4397-B491-08CB43C6F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029ab6687c4b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97DBD2-85E5-403C-BE3A-43FF09EC5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B32FAE-B0AA-4DD8-9F95-3C4F59FB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C9D028-E4B1-40A9-9C5E-C2CA5FD79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40882-5224-4664-A1AF-016728965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描述统计与数据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13CAE-15EC-454B-9612-8A38E7B7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76181D-901E-4BF7-8B76-44604778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DC0DA8-D0CA-4712-B14C-F05F0511B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52FABC-C21E-444E-9E0C-0089AE75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FCDBF9-4D51-466E-BAA8-2AA4470F6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205DC1-5020-4E77-8A7A-15B0897D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BBBE00-2288-4479-9997-FDCF724FE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D206BB-2431-453F-9B1A-C937369CB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C045B1-9966-4118-AF80-D0BD3471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2657E2-70FB-4A9B-9574-80CE2E82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24B2EF-7251-4EC1-B283-7A9D1E4B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83C96B-E684-4C28-AAEB-A8CB4A4E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F12744-9FFB-4B5E-9AD7-4795B2AA2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06439543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045786-D3AE-46AE-B2F9-305A6BEB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ADC6ED-5DB1-4BA6-90F2-BF9823C78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56480a20b546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1B2B78-A778-4D81-BD0F-E12052B3A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15343B-B520-45A5-8481-CAD3514E0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FB4553-8A18-4D2E-8ECF-95F606B7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EC1D9-4BB5-4F6B-A8B7-FE7E423D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【DSE原创模考｜参数为训练所设】组距 2、频数 12，频数密度：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8F42B1-C7B7-45BA-A3B1-8736A33EE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92582F-0258-4117-B354-699CE1929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3769D-452B-4DAD-90D5-B08D6BF1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中心趋势与离散程度必须共同解释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51AC7F-DEB7-449B-AB3D-4C712FD1A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366285-6EAB-4D99-A639-32348C5EC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A8FE51-7BA9-47C4-99B5-CFAE9A90E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录入数据—选统计量—联系语境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C85DF6-EF04-4077-B8C4-9E4B55CA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344B49-56C7-491E-9BFD-8854A92B6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B3021F-C262-426D-9BBD-85475F8F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检查：总体/样本标准差模式混用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435873-415C-40D9-8561-C00CA9B37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55F1DA-90AC-4C59-92A8-A60AE4F1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57480F-EC1C-45B0-8227-0DC55471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B77824-9050-45A7-B876-B9297B30B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6011090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6B76CE-307C-4A8B-86AA-D58B0D983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7E5E98-2EA2-4A1E-848F-716049AEC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2c1f57aee343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80E0D-8CB0-4F82-98F5-CF8338F4E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67D83C-FA56-4BFD-8285-8D2603DF1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9A881-7C4D-47DE-AD12-36BA5505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DE344B-FB25-44DC-822C-E53B459A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4、14 的总体平均数与总体标准差：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07F203-5C3A-4901-9718-6B56773D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3E1B02-CC2D-4145-856F-2B24B804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C3B703-B8AE-485B-88D3-0CE6545CF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EA2DA7-DAEA-4FB0-8CE8-27BBE8A36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561AEB-0C82-44E1-B222-7FE57762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6EB619-EB03-42B1-BB73-65155AB4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0E4249-A7B7-49F0-B615-36075769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EDBAE5-4026-472C-A51B-2DF1021A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D03FB8-D94E-4096-A7C7-1DE8FBF9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967401-1772-4902-80A4-01F7D766F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1A621B-090D-4541-9D02-BF65D9BF1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19CC31-29B8-4BB7-99E0-EDE40546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F1BBD6-CAD6-4E65-8B74-1D1DEEB9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0A38B9-57DF-4E0D-82B1-C381B6C1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8527AC-DCA5-4669-9360-5048A1E5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688528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A61E0C-A0F7-492B-8B72-CD58E0FF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53902-203B-4C77-8822-7D5E6E548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0f770b6ba45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366110-8E85-428C-955C-7875B03CE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88D2F1-420D-4835-BC70-41364F93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67913D-601A-4302-846A-4E8C2BBE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CA669A-3919-4EF7-892A-E8AA1278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6EC660-457B-43FD-B851-82BAAA664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【DSE原创模考｜参数为训练所设】组距 2、频数 12，频数密度：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CA71B2-5425-40D3-A354-88C0FA8CC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DE4A9C-A8A8-42E7-982B-16E442F8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BE5C34-2112-4938-8E77-2EEABE53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BF64B5-1051-4DF6-9139-08FE9D6F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【DSE原创模考｜参数为训练所设】数据 4、14 的总体平均数与总体标准差：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8C4CCC-2751-4D45-A18D-2361E524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BCA1AD-8BB8-4CF5-BEFD-E739174C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A9C203-C0BC-4B1D-A2A2-4EB416145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7DB6F9-97F4-4985-AA55-FF710DFF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【DSE原创模考｜参数为训练所设】甲组 2 人平均 13 分，乙组 2 人平均 14 分。合并平均：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7CBF8B-DFDD-4336-9AB2-261B0D2F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B36F4F-A5BB-4163-9766-8EEF7D0E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E82A3D-8FC4-4FE9-B500-7BE3C6F1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925922-B154-4F50-BF10-B7576AE2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9584340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7597A5-699B-4A80-9D09-2314FB08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21CB5B-F928-4280-B197-DBEF23301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b4ba5752945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90AC59-A911-4121-BAE7-484AC595D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AA1146-424B-410F-9CFB-72DB3675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1C8701-D88C-4ECF-87F9-494774F1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6BCCD0-7427-4200-830B-9909E9F43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总体/样本标准差模式混用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968F89-0F91-41A5-830C-456B479D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80AAC6-C248-4661-8DD2-252860595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E97276-CC54-42B8-9F71-9DA460787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464E9B-2359-4D01-99AE-E4019C837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正确结论：9，5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解析链：平均为 9，两数离平均数均为 5。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FAAC56-8092-4B8E-BF7D-189B1D19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12301A-EF46-4502-84A2-6B6A0F8D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2D9505-223C-4246-AEA5-3043A035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82D4F0-9F61-4CCF-B107-35AB9CDB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3337842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724290-BB01-4363-9538-795DB72F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4C637D-ABE1-44DF-B4B6-0D07FA3D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fe40565d245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18879D-88C1-403E-8E76-723BF65E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60104D-386F-46A2-9D4B-E97C7D7A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8B4081-CA31-458C-B95E-3F8E110C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991AA8-0CE5-4F0C-8D4F-E6BAB5F3F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【DSE原创模考｜参数为训练所设】甲组 2 人平均 13 分，乙组 2 人平均 14 分。合并平均：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0C1EA5-E0DC-4E15-A7C8-F10CAA530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C34706-591A-4F25-BF9E-D53F8FC5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1EED95-562B-4D65-AD07-8027C232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DEE184-AC97-469D-95A0-54F9A5904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5B226D-124D-4EC3-8118-32A5EC411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D777E7-14E4-4DDF-A781-CE3599285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4FE915-5E75-4227-B5D6-65951206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DFCE82-5091-4BF1-8EE1-B61C047F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描述统计与数据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8FBFD1-DAD2-46FD-B71D-F3FCA0C4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235702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2026-08-19T08:57:46.3390000Z</dcterms:created>
  <dcterms:modified xsi:type="dcterms:W3CDTF">2026-08-19T08:57:46.3390000Z</dcterms:modified>
</coreProperties>
</file>