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d21949cbae1403b" /><Relationship Type="http://schemas.openxmlformats.org/officeDocument/2006/relationships/extended-properties" Target="/docProps/app.xml" Id="R67de40341dd54035" /><Relationship Type="http://schemas.openxmlformats.org/officeDocument/2006/relationships/officeDocument" Target="/ppt/presentation.xml" Id="R06a13d117052485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f2b5def7a644c4f"/>
  </p:sldMasterIdLst>
  <p:notesMasterIdLst>
    <p:notesMasterId xmlns:r="http://schemas.openxmlformats.org/officeDocument/2006/relationships" r:id="R22aa91e9317d4996"/>
  </p:notesMasterIdLst>
  <p:sldIdLst>
    <p:sldId xmlns:r="http://schemas.openxmlformats.org/officeDocument/2006/relationships" id="256" r:id="R6562fbc0a75c4b64"/>
    <p:sldId xmlns:r="http://schemas.openxmlformats.org/officeDocument/2006/relationships" id="257" r:id="Re07769b516174488"/>
    <p:sldId xmlns:r="http://schemas.openxmlformats.org/officeDocument/2006/relationships" id="258" r:id="R750dbcbc44294502"/>
    <p:sldId xmlns:r="http://schemas.openxmlformats.org/officeDocument/2006/relationships" id="259" r:id="Rd353423b1e774a66"/>
    <p:sldId xmlns:r="http://schemas.openxmlformats.org/officeDocument/2006/relationships" id="260" r:id="Rccc465d8138d476a"/>
    <p:sldId xmlns:r="http://schemas.openxmlformats.org/officeDocument/2006/relationships" id="261" r:id="Rccf711ebbf9e496c"/>
    <p:sldId xmlns:r="http://schemas.openxmlformats.org/officeDocument/2006/relationships" id="262" r:id="Rfc30a25a5357427a"/>
    <p:sldId xmlns:r="http://schemas.openxmlformats.org/officeDocument/2006/relationships" id="263" r:id="R833d3e496874426d"/>
    <p:sldId xmlns:r="http://schemas.openxmlformats.org/officeDocument/2006/relationships" id="264" r:id="Rf8be2e4dbb664fac"/>
    <p:sldId xmlns:r="http://schemas.openxmlformats.org/officeDocument/2006/relationships" id="265" r:id="Re129c4b266f440c8"/>
    <p:sldId xmlns:r="http://schemas.openxmlformats.org/officeDocument/2006/relationships" id="266" r:id="Ree11190f94ea4355"/>
    <p:sldId xmlns:r="http://schemas.openxmlformats.org/officeDocument/2006/relationships" id="267" r:id="Re992fce52f9145e6"/>
    <p:sldId xmlns:r="http://schemas.openxmlformats.org/officeDocument/2006/relationships" id="268" r:id="R93b129a4f26f47c9"/>
    <p:sldId xmlns:r="http://schemas.openxmlformats.org/officeDocument/2006/relationships" id="269" r:id="Rd7e477b90dbd4f51"/>
    <p:sldId xmlns:r="http://schemas.openxmlformats.org/officeDocument/2006/relationships" id="270" r:id="R135f5172843f4f30"/>
    <p:sldId xmlns:r="http://schemas.openxmlformats.org/officeDocument/2006/relationships" id="271" r:id="Raa5d86ad5e984f0c"/>
    <p:sldId xmlns:r="http://schemas.openxmlformats.org/officeDocument/2006/relationships" id="272" r:id="R56612ec0b80a4d36"/>
    <p:sldId xmlns:r="http://schemas.openxmlformats.org/officeDocument/2006/relationships" id="273" r:id="R33d1ff3a07fc4509"/>
    <p:sldId xmlns:r="http://schemas.openxmlformats.org/officeDocument/2006/relationships" id="274" r:id="Rd6173626c9c84cf4"/>
    <p:sldId xmlns:r="http://schemas.openxmlformats.org/officeDocument/2006/relationships" id="275" r:id="R12079972898e4270"/>
    <p:sldId xmlns:r="http://schemas.openxmlformats.org/officeDocument/2006/relationships" id="276" r:id="Rb54d0fb667f84e3f"/>
    <p:sldId xmlns:r="http://schemas.openxmlformats.org/officeDocument/2006/relationships" id="277" r:id="R6d656b9f6d3e4d02"/>
    <p:sldId xmlns:r="http://schemas.openxmlformats.org/officeDocument/2006/relationships" id="278" r:id="Ra429a49389514e15"/>
    <p:sldId xmlns:r="http://schemas.openxmlformats.org/officeDocument/2006/relationships" id="279" r:id="R20acf91620c94d00"/>
    <p:sldId xmlns:r="http://schemas.openxmlformats.org/officeDocument/2006/relationships" id="280" r:id="Rd1c76ee34e5f454b"/>
    <p:sldId xmlns:r="http://schemas.openxmlformats.org/officeDocument/2006/relationships" id="281" r:id="R6287de3d24fb45b4"/>
    <p:sldId xmlns:r="http://schemas.openxmlformats.org/officeDocument/2006/relationships" id="282" r:id="R1163bda0f31349cf"/>
    <p:sldId xmlns:r="http://schemas.openxmlformats.org/officeDocument/2006/relationships" id="283" r:id="Rf74190db78854028"/>
    <p:sldId xmlns:r="http://schemas.openxmlformats.org/officeDocument/2006/relationships" id="284" r:id="R62e1913862794d0e"/>
    <p:sldId xmlns:r="http://schemas.openxmlformats.org/officeDocument/2006/relationships" id="285" r:id="Rc0d80762c4cc46a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4b2203202c34325" /><Relationship Type="http://schemas.openxmlformats.org/officeDocument/2006/relationships/slideMaster" Target="/ppt/slideMasters/slideMaster1.xml" Id="R0f2b5def7a644c4f" /><Relationship Type="http://schemas.openxmlformats.org/officeDocument/2006/relationships/notesMaster" Target="/ppt/notesMasters/notesMaster1.xml" Id="R22aa91e9317d4996" /><Relationship Type="http://schemas.openxmlformats.org/officeDocument/2006/relationships/presProps" Target="/ppt/presProps.xml" Id="R050af7a5e51a4985" /><Relationship Type="http://schemas.openxmlformats.org/officeDocument/2006/relationships/tableStyles" Target="/ppt/tableStyles.xml" Id="Ra3482013a6b1403a" /><Relationship Type="http://schemas.openxmlformats.org/officeDocument/2006/relationships/slide" Target="/ppt/slides/slide1.xml" Id="R6562fbc0a75c4b64" /><Relationship Type="http://schemas.openxmlformats.org/officeDocument/2006/relationships/slide" Target="/ppt/slides/slide2.xml" Id="Re07769b516174488" /><Relationship Type="http://schemas.openxmlformats.org/officeDocument/2006/relationships/slide" Target="/ppt/slides/slide3.xml" Id="R750dbcbc44294502" /><Relationship Type="http://schemas.openxmlformats.org/officeDocument/2006/relationships/slide" Target="/ppt/slides/slide4.xml" Id="Rd353423b1e774a66" /><Relationship Type="http://schemas.openxmlformats.org/officeDocument/2006/relationships/slide" Target="/ppt/slides/slide5.xml" Id="Rccc465d8138d476a" /><Relationship Type="http://schemas.openxmlformats.org/officeDocument/2006/relationships/slide" Target="/ppt/slides/slide6.xml" Id="Rccf711ebbf9e496c" /><Relationship Type="http://schemas.openxmlformats.org/officeDocument/2006/relationships/slide" Target="/ppt/slides/slide7.xml" Id="Rfc30a25a5357427a" /><Relationship Type="http://schemas.openxmlformats.org/officeDocument/2006/relationships/slide" Target="/ppt/slides/slide8.xml" Id="R833d3e496874426d" /><Relationship Type="http://schemas.openxmlformats.org/officeDocument/2006/relationships/slide" Target="/ppt/slides/slide9.xml" Id="Rf8be2e4dbb664fac" /><Relationship Type="http://schemas.openxmlformats.org/officeDocument/2006/relationships/slide" Target="/ppt/slides/slide10.xml" Id="Re129c4b266f440c8" /><Relationship Type="http://schemas.openxmlformats.org/officeDocument/2006/relationships/slide" Target="/ppt/slides/slide11.xml" Id="Ree11190f94ea4355" /><Relationship Type="http://schemas.openxmlformats.org/officeDocument/2006/relationships/slide" Target="/ppt/slides/slide12.xml" Id="Re992fce52f9145e6" /><Relationship Type="http://schemas.openxmlformats.org/officeDocument/2006/relationships/slide" Target="/ppt/slides/slide13.xml" Id="R93b129a4f26f47c9" /><Relationship Type="http://schemas.openxmlformats.org/officeDocument/2006/relationships/slide" Target="/ppt/slides/slide14.xml" Id="Rd7e477b90dbd4f51" /><Relationship Type="http://schemas.openxmlformats.org/officeDocument/2006/relationships/slide" Target="/ppt/slides/slide15.xml" Id="R135f5172843f4f30" /><Relationship Type="http://schemas.openxmlformats.org/officeDocument/2006/relationships/slide" Target="/ppt/slides/slide16.xml" Id="Raa5d86ad5e984f0c" /><Relationship Type="http://schemas.openxmlformats.org/officeDocument/2006/relationships/slide" Target="/ppt/slides/slide17.xml" Id="R56612ec0b80a4d36" /><Relationship Type="http://schemas.openxmlformats.org/officeDocument/2006/relationships/slide" Target="/ppt/slides/slide18.xml" Id="R33d1ff3a07fc4509" /><Relationship Type="http://schemas.openxmlformats.org/officeDocument/2006/relationships/slide" Target="/ppt/slides/slide19.xml" Id="Rd6173626c9c84cf4" /><Relationship Type="http://schemas.openxmlformats.org/officeDocument/2006/relationships/slide" Target="/ppt/slides/slide20.xml" Id="R12079972898e4270" /><Relationship Type="http://schemas.openxmlformats.org/officeDocument/2006/relationships/slide" Target="/ppt/slides/slide21.xml" Id="Rb54d0fb667f84e3f" /><Relationship Type="http://schemas.openxmlformats.org/officeDocument/2006/relationships/slide" Target="/ppt/slides/slide22.xml" Id="R6d656b9f6d3e4d02" /><Relationship Type="http://schemas.openxmlformats.org/officeDocument/2006/relationships/slide" Target="/ppt/slides/slide23.xml" Id="Ra429a49389514e15" /><Relationship Type="http://schemas.openxmlformats.org/officeDocument/2006/relationships/slide" Target="/ppt/slides/slide24.xml" Id="R20acf91620c94d00" /><Relationship Type="http://schemas.openxmlformats.org/officeDocument/2006/relationships/slide" Target="/ppt/slides/slide25.xml" Id="Rd1c76ee34e5f454b" /><Relationship Type="http://schemas.openxmlformats.org/officeDocument/2006/relationships/slide" Target="/ppt/slides/slide26.xml" Id="R6287de3d24fb45b4" /><Relationship Type="http://schemas.openxmlformats.org/officeDocument/2006/relationships/slide" Target="/ppt/slides/slide27.xml" Id="R1163bda0f31349cf" /><Relationship Type="http://schemas.openxmlformats.org/officeDocument/2006/relationships/slide" Target="/ppt/slides/slide28.xml" Id="Rf74190db78854028" /><Relationship Type="http://schemas.openxmlformats.org/officeDocument/2006/relationships/slide" Target="/ppt/slides/slide29.xml" Id="R62e1913862794d0e" /><Relationship Type="http://schemas.openxmlformats.org/officeDocument/2006/relationships/slide" Target="/ppt/slides/slide30.xml" Id="Rc0d80762c4cc46a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ff7cdc2eb914be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f1e78df360f4fe2" /><Relationship Type="http://schemas.openxmlformats.org/officeDocument/2006/relationships/notesMaster" Target="/ppt/notesMasters/notesMaster1.xml" Id="Rffe0b9cc5e9048b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3bfe3708bf7472a" /><Relationship Type="http://schemas.openxmlformats.org/officeDocument/2006/relationships/notesMaster" Target="/ppt/notesMasters/notesMaster1.xml" Id="Re77d04c8655e421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d3c513e5427401a" /><Relationship Type="http://schemas.openxmlformats.org/officeDocument/2006/relationships/notesMaster" Target="/ppt/notesMasters/notesMaster1.xml" Id="R7858bad4b9d6456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43b9266ba594561" /><Relationship Type="http://schemas.openxmlformats.org/officeDocument/2006/relationships/notesMaster" Target="/ppt/notesMasters/notesMaster1.xml" Id="Rc1e880b9d7cd4dc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6bc9c6e1f6f488c" /><Relationship Type="http://schemas.openxmlformats.org/officeDocument/2006/relationships/notesMaster" Target="/ppt/notesMasters/notesMaster1.xml" Id="Rb77e8964886a4b7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9f4e95d59e349c3" /><Relationship Type="http://schemas.openxmlformats.org/officeDocument/2006/relationships/notesMaster" Target="/ppt/notesMasters/notesMaster1.xml" Id="R9dc518670e4947d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44f634f51984b6c" /><Relationship Type="http://schemas.openxmlformats.org/officeDocument/2006/relationships/notesMaster" Target="/ppt/notesMasters/notesMaster1.xml" Id="R5034dd0d17e84b0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58d519418894b83" /><Relationship Type="http://schemas.openxmlformats.org/officeDocument/2006/relationships/notesMaster" Target="/ppt/notesMasters/notesMaster1.xml" Id="Rbd0388dad3774c1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f6abeb8877d4d4f" /><Relationship Type="http://schemas.openxmlformats.org/officeDocument/2006/relationships/notesMaster" Target="/ppt/notesMasters/notesMaster1.xml" Id="Rbfffab894f2a4a4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82fee7eae3d4336" /><Relationship Type="http://schemas.openxmlformats.org/officeDocument/2006/relationships/notesMaster" Target="/ppt/notesMasters/notesMaster1.xml" Id="Rbce91a128e3a414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386a8449a3a4034" /><Relationship Type="http://schemas.openxmlformats.org/officeDocument/2006/relationships/notesMaster" Target="/ppt/notesMasters/notesMaster1.xml" Id="R579794a1f73e45b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ad673266478462b" /><Relationship Type="http://schemas.openxmlformats.org/officeDocument/2006/relationships/notesMaster" Target="/ppt/notesMasters/notesMaster1.xml" Id="R93a232fe31bb4fc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e89383433154570" /><Relationship Type="http://schemas.openxmlformats.org/officeDocument/2006/relationships/notesMaster" Target="/ppt/notesMasters/notesMaster1.xml" Id="R914497dc2a5f42c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6b7d74bc8cb4b4f" /><Relationship Type="http://schemas.openxmlformats.org/officeDocument/2006/relationships/notesMaster" Target="/ppt/notesMasters/notesMaster1.xml" Id="R3c5e1d07eade466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4f98277347549a2" /><Relationship Type="http://schemas.openxmlformats.org/officeDocument/2006/relationships/notesMaster" Target="/ppt/notesMasters/notesMaster1.xml" Id="R7fc8febae14c47f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1ee7af7b7044db5" /><Relationship Type="http://schemas.openxmlformats.org/officeDocument/2006/relationships/notesMaster" Target="/ppt/notesMasters/notesMaster1.xml" Id="R687d958b8e91469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107f4cdb3002464e" /><Relationship Type="http://schemas.openxmlformats.org/officeDocument/2006/relationships/notesMaster" Target="/ppt/notesMasters/notesMaster1.xml" Id="R87e164b7a65342ff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4cd78f69fe9444e9" /><Relationship Type="http://schemas.openxmlformats.org/officeDocument/2006/relationships/notesMaster" Target="/ppt/notesMasters/notesMaster1.xml" Id="R32d97f3967c545f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a87e8d90e0f40a0" /><Relationship Type="http://schemas.openxmlformats.org/officeDocument/2006/relationships/notesMaster" Target="/ppt/notesMasters/notesMaster1.xml" Id="Rf2fc6ec6aa624f95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dac0770751b4a77" /><Relationship Type="http://schemas.openxmlformats.org/officeDocument/2006/relationships/notesMaster" Target="/ppt/notesMasters/notesMaster1.xml" Id="Rda19212703a44b4e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9ed9e6146dce4339" /><Relationship Type="http://schemas.openxmlformats.org/officeDocument/2006/relationships/notesMaster" Target="/ppt/notesMasters/notesMaster1.xml" Id="R98009300ddad439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f7963bec342246f6" /><Relationship Type="http://schemas.openxmlformats.org/officeDocument/2006/relationships/notesMaster" Target="/ppt/notesMasters/notesMaster1.xml" Id="R84c9fb74fbee452b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70f747f8b9bd4e95" /><Relationship Type="http://schemas.openxmlformats.org/officeDocument/2006/relationships/notesMaster" Target="/ppt/notesMasters/notesMaster1.xml" Id="R7e9210120c534ca7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db61cb6d2be34661" /><Relationship Type="http://schemas.openxmlformats.org/officeDocument/2006/relationships/notesMaster" Target="/ppt/notesMasters/notesMaster1.xml" Id="R34fe4b75369a4cc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f35f9bf9b4ef4350" /><Relationship Type="http://schemas.openxmlformats.org/officeDocument/2006/relationships/notesMaster" Target="/ppt/notesMasters/notesMaster1.xml" Id="R87c7d5b5d88c483c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409f21e6517f4596" /><Relationship Type="http://schemas.openxmlformats.org/officeDocument/2006/relationships/notesMaster" Target="/ppt/notesMasters/notesMaster1.xml" Id="R76f006d91d0e4a89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8685bbf5b3324c86" /><Relationship Type="http://schemas.openxmlformats.org/officeDocument/2006/relationships/notesMaster" Target="/ppt/notesMasters/notesMaster1.xml" Id="Rff0ac53545b441ca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6d71c90832f24dcb" /><Relationship Type="http://schemas.openxmlformats.org/officeDocument/2006/relationships/notesMaster" Target="/ppt/notesMasters/notesMaster1.xml" Id="R7496e43602d8498d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287fe39ebc454f29" /><Relationship Type="http://schemas.openxmlformats.org/officeDocument/2006/relationships/notesMaster" Target="/ppt/notesMasters/notesMaster1.xml" Id="R4a1a3244a18243e2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7866b8c2c71a470a" /><Relationship Type="http://schemas.openxmlformats.org/officeDocument/2006/relationships/notesMaster" Target="/ppt/notesMasters/notesMaster1.xml" Id="R16692a1b9d9c4b3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数学必修 的“三角学与测量”学习单元。本套课件共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2·直角三角比；用于知识范围与设问结构校准，题目身份为DSE原创模考题，不冒充历届真题（访问日期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2·直角三角比；用于知识范围与设问结构校准，题目身份为DSE原创模考题，不冒充历届真题（访问日期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讲稿】明确告诉学生：本单元只训练“三角学与测量”。先解释知识范围，再用一句话建立核心判断，最后示范标准方法。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【互动提问】请用自己的话复述“角度模式必须与题目单位一致”，并举一个会触发“DEG/RAD 模式错误”的错误例子。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2·直角三角比；用于知识范围与设问结构校准，题目身份为DSE原创模考题，不冒充历届真题（访问日期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Q1：【DSE原创模考｜参数为训练所设】直角三角形三边 9、12、15。θ 的对边为 9，sinθ= 选项为 A.3/5；B.4/5；C.3/4；D.5/3。讲解时强调：角度模式必须与题目单位一致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【预期回答】学生能说出“画图标量—选定理—检查多解”中的起始动作，并避开“DEG/RAD 模式错误”。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2·直角三角比；用于知识范围与设问结构校准，题目身份为DSE原创模考题，不冒充历届真题（访问日期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分步讲评：先重述题目条件，再逐步示范“画图标量—选定理—检查多解”，最后给出正确结论“3/5”。完整解析：sinθ=对边/斜边。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2·直角三角比；用于知识范围与设问结构校准，题目身份为DSE原创模考题，不冒充历届真题（访问日期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Compulsory Part 2027 Assessment Framework、2012-2023公开卷、Sample Paper 与 Practice Paper｜Paper 2·直角三角比。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【预期回答】学生能把失分归入“DEG/RAD 模式错误”或更精确的个人错因，并写出可执行检查动作。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2·直角三角比；用于知识范围与设问结构校准，题目身份为DSE原创模考题，不冒充历届真题（访问日期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讲稿】逐项解释“三角学与测量”中的专有名词、符号、对象和单位。特别强调：DEG/RAD 模式错误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2·直角三角比；用于知识范围与设问结构校准，题目身份为DSE原创模考题，不冒充历届真题（访问日期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讲稿】用“条件—表示—方法—核验”重建本知识点。示范时逐步引用：画图标量—选定理—检查多解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2·直角三角比；用于知识范围与设问结构校准，题目身份为DSE原创模考题，不冒充历届真题（访问日期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讲稿】带学生逐句读取任务，不先求答案。要求指出材料中的有效条件，再按“画图标量—选定理—检查多解”作答。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A·方位测高；用于知识范围与设问结构校准，题目身份为DSE原创模考题，不冒充历届真题（访问日期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2·正弦余弦定理；用于知识范围与设问结构校准，题目身份为DSE原创模考题，不冒充历届真题（访问日期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讲稿】先展示错误路径，再用解析链复原第一失分点。禁止只说“粗心”；必须落到“DEG/RAD 模式错误”或更精确的动作。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A·方位测高；用于知识范围与设问结构校准，题目身份为DSE原创模考题，不冒充历届真题（访问日期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2·正弦余弦定理；用于知识范围与设问结构校准，题目身份为DSE原创模考题，不冒充历届真题（访问日期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Q11：【DSE原创模考｜参数为训练所设】观测点距建筑物 52 m，tanθ=3/4。建筑物高出观测点： 选项为 A.39 m；B.52 m；C.65 m；D.13 m。讲解时强调：角度模式必须与题目单位一致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【预期回答】学生能说出“画图标量—选定理—检查多解”中的起始动作，并避开“DEG/RAD 模式错误”。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A·多条件测量；用于知识范围与设问结构校准，题目身份为DSE原创模考题，不冒充历届真题（访问日期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分步讲评：先重述题目条件，再逐步示范“画图标量—选定理—检查多解”，最后给出正确结论“39 m”。完整解析：高度=水平距离×tanθ。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A·多条件测量；用于知识范围与设问结构校准，题目身份为DSE原创模考题，不冒充历届真题（访问日期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Compulsory Part 2027 Assessment Framework、2012-2023公开卷、Sample Paper 与 Practice Paper｜选择题呈现·参照 Paper 1 Section A·多条件测量。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【预期回答】学生能把失分归入“DEG/RAD 模式错误”或更精确的个人错因，并写出可执行检查动作。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A·多条件测量；用于知识范围与设问结构校准，题目身份为DSE原创模考题，不冒充历届真题（访问日期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讲稿】逐项解释“三角学与测量”中的专有名词、符号、对象和单位。特别强调：DEG/RAD 模式错误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A·多条件测量；用于知识范围与设问结构校准，题目身份为DSE原创模考题，不冒充历届真题（访问日期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讲稿】用“条件—表示—方法—核验”重建本知识点。示范时逐步引用：画图标量—选定理—检查多解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A·多条件测量；用于知识范围与设问结构校准，题目身份为DSE原创模考题，不冒充历届真题（访问日期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讲稿】带学生逐句读取任务，不先求答案。要求指出材料中的有效条件，再按“画图标量—选定理—检查多解”作答。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2·正弦余弦定理；用于知识范围与设问结构校准，题目身份为DSE原创模考题，不冒充历届真题（访问日期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A·三角综合；用于知识范围与设问结构校准，题目身份为DSE原创模考题，不冒充历届真题（访问日期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讲稿】先展示错误路径，再用解析链复原第一失分点。禁止只说“粗心”；必须落到“DEG/RAD 模式错误”或更精确的动作。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2·正弦余弦定理；用于知识范围与设问结构校准，题目身份为DSE原创模考题，不冒充历届真题（访问日期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A·三角综合；用于知识范围与设问结构校准，题目身份为DSE原创模考题，不冒充历届真题（访问日期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Q21：【DSE原创模考｜参数为训练所设】三角形两边 12 cm、7 cm，夹角 30°，面积： 选项为 A.42 cm²；B.84 cm²；C.13 cm²；D.42/2 cm²。讲解时强调：角度模式必须与题目单位一致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【预期回答】学生能说出“画图标量—选定理—检查多解”中的起始动作，并避开“DEG/RAD 模式错误”。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2·三角形面积；用于知识范围与设问结构校准，题目身份为DSE原创模考题，不冒充历届真题（访问日期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分步讲评：先重述题目条件，再逐步示范“画图标量—选定理—检查多解”，最后给出正确结论“42/2 cm²”。完整解析：面积=1/2 ab sinC。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2·三角形面积；用于知识范围与设问结构校准，题目身份为DSE原创模考题，不冒充历届真题（访问日期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Compulsory Part 2027 Assessment Framework、2012-2023公开卷、Sample Paper 与 Practice Paper｜Paper 2·三角形面积。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【预期回答】学生能把失分归入“DEG/RAD 模式错误”或更精确的个人错因，并写出可执行检查动作。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2·三角形面积；用于知识范围与设问结构校准，题目身份为DSE原创模考题，不冒充历届真题（访问日期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讲稿】逐项解释“三角学与测量”中的专有名词、符号、对象和单位。特别强调：DEG/RAD 模式错误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2·三角形面积；用于知识范围与设问结构校准，题目身份为DSE原创模考题，不冒充历届真题（访问日期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讲稿】用“条件—表示—方法—核验”重建本知识点。示范时逐步引用：画图标量—选定理—检查多解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2·三角形面积；用于知识范围与设问结构校准，题目身份为DSE原创模考题，不冒充历届真题（访问日期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讲稿】带学生逐句读取任务，不先求答案。要求指出材料中的有效条件，再按“画图标量—选定理—检查多解”作答。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A·三角综合；用于知识范围与设问结构校准，题目身份为DSE原创模考题，不冒充历届真题（访问日期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A·方位测高；用于知识范围与设问结构校准，题目身份为DSE原创模考题，不冒充历届真题（访问日期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讲稿】先展示错误路径，再用解析链复原第一失分点。禁止只说“粗心”；必须落到“DEG/RAD 模式错误”或更精确的动作。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A·三角综合；用于知识范围与设问结构校准，题目身份为DSE原创模考题，不冒充历届真题（访问日期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A·方位测高；用于知识范围与设问结构校准，题目身份为DSE原创模考题，不冒充历届真题（访问日期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ff8086279734e8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3d3447b6b8244d2" /><Relationship Type="http://schemas.openxmlformats.org/officeDocument/2006/relationships/slideLayout" Target="/ppt/slideLayouts/slideLayout1.xml" Id="Rbc3cb9ac6a934de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c3cb9ac6a934de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35c301b62445fe" /><Relationship Type="http://schemas.openxmlformats.org/officeDocument/2006/relationships/image" Target="/ppt/media/image.png" Id="R132d0e081ef545e9" /><Relationship Type="http://schemas.openxmlformats.org/officeDocument/2006/relationships/notesSlide" Target="/ppt/notesSlides/notesSlide1.xml" Id="R7c02b3d50e64459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5fab1fe1a24778" /><Relationship Type="http://schemas.openxmlformats.org/officeDocument/2006/relationships/image" Target="/ppt/media/image2.png" Id="R88258e0da9094584" /><Relationship Type="http://schemas.openxmlformats.org/officeDocument/2006/relationships/notesSlide" Target="/ppt/notesSlides/notesSlide2.xml" Id="Rdcc160c26586485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2c7a35a6bb425b" /><Relationship Type="http://schemas.openxmlformats.org/officeDocument/2006/relationships/image" Target="/ppt/media/image3.png" Id="Rf8534e3a23434c29" /><Relationship Type="http://schemas.openxmlformats.org/officeDocument/2006/relationships/notesSlide" Target="/ppt/notesSlides/notesSlide3.xml" Id="Rf114aa1d31e344a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1d6f724cb54790" /><Relationship Type="http://schemas.openxmlformats.org/officeDocument/2006/relationships/image" Target="/ppt/media/image4.png" Id="Rae0621b9b6e545fb" /><Relationship Type="http://schemas.openxmlformats.org/officeDocument/2006/relationships/notesSlide" Target="/ppt/notesSlides/notesSlide4.xml" Id="R958c1e3247ee49b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55cb16d9804255" /><Relationship Type="http://schemas.openxmlformats.org/officeDocument/2006/relationships/image" Target="/ppt/media/image5.png" Id="Rfb4035711b4e4419" /><Relationship Type="http://schemas.openxmlformats.org/officeDocument/2006/relationships/notesSlide" Target="/ppt/notesSlides/notesSlide5.xml" Id="R747e26db6ffd455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ae242a0a0540c0" /><Relationship Type="http://schemas.openxmlformats.org/officeDocument/2006/relationships/image" Target="/ppt/media/image6.png" Id="R97ed4222ef044f64" /><Relationship Type="http://schemas.openxmlformats.org/officeDocument/2006/relationships/notesSlide" Target="/ppt/notesSlides/notesSlide6.xml" Id="Raeb338228dea465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5a636e3801442b" /><Relationship Type="http://schemas.openxmlformats.org/officeDocument/2006/relationships/image" Target="/ppt/media/image7.png" Id="R0f8af6db6ba149fa" /><Relationship Type="http://schemas.openxmlformats.org/officeDocument/2006/relationships/notesSlide" Target="/ppt/notesSlides/notesSlide7.xml" Id="Rc4f989e1dbfc4a1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a087e97068478c" /><Relationship Type="http://schemas.openxmlformats.org/officeDocument/2006/relationships/image" Target="/ppt/media/image8.png" Id="R5b87b63f5d9c4222" /><Relationship Type="http://schemas.openxmlformats.org/officeDocument/2006/relationships/notesSlide" Target="/ppt/notesSlides/notesSlide8.xml" Id="Rb21178d3c5eb4e1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678039e5cc4c23" /><Relationship Type="http://schemas.openxmlformats.org/officeDocument/2006/relationships/image" Target="/ppt/media/image9.png" Id="Ree2ec53c53854853" /><Relationship Type="http://schemas.openxmlformats.org/officeDocument/2006/relationships/notesSlide" Target="/ppt/notesSlides/notesSlide9.xml" Id="Rbf08b4305849424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baa4a76a9c4249" /><Relationship Type="http://schemas.openxmlformats.org/officeDocument/2006/relationships/image" Target="/ppt/media/image10.png" Id="R5c782e906a514867" /><Relationship Type="http://schemas.openxmlformats.org/officeDocument/2006/relationships/notesSlide" Target="/ppt/notesSlides/notesSlide10.xml" Id="R3a6be7bed37c43c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776a1088484fc2" /><Relationship Type="http://schemas.openxmlformats.org/officeDocument/2006/relationships/image" Target="/ppt/media/image11.png" Id="R8848a11ba3f247d6" /><Relationship Type="http://schemas.openxmlformats.org/officeDocument/2006/relationships/notesSlide" Target="/ppt/notesSlides/notesSlide11.xml" Id="Rf04c71a47d924f7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473deb0b7248ab" /><Relationship Type="http://schemas.openxmlformats.org/officeDocument/2006/relationships/image" Target="/ppt/media/image12.png" Id="Re8fa244b0f114eee" /><Relationship Type="http://schemas.openxmlformats.org/officeDocument/2006/relationships/notesSlide" Target="/ppt/notesSlides/notesSlide12.xml" Id="Rffe05d375f0e458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f4b676508f4a5b" /><Relationship Type="http://schemas.openxmlformats.org/officeDocument/2006/relationships/image" Target="/ppt/media/image13.png" Id="R5905aebe25e44447" /><Relationship Type="http://schemas.openxmlformats.org/officeDocument/2006/relationships/notesSlide" Target="/ppt/notesSlides/notesSlide13.xml" Id="R40e50bd12988465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97620676ef4944" /><Relationship Type="http://schemas.openxmlformats.org/officeDocument/2006/relationships/image" Target="/ppt/media/image14.png" Id="Rf1946ffc63674c0a" /><Relationship Type="http://schemas.openxmlformats.org/officeDocument/2006/relationships/notesSlide" Target="/ppt/notesSlides/notesSlide14.xml" Id="R750eae8e5c344fd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5e3b193d234901" /><Relationship Type="http://schemas.openxmlformats.org/officeDocument/2006/relationships/image" Target="/ppt/media/image15.png" Id="R8dbc3b520d5e47be" /><Relationship Type="http://schemas.openxmlformats.org/officeDocument/2006/relationships/notesSlide" Target="/ppt/notesSlides/notesSlide15.xml" Id="Rc8fdcbc6bdb749b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25edb328de4655" /><Relationship Type="http://schemas.openxmlformats.org/officeDocument/2006/relationships/image" Target="/ppt/media/image16.png" Id="R6bebd446eb17450c" /><Relationship Type="http://schemas.openxmlformats.org/officeDocument/2006/relationships/notesSlide" Target="/ppt/notesSlides/notesSlide16.xml" Id="Ra4bfe9c1524142b6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87646c158a4f33" /><Relationship Type="http://schemas.openxmlformats.org/officeDocument/2006/relationships/image" Target="/ppt/media/image17.png" Id="R769e8a1134e64a84" /><Relationship Type="http://schemas.openxmlformats.org/officeDocument/2006/relationships/notesSlide" Target="/ppt/notesSlides/notesSlide17.xml" Id="R7899db5fb3664323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a1ab54b8864271" /><Relationship Type="http://schemas.openxmlformats.org/officeDocument/2006/relationships/image" Target="/ppt/media/image18.png" Id="Re9457fc0c14e4591" /><Relationship Type="http://schemas.openxmlformats.org/officeDocument/2006/relationships/notesSlide" Target="/ppt/notesSlides/notesSlide18.xml" Id="R4d284cfbda66456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b4a257467a4c23" /><Relationship Type="http://schemas.openxmlformats.org/officeDocument/2006/relationships/image" Target="/ppt/media/image19.png" Id="R6e2797a5eb144715" /><Relationship Type="http://schemas.openxmlformats.org/officeDocument/2006/relationships/notesSlide" Target="/ppt/notesSlides/notesSlide19.xml" Id="Rad43613cdd96474d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82cc0700f1425a" /><Relationship Type="http://schemas.openxmlformats.org/officeDocument/2006/relationships/image" Target="/ppt/media/image20.png" Id="Red8fe25428ab4ba3" /><Relationship Type="http://schemas.openxmlformats.org/officeDocument/2006/relationships/notesSlide" Target="/ppt/notesSlides/notesSlide20.xml" Id="Rff550b56729f458b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78bb676c864747" /><Relationship Type="http://schemas.openxmlformats.org/officeDocument/2006/relationships/image" Target="/ppt/media/image21.png" Id="Rc453ea05051a4afd" /><Relationship Type="http://schemas.openxmlformats.org/officeDocument/2006/relationships/notesSlide" Target="/ppt/notesSlides/notesSlide21.xml" Id="R757cb688d1fe447a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5fcdb2bc694cd7" /><Relationship Type="http://schemas.openxmlformats.org/officeDocument/2006/relationships/image" Target="/ppt/media/image22.png" Id="Rf8b5e9bc733d4fd2" /><Relationship Type="http://schemas.openxmlformats.org/officeDocument/2006/relationships/notesSlide" Target="/ppt/notesSlides/notesSlide22.xml" Id="R8d455899b4db4145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6ca85e744c48f9" /><Relationship Type="http://schemas.openxmlformats.org/officeDocument/2006/relationships/image" Target="/ppt/media/image23.png" Id="R4f47e31205ae4ecc" /><Relationship Type="http://schemas.openxmlformats.org/officeDocument/2006/relationships/notesSlide" Target="/ppt/notesSlides/notesSlide23.xml" Id="R6adf79be7fca432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744209c4fd41dc" /><Relationship Type="http://schemas.openxmlformats.org/officeDocument/2006/relationships/image" Target="/ppt/media/image24.png" Id="Rff16088ed303476a" /><Relationship Type="http://schemas.openxmlformats.org/officeDocument/2006/relationships/notesSlide" Target="/ppt/notesSlides/notesSlide24.xml" Id="R8de65b6ee11f4824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a356cb6f9d4578" /><Relationship Type="http://schemas.openxmlformats.org/officeDocument/2006/relationships/image" Target="/ppt/media/image25.png" Id="R27f16b25215c4b2c" /><Relationship Type="http://schemas.openxmlformats.org/officeDocument/2006/relationships/notesSlide" Target="/ppt/notesSlides/notesSlide25.xml" Id="R04e4afcf41e3462c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11781cc9ab4390" /><Relationship Type="http://schemas.openxmlformats.org/officeDocument/2006/relationships/image" Target="/ppt/media/image26.png" Id="R687c7737a19a46f5" /><Relationship Type="http://schemas.openxmlformats.org/officeDocument/2006/relationships/notesSlide" Target="/ppt/notesSlides/notesSlide26.xml" Id="Rcd6e44ee16ff40a6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f44cc81a3e406b" /><Relationship Type="http://schemas.openxmlformats.org/officeDocument/2006/relationships/image" Target="/ppt/media/image27.png" Id="R124a39d7580f4ce0" /><Relationship Type="http://schemas.openxmlformats.org/officeDocument/2006/relationships/notesSlide" Target="/ppt/notesSlides/notesSlide27.xml" Id="Rb895a93f53ef45e7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bcced094484538" /><Relationship Type="http://schemas.openxmlformats.org/officeDocument/2006/relationships/image" Target="/ppt/media/image28.png" Id="R616508f22fd14828" /><Relationship Type="http://schemas.openxmlformats.org/officeDocument/2006/relationships/notesSlide" Target="/ppt/notesSlides/notesSlide28.xml" Id="Rb210d730c8974966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33bb90e69f4486" /><Relationship Type="http://schemas.openxmlformats.org/officeDocument/2006/relationships/image" Target="/ppt/media/image29.png" Id="R4a996bed1c40457e" /><Relationship Type="http://schemas.openxmlformats.org/officeDocument/2006/relationships/notesSlide" Target="/ppt/notesSlides/notesSlide29.xml" Id="Ra37bc3206c1147b3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ee25cc06624a79" /><Relationship Type="http://schemas.openxmlformats.org/officeDocument/2006/relationships/image" Target="/ppt/media/image30.png" Id="R34c59bb3c8bc471d" /><Relationship Type="http://schemas.openxmlformats.org/officeDocument/2006/relationships/notesSlide" Target="/ppt/notesSlides/notesSlide30.xml" Id="R31e90505fc34445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06852C-5796-44B2-AB9A-8642CE5E1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796A94-8C0B-4A19-BE00-079ECBB2E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B7141E-0D59-4BBC-AE97-242D6F9D5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MATH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DF02EA-8481-4946-87C7-C6F11BF0E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三角学与测量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6868DB-5BD5-41C5-B9BA-F1F3C933A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三角比、图像、恒等式、正余弦定理。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49D9B4-1746-4561-8C38-96D8A63C3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D4745D-0983-4B2D-8841-2614D834B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C3E732-3B26-45D2-AA5C-A34A6CB73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12751E-49AD-4CA5-B3DB-A0AD58028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2d0e081ef545e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66A939-A5A4-4F7B-9B14-BA513D4CC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5F66A0-007F-4AEA-9A3F-B9FB69FF4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0D0408-2733-40AF-9087-341FC631B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C78080-1855-4CA8-805B-A5BE35295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5E6251-7115-40C3-84C0-73C6B7689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44F801-7513-406D-9DD2-F3057E936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7F49F2-4127-4860-9B2C-098C9EB16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DCF595-5121-4553-A842-608D06F08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三角学与测量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237271-E677-4FF6-8E59-CFBB6A112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74106049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438CC6A-BDD8-4079-928E-C5D5A3E8F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51310A-7746-4868-A69B-E76CE6ABE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258e0da909458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C1586F-E7FE-4528-958D-DEB142C14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23ADEF-F3C2-4BC5-9898-A68F7CA64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AB2B1E-EFA8-47C2-848A-CC50C608C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D537A2-7465-4A93-885D-9BBFC80ED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218F87-5EF0-4FE5-AB6D-C396E9012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2E2EF2-A391-444B-99D7-8D1A1D259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0953F0-DE65-4221-A215-01BDFFBCB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EEC30E-B6CE-4275-9042-AEC119254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AFEACC-4E18-4D42-91C7-70658B0E1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1F031E-44C3-48E9-AE95-F4A972CD3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686B52-1038-404C-8DBD-0BD140904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B18684-A48A-49F6-AA27-BBDDE19EA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25D2E8-7041-4524-A379-EE0CFF3E2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8CA842-E97D-42F1-8B06-139AB030D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BDDD36-D533-4265-80F0-81DC630BE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DE6191-77C6-4239-BDAD-C99AC9556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91FA12-075A-452E-BF46-AC4D5854C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成功标准｜角度模式必须与题目单位一致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BCD810-2A14-4968-BA04-0F060D882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C5B2CC2-48D3-400A-B3AD-D89766553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三角学与测量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16EF4F7-FFDE-49FC-AD36-021C64696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76432659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5E31C06-EE2F-42E6-B8F6-058424A63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B41DE5-1FC7-48AE-B091-218DB4F2F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534e3a23434c2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BDBCB8-9E64-494D-A3A1-010B513B7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三角学与测量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5A6B67-6A0C-4DA6-B79E-B7EF6CF7B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52FB0B-A4EB-46C2-8E83-1FDE58244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1E573E-AC18-4ECE-9984-1D3B0EAD2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4CA88E-D0AE-474D-BAE6-E5E1C447F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角度模式必须与题目单位一致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C7C764-72FC-4AC5-BAEA-57F4ECC63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边界提醒｜DEG/RAD 模式错误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8F46B9-ED35-443C-BD35-E2326916D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CFDEE5-B89C-4B50-9058-F1296313F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B029F5-ED45-46CE-87D4-887C4E676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三角比、图像、恒等式、正余弦定理。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5EFF11-DA96-4006-8836-CE73EE0BF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E84E81-A52D-4AD2-84C3-6EC387AEB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8BAF6F-09F0-4016-895C-A2D333847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画图标量—选定理—检查多解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F2AD5F-F0CD-4F8E-B257-8B7FC6894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Compulsory Part 2027 Assessment Framework、2012-2023公开卷、Sample Paper 与 Practice Paper｜Paper 2·直角三角比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56AD35-DB78-4402-B710-A584C84C9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FDF34F-B267-416E-8B48-77C346CD5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E3905E-5D80-4500-BAF0-B6FE262D3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三角学与测量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F06024-C5FF-4918-B71E-0DC812385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69625327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A3C16C-B450-46E6-92A8-B527FC2CD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2DEC2A-F340-4763-9125-6FEFAA675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0621b9b6e545f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2EED48-8DB0-4967-AFB2-186F4D4F9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7312CD-EC67-4F86-AF2A-5CF4A7300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93C1B9-69F4-40AB-BCFF-E6BF4C627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能解释“角度模式必须与题目单位一致”，并识别一个反例或边界。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9DB9F9-312F-4ACA-8B21-1B9ED51FA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48FBFE-D91D-4C88-A329-A103E3842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1B8101-339B-4AF3-A9CB-B5BFDCA09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【DSE原创模考｜参数为训练所设】直角三角形三边 9、12、15。θ 的对边为 9，sinθ=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CDAF82-9ECA-4BF9-9C2C-2AE823853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高频错因：DEG/RAD 模式错误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CB8BB9-359D-498C-AE85-153E5D4A7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9AC61D-C6A5-41F3-8AD7-E6107C854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63D19B-907C-4F1B-A792-82C9B1C54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角度模式必须与题目单位一致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9F770C-B4E1-469A-8942-D326D5354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4FC241-2F8C-4CDD-A89F-F0531AFE0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1FA8B0-7F6C-44B7-B759-300E70F3D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三角学与测量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A8DDD6-719F-4CBC-ABBF-522797E35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84494770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6B10CF3-798C-4B0E-BF82-31A919EF4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224AA7-3B87-44A2-AFC2-6F512271B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4035711b4e441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E0A493-AA99-4F97-A0D2-1DF22B320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274FBB-2C93-46C8-A74E-6E251760E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38EADD-2E42-4F43-83E1-6B96775B0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6250C8-7C21-4F85-B6BE-8A21EEB32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32A6BA-060A-49C6-9F73-83EF11580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画图标量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B1A094-5E57-459B-82F0-51F32A65F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5AB018-4CDD-44E0-9BF2-55DF7CA8F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选定理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11EA6D-7535-41AC-8245-CBAEAF079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99EB5F-39E6-4F84-ADCC-C4CF1C022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检查多解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087E0F-2AC4-437B-B391-73EB7F58D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50CB13-D84C-4842-9954-2DC3244EE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201504-1256-453B-93D1-DEECE84C4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【DSE原创模考｜参数为训练所设】直角三角形三边 9、12、15。θ 的对边为 9，sinθ=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78B5F7-9CCD-40F5-B8DB-A2DD9F70E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FD02DD-AE53-4B9F-9D03-9EFA3D381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88E024-68A1-404E-84C0-DEE9AD439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正确结论：3/5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解析：sinθ=对边/斜边。 完成计算后可代回题干条件复核唯一结果。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FE76E9-5A9B-4172-8D07-038EEB097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ECFB486-D819-4242-B5ED-20685431B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138306-8188-4CB1-B80D-347BD0CCA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三角学与测量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9E3B55-4796-4CA4-B0E3-EA3F90363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33894430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20F26CD-1BC4-4334-B4BD-C7C9B516C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E93B9D-86DE-4252-A9A4-3A9591835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ed4222ef044f6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36AC58-C26A-420C-B368-EBB192005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7F6902-66A7-4CF5-9981-77405BC50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7B4C4B-4E23-4563-A8D1-2C2619780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4D315B-2CFB-4776-8E1B-F95D44306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EBCD90-5002-4E63-BA32-7EE425673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94EBA0-A924-456D-BDB7-7B7306322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CE9BF7-A45C-441C-993C-9EE85307D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CCD009-9931-4CD3-83EA-A3E889F84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ED80C6-C1E3-4105-BC9A-AE6C2E0A4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D237C9-F7C4-414A-9724-3F532DB81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0B1631-D801-450A-B942-42D69FB57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C79AEB-54F6-46ED-9015-7EFED67E1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D84D7C-97BF-48B5-B680-191A9F7DE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DEG/RAD 模式错误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4D8072-A626-46DF-82EA-60517C096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670120-FEEC-4957-8DE2-CF4D179AB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356E2F2-A1A8-4B82-B75E-E88FC4EA4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3179E1-E6C6-4953-AB6F-93C95CDB1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765F2D-5A10-4C45-AFFB-23279713E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三角学与测量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62A295D-21EF-4A18-8077-D1D37A01A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21413526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1B7F22F-33DA-4638-B7CE-1E7482510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2DFAA8-C33C-4DB5-B4D5-51E474ED4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8af6db6ba149f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2310AD-A2D4-4D8A-814E-4FDB28B7A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EB6A30-90E4-433F-AD0D-95687A3A0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7B8E9A-7A9C-428E-A33E-EB9589C3B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E14647-E4C0-49CB-B03E-DC2906321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三角学与测量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546D02-4471-4808-96E6-C66997919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0FCD3F-85C3-4BD1-B67C-5CBDF2E4D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C25901-ADF8-42A1-B91C-4A74E4251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角度模式必须与题目单位一致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C8223B-D684-48E1-89C8-C93F42F13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100D9F-D5F4-4DB4-99C6-001D4AEFF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40016B-D1A7-4468-BE03-5FE2C4DDB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画图标量—选定理—检查多解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5448C2-F59C-4EBD-8177-7BCE6531A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4ECD29-6E54-4B57-ADBB-70DEA2548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D56D15-2D65-4B8B-9004-480B548D8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DEG/RAD 模式错误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95D4A0-2EE0-4AC9-A22D-D4D137D59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FD593D-2794-4804-9F48-BB727B266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4EADB2-26F0-41D0-94D1-37091786F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三角学与测量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CCC4C5-0AE9-4A74-BB9A-52BACCDEA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56774431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5C9D38B-5F24-4F95-9066-75108A9C2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CD895E-1C56-446F-B62E-71070CFA3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87b63f5d9c422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B4A91D-AE19-4B32-A3A6-4C7EC47A6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86AC87-DE0E-4474-B04B-7357C37E5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6870FD-05C7-4CEF-8990-2A53DAE17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3D33F3-6886-45E3-A9AC-B335D4C8A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【DSE原创模考｜参数为训练所设】直角三角形三边 9、12、15。θ 的对边为 9，sinθ=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0FD2F7-BC29-4A35-A87C-D6AD960D2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70B50B-E877-42FE-80CD-620F263E9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47DC68-4656-47E6-9C51-1211A5C88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角度模式必须与题目单位一致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7DCD43-B7E8-4461-9336-32B1BC5CE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55D1DE-69C3-4FD0-BFBF-D3CC6A262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DC040A-B378-4FBC-AA8D-FB208F8FF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画图标量—选定理—检查多解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37D10E-8A9C-4B6F-B26E-62B24DEBE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1A4ED5-6DE3-452C-831C-3B167774F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5ACF32-DB63-4764-9763-9B5BA977A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检查：DEG/RAD 模式错误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50B78A-4AA4-4836-9B00-3354E0AAD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4D734E-20CF-45C9-91CA-B99EF708B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89A4EB-1AF3-464E-B93A-32FD189E5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三角学与测量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77FAF9-7DA5-49BD-9899-4C4F084E6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7086840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6AD44EE-359C-4342-819F-F1AE1E0A8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85EF72-B06F-4DB1-A4F5-9A73579D3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2ec53c5385485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564B3D-E5CD-47B9-AF91-9C1FA68F7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425717-268B-4207-AB6F-1705E09C1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726D94-BF8C-469D-B608-75F79A534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C7BE65-A89F-4B0E-805B-ABAA26820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【DSE原创模考｜参数为训练所设】P 位于 O 以东 6 km、以南 6 km。P 相对 O 的方位角：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C70C01-1392-4C11-A119-C49F94198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27F4E8-091E-4B1D-A2CF-81B7B250A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6360D0-25BF-4317-83D9-DED7188AC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E9AFBD-C865-4F30-B7D1-E48953439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1DA802-6F6D-466D-8697-535C452E3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90DC4F-DD49-4503-9953-08D47C76F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C66A9A-DF0D-4465-9ACF-3EEB51C30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FD6D23-2AAE-4112-876F-70D17C519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AD1D2E-6EEE-4D85-A9A8-723E1C88D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82BF47-B1CE-4B9A-8660-5BDCC0540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DAFFDDE-F26F-40DD-8668-8A35C5923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4A0D590-70B9-487B-B875-E6B91876D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7A96E8-4E27-457B-8D98-9F13AC710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5E156C7-0AD6-456A-ACCD-0EAF9CC27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三角学与测量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157437C-3E02-4824-8A62-165648612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26182622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6D16A6-E02A-4D8A-9199-03DFF70B5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C6B518-F513-4053-8C40-297B9C56E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782e906a51486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175F33-1F3A-4A51-A52C-2E9449695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653070-18DE-4A96-A9FE-381BBF37D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480752-7DBC-49B6-B62A-7ECB56907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BD809E-96DE-43DE-8A45-794E43DBE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99B426-7CC3-46EF-BC6B-7D4A371E7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【DSE原创模考｜参数为训练所设】直角三角形三边 9、12、15。θ 的对边为 9，sinθ=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C16966-F876-49C2-8F47-CE6FC940B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EA7AE2-42FD-47F1-8E64-DB3FB9F8C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E706CD-9538-41C6-BA9E-54B7DDBB1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97F32C-A30B-4B23-B6B4-7779D6582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【DSE原创模考｜参数为训练所设】P 位于 O 以东 6 km、以南 6 km。P 相对 O 的方位角：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49BCB1-2A51-439C-9C6B-8A834F573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026A8E-07B6-4C58-B869-A96FF4C9A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FE1E08-6254-4D61-A02E-CDA5C18DA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2758E0-2D61-4F44-9256-228CAD077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【DSE原创模考｜参数为训练所设】三角形两边均为 10 cm，夹角 60°，第三边：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86CA0E-B6B0-42D6-8938-4A418783A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B43AA4-B747-4533-8E32-FCC2E7D43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4D6FD2-B604-4F4C-86CA-DDDC80F41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三角学与测量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331F24-4529-45FE-97B1-42EF9F4F1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91345406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AD7B9D-D404-4687-A39D-613314E0C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67DF4B-6CAB-4F40-B975-9824F7BC8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48a11ba3f247d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D95D6C-0D87-43E9-9CD2-745957A4F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1A0E1B-1EE6-4C2D-8E53-9165AFFE6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FD4947-2419-49BD-9FB4-A1B0C16E9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A8487B-CD3B-4F7C-939E-EA78B9D50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DEG/RAD 模式错误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463679-DD3D-4829-BDE5-C1A9D9CC1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6892B5-C3AD-402B-89A6-7163B7B02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811213-1A1C-4372-80CE-2E0FF336C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E97AB6-0DAC-4EA1-BFDC-7B7902137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正确结论：135°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解析链：P 在东南方向，从正北顺时针量得 135°。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031FB6-5AAB-4663-AE0F-D7DB1D767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6FC9E4-52C0-4E86-98B6-A3E3D3DDD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505558-2888-4A2C-95B9-F93A582A3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三角学与测量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4A40AB-9E7A-4E6D-A587-ECAF1F1D2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8591307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2B6806-9C8E-499C-81D1-571A2BB13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B6D435-AD39-4AC5-923C-E5D9BA4E7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fa244b0f114ee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683D7A-9F6D-45CB-9F88-B8C4DD2BE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6F91D9-4E7A-463B-B13D-E74CF4309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47F965-B1BB-45AE-883A-BFC6C6B55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52465A-F645-4164-82D6-C68C6072E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【DSE原创模考｜参数为训练所设】三角形两边均为 10 cm，夹角 60°，第三边：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B20F2B-DEE3-4D0E-8805-4F8BFBB51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D46CD5-FAC9-4D18-B71C-06D47DFA7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D2AE71-0763-4429-B359-694136B38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708F1D-3739-4578-9A8D-734BAB745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998F9E-5358-4177-91B7-73107C6FA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8263F2-2712-41F8-A067-E05783AD4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6A9050-232E-4197-8A4C-7F3D3C689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6B6F74-4464-49C4-8C26-48E279F74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三角学与测量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58741F-D4EB-412B-8EB1-514820BEB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2462436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D49B55-F56A-4F4E-9C00-A86752A29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2AF84B-C69F-44E0-A990-56C25AA48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05aebe25e4444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16E9F6-AB1C-4D87-A1BE-D576B6701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AF1AF5-A9C4-4975-8D8F-01ACBB36B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ECAB4A-A480-4734-B86D-709ED30FA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能独立执行“画图标量—选定理—检查多解”，并说明每一步理由。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3F7457-5A36-44BF-AD6C-874F90D79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1F34B9-0F0A-4A14-8E93-FF01EC72D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2DC88E-8528-4A13-8A33-BA9717B6C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【DSE原创模考｜参数为训练所设】观测点距建筑物 52 m，tanθ=3/4。建筑物高出观测点：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C8CB30-94D5-4F06-B0B9-59F2878BA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高频错因：DEG/RAD 模式错误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E7605E-0C2E-4969-A578-0C878F040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81852C-B93F-4075-B7FA-1F622DFCB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7334F1-9199-4657-A2B3-230F0F01A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角度模式必须与题目单位一致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428B4D-8FAF-4D79-8C8A-1B1E5ECCB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DBB30A-F2CD-4265-8703-A3B7ABE7B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49A09E-78C7-46DD-A811-A4C732257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三角学与测量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277FF1-D066-4ADF-A548-FD79D716C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205799065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19B52EF-CF21-4291-8C05-0D139A5F2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26455C-F046-486F-9459-8B36790FF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946ffc63674c0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3A0BA0-3B14-4358-A458-1B970F3F3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0315B5-7A32-4F50-BEBF-C3B5A7833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29B593-5710-418E-8FD3-3EAEB0971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008380-F433-4C39-BC9A-1503ED24D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26E874-AFAA-4479-B4A9-FBFD72197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画图标量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E7104E-8B4C-428C-96F0-61BBD0D8E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F6FC01-0CE8-4F61-B36A-5536824F5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选定理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824039-1CC4-40D3-AA5C-80203C33A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26D0A8-5949-414A-8EFB-65AA2A8B7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检查多解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C5390B-06F7-4C41-84B4-BDF0F9C1B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2603FD-6791-4D7A-B783-8CE080609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232ED7-A1C4-4DD2-B633-4B5C2550A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【DSE原创模考｜参数为训练所设】观测点距建筑物 52 m，tanθ=3/4。建筑物高出观测点：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F86942-3C7A-4AFD-B2C8-E2BF9C9DD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9979D4-797A-4A13-8FD7-E18B6624E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08F9E0-962B-4B1F-96B1-7F8BEA992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正确结论：39 m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解析：高度=水平距离×tanθ。 完成计算后可代回题干条件复核唯一结果。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F00308-4A74-49B8-8477-8B6DE7F39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4102D7-797B-4DD9-B89F-1BD6906AB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A862773-3D32-4580-8406-2F527FD05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三角学与测量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44D337D-37D4-4F0C-8F51-F2221CBE5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61601618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2664146-0ECB-4A54-89BE-2E8FF9DCF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572088-4C51-49EB-937C-2B3858613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bc3b520d5e47b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8476B9-59E3-4B5C-81C2-D9B91E100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C1439D-7864-4D8B-BB88-ADB71F86A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F1C6FF-43FA-4956-AB4F-BC8303169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17FCAB-0B51-4CDF-A4D9-E36B3159A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BFAA5F-6741-4FBF-A221-8768926BB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40A68C-1FA3-4D65-B050-D3CCA37B7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A1CF2D-8CBB-433B-8009-59636B65A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12C102-6E6E-4A0A-BAA7-9D904073A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2DA1FE-AFA9-4CEB-90C0-70BD02F99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3B7ECC-3F76-44D8-9222-D6A9FA6F8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44628F-2915-4B77-8775-E93B82753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6ED0F7-23DF-479C-BD41-6D9F2A695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E74BE0-A02F-40EA-8FA5-F68326815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DEG/RAD 模式错误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F99E877-F876-496D-91BD-2CB51E10A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30AE22-993A-4030-844F-DD581CD86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EA48EF-F32B-4FB2-895C-FEA7AC0F4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02AD6F-32CB-4FB9-BFD7-F197F15A7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B2FE74-6366-4680-969B-1534EEA10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三角学与测量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DF9A853-04C0-4DE4-9BA3-FA6703702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78591063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D532B8-BA47-4463-8706-C1FDE6F4C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EA348B-6312-4B62-9C5C-D8F288024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ebd446eb17450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7B8706-A943-4399-A050-EC83DAEB6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BF8F20-292E-4B2A-869A-CBDCB73FA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3860FB-3852-41C1-AC02-FBEF0DFA8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30D9A6-F708-4F76-9E74-8976D3F2F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三角学与测量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DA0D85-250E-41E4-AE56-778DB0638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1B4897-6F54-43E0-A8C7-F2B6E2865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A5ED9D-2209-47D2-8441-6B3EAB453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角度模式必须与题目单位一致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AF1E94-268F-4DE0-BE82-B724C0616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E3E6C1-7565-4C41-8D0F-F45FAA51E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5D2A3B-85C1-43C8-85FC-CC509148B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画图标量—选定理—检查多解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1907CE-48FD-425C-B7BC-514A4075E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21E7FA-C459-4914-8104-39ECD11FA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92FF81-B6B8-4428-B535-AC3E7E40C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DEG/RAD 模式错误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61D73E-98A4-4D6A-9465-380F16CED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94C94C-957F-4EFC-92E2-C6388E067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5BA33F2-5039-4113-999B-6F488CA3D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三角学与测量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8CC8AC-558A-4102-A39E-E7FC013E0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07956559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75ED3E-7197-4049-8816-50102EBA1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C07491-9E43-4A88-94F3-8B9D65F86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9e8a1134e64a8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3B3C20-D78E-47FA-9EEE-A6DAC9528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2C0DF0-FB31-411A-8E24-0D5736D5B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12B49A-1AA8-4D0E-8251-9B62532C1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16CB49-B7AD-4DC7-8D84-5F252FD01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【DSE原创模考｜参数为训练所设】观测点距建筑物 52 m，tanθ=3/4。建筑物高出观测点：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39FA72-A87A-442B-9911-E4FABA9AC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D29803-4427-4D7B-B1F1-82042E834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1AEF2C-84C8-4CC9-9790-DB7250885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角度模式必须与题目单位一致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0E16D0-9F54-4AA0-ABD6-D3C14DC9F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13ACD9-629F-41C0-93D1-750909D05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090AC0-D7F4-4216-B286-39C4743DD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画图标量—选定理—检查多解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BA0E15-3F14-4EA4-87DD-EDFBE2F79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567337-65C7-42A1-8870-D1A84D44E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C153CA-2160-4A81-BC64-A4C905FA3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检查：DEG/RAD 模式错误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3AB25A8-E8D9-4533-A5FA-BB39589AE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F508B5-ECEF-4142-A612-15AD6EC07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FE7F677-35F7-4047-80C3-5CDF00B89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三角学与测量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FF8E17B-396F-4B4A-B071-671B48849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202550199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2DCF78F-FDAD-4140-8743-A704B6792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377903-2ADB-4DE5-8CA7-FE3656793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457fc0c14e459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8F01C4-8079-4B63-859F-447D583D6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4EA8E3-53E8-4ECC-891F-3210AE060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7D6DD9-73AB-4397-BEAD-DDC120042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078524-7E52-4F09-91D2-47B07C2D0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【DSE原创模考｜参数为训练所设】三角形两边均为 16 cm，夹角 60°，第三边：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F62DB6-815D-4FAD-BAE4-CE6B3D98E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44B5E7-CEAF-445E-855B-02C4043F2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EBB7BC-9BF3-44D7-831E-DECDC75F7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2B5580-A943-44DA-B58A-0C0FF7CEC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064E7C-EAB1-47F8-BA05-E33CE9FDC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19C7FD-7D5C-4319-9FF6-3D78648AA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4C2AB1-3155-448D-93FC-ECDE8F2D9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E5982C-F233-4873-94D8-A1F9AA82D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F0B73F-67CF-4C19-9C9C-E49DD6FD4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D1B861-2FC5-467F-B73B-D2D1AE17E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EDE7276-F00C-4533-87D9-1130D1261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52CE36-767D-480B-9CBB-F3DC187E9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AD5E081-163C-4766-9844-950B16F9C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47C06D2-4F96-4D85-9892-4ACD169E8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三角学与测量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8BDD7D8-DED2-4ED1-889B-B708BED66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246152986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7124A12-B8DD-4CEC-BD26-AE0351CAD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C5B3DB-0A29-4182-9611-6F4D7C3F7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2797a5eb14471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F49EF3-1479-4AAE-AA69-2C62206D6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C06E23-CE19-48E3-B902-3A930E012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36CBFC-C943-4548-B3EA-F2009F532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31916B-9018-402A-8401-2F4D3E0AF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E52718-9CEA-4BA2-854F-4FA9393E6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【DSE原创模考｜参数为训练所设】观测点距建筑物 52 m，tanθ=3/4。建筑物高出观测点：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F93F80-6735-4877-88D1-B1B608D48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866319-E95A-465E-82C5-C9FF4E39C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C03D58-2128-4FCD-ABE4-FCED6154C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99E62A-5734-4119-BEA1-A8665825D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【DSE原创模考｜参数为训练所设】三角形两边均为 16 cm，夹角 60°，第三边：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A652D2-8E0E-4968-BE3B-A73731D5F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0B10C7-4DE6-47E6-B4F1-E3D178309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DE5408-9C89-47DC-975F-293BDFAB8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C6CB8F-9C03-4675-A350-B705C8064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【DSE原创模考｜参数为训练所设】A 看塔顶仰角 30°，A 到塔脚 3√3 m；B 看仰角 45°。忽略仪器高度，B 到塔脚：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F95D49-442E-4669-9A47-8864D1F74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06C856-746F-424A-B20C-D51BBC698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7723EC-0E0B-4292-A671-7497B4929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三角学与测量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B1433B-2796-4066-ADA2-EB05E182D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46430836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FE7F7D-81FF-422E-8528-39CB91F6D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40AC7D-97FC-469E-B411-40C0EB5A4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8fe25428ab4ba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559458-B9DD-4ED4-BD90-E6E7EA086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D465D9-5DB3-4574-97BA-26E8DD784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30655F-3B36-433B-9180-33E454E54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63C1A3-28DC-4C1E-A22E-C17F9887F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DEG/RAD 模式错误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172390-BA96-41DC-B15A-D9B626B16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DA9E89-94C4-4CD4-B502-4E1B89C11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477772-BB46-460C-8847-5F8DB88F4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69A321-FB26-4F03-AF43-F509BBA13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正确结论：16 cm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解析链：由余弦定理，第三边平方为 256。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5E2D84-D93F-4E67-9D91-16904BF8D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5E50A7-6FB1-47CD-9E07-E711AD29F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738FD9-69B0-4A62-823C-4D3C4E1A5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三角学与测量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A96B81-9D32-485D-AD04-956A32A69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332046724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753D73-F710-4D4C-86CB-7B3AA6269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BC8C5A-42E3-440A-97D0-473459BC9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53ea05051a4af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F0A215-8390-4E37-83AD-BCDEC129E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60DE62-FB7F-45E3-B38C-3954050ED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A712D9-16F7-4C31-B806-F845BC464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A3F99A-1D3B-4524-AE1D-6A429354D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【DSE原创模考｜参数为训练所设】A 看塔顶仰角 30°，A 到塔脚 3√3 m；B 看仰角 45°。忽略仪器高度，B 到塔脚：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B5DC7F-E24F-40E0-BB7C-F316DFC4D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47CC43-C449-49CB-8D0C-7D98F8E75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E4DC38-5787-4905-997A-23ACC0C11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7B3A0D-0D65-4EFB-A0A5-D2971CF41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7BD8A7-4259-47BD-BFAC-20AE70E60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E78A10-7D38-4CC4-9E0A-3F12F550A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454262-9080-4BF0-B100-1A58C2731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76F303-047F-4230-B6CA-5E248A713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三角学与测量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EC3E3A-D231-4ADC-A6B2-4D96CB937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178437276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12D3EB2-C4AD-4C9D-B272-60B7DC491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A54C55-139F-43BE-AC6B-8E34B6DE3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b5e9bc733d4fd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80709A-7F20-4709-AA1E-4B0BBE5C8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D3AA8C-3DF3-42C7-BD20-5222B63FA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E8E888-F7DF-44D7-932C-559D92188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025510-E6B0-45F2-A637-5DB373946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821959-C721-4AF0-BF2B-474A8B84A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74A164-5748-412B-8FDA-87AB920C4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【DSE原创模考｜参数为训练所设】三角形两边 12 cm、7 cm，夹角 30°，面积：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31C552-12B6-46D1-B5A5-E3A198193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高频错因：DEG/RAD 模式错误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C2B795-CEAA-43FE-8C27-073C07663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7D30CF-AC44-4ADA-9D75-1E5D13493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760A48-78CA-428D-AEE6-CC2E0698D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角度模式必须与题目单位一致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F88092-8878-4E69-B299-6DECD06FD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25B548-3201-462F-ABC4-0EAFA8DAF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AFA88B-314F-47E9-98DE-EA5CB9933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三角学与测量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816155-FD98-4D32-91BC-0731D5B75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99891682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63BBE8B-2500-45E8-9703-E34BCDAFB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A2B603-A0E2-4E4D-95F1-C021786BF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47e31205ae4ec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57620C-65EF-4F9C-81EF-A884CD757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EE0B27-8128-4055-A15A-D30F0FAE0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7F2AA2-4EB4-45CD-AF0E-44AA1403D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2C7199-9BCE-4A3E-B75F-3FB44954D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FD78EE-49FC-4A92-90B8-84499FABC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画图标量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CC9A87-5547-4AC8-A872-FD4B2D32A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8CF99A-A1BA-4420-9733-F0F89B068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选定理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D8BFB4-1721-44C8-AFAB-790BE2708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9D479D-CCD3-45D3-B4F3-65AF5E2AD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检查多解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B87736-3904-47CD-AFE8-508F0A686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17B16C-8A2F-4A73-BF94-E245BCE45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4243C0-CB7B-4E08-8CF0-5D081F183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【DSE原创模考｜参数为训练所设】三角形两边 12 cm、7 cm，夹角 30°，面积：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A4461C-E3C3-40B3-B036-EC2EF8E3D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E11F39-2D0F-477B-BE0C-A7769E4DF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2D841C-F7FC-40AB-AAA3-F3E09AABB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正确结论：42/2 cm²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解析：面积=1/2 ab sinC。 完成计算后可代回题干条件复核唯一结果。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D13933-8F07-49E6-AB6D-E6557D6EE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E46393-0971-4950-9D84-030268A6B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4DDD1E3-445E-493C-90D9-0434154C7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三角学与测量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CE0B47F-C88E-42F3-9EB0-7AE67B686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2013066003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4A5BF56-74BE-432B-B709-3E76E9D20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2CE014-13BB-43A3-9B25-D784B12D5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16088ed303476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A516CA-ACC5-4DC3-AFFD-C92776508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4E05C9-7E40-4586-AB77-C648E983B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3E8567-3D17-4008-81A4-75436AF30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453967-125B-4F44-AB88-AC0504CB0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68F313-7C29-486E-9D3B-D1718FBAD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544D15-4B1B-4299-B3C0-3AD3366E1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BE4EA6-8C16-4969-BAD6-B08BAC6F5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909FE9-079B-4FDD-9857-F17734BF4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36D002-C5B2-4C2D-8108-77851F395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B423E9-F114-4878-AB2B-9A2784291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53A75E-463C-4300-A699-676ADFDBF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1289CA-6ABD-49EC-B226-25CFF4C57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23EA7D-DA92-4025-846C-9CCE654E4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DEG/RAD 模式错误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23198A-20D4-4370-8DD4-08F5AD3C9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DD115F-09E8-4385-8704-0F8BDA5ED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FDA8B9-7DE0-4737-92E8-E23DE9F66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DCFA4D1-8618-4122-AC31-53AA7F48C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CF879E3-BE9F-430E-A438-4A733C3B5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三角学与测量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AC39D37-5291-4AA1-91AD-1A26B041D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129647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F889493-7788-4BFF-B38F-ABFCF31C5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A474EB-C6EE-4FB3-ADDD-553AAE9C3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f16b25215c4b2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71092C-B589-4A76-AB69-945E7F239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ED07F6-E7E6-49BB-8C5B-B12AD864B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3BCECE-51F9-4F2A-9B94-78A00866D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A5AB21-15DB-4EB1-8568-2A9AF6DEB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三角学与测量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6EDE59-36B9-4647-A8CC-9192ECF5E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15074D-05DE-450A-B76D-370DCCF1B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D42D9E-48AB-439C-86E2-ADE0F095D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角度模式必须与题目单位一致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730BE8-4334-4ECB-A6E4-687A40D3A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A3F813-1AAD-4078-95C9-2FAECA76C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B9963E-3595-4AC7-B9F8-E3320FAE8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画图标量—选定理—检查多解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D1F122-5956-42BC-835C-BC75FEF29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E36C66-426F-4449-AD50-E389AD621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807EED-A2FB-4272-8F8D-4948EA04E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DEG/RAD 模式错误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EB0CF9-A2F4-4298-ABBB-3CB1E7177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0A203C-848E-4033-87C7-DA4EB480C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91999D-FA14-4AF6-B4B6-640492260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三角学与测量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81777E-51B3-4D4D-A860-254F9F81E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930491275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68F02F-3DBB-4DEB-8BAF-4C3E08EBA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73CE32-B7D1-498A-B966-49B07C219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7c7737a19a46f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FB4689-21F3-4CF9-A275-5AA35CE2C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D24939-653E-4D33-8ECC-CC3EFC2CC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69ED41-7FC6-4894-ACE5-A5B3E93CC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FC2B3B-8DB9-46FD-A2CE-6855F114A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【DSE原创模考｜参数为训练所设】三角形两边 12 cm、7 cm，夹角 30°，面积：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253D4E-BDD1-44AC-9954-4E8A6175A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EC5BDF-BA4E-49D9-AE48-02EA1BEA4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CD6332-2D18-41F4-8B5C-EFE6DE34D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角度模式必须与题目单位一致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AA0698-EB3E-4316-9E9E-6BB023AA3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EC94DC-D12C-4096-B153-0C1BAE5B5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E6CDE1-A49F-43C7-AE88-482D1ED99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画图标量—选定理—检查多解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89CD3F-7229-4531-AB39-F680483A3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7C541D-161E-4A2E-86B0-100AB987F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C615FD-0B7F-4376-B187-79A2183A4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检查：DEG/RAD 模式错误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411244-A101-4090-895F-4D086A9F3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1E8ACE-4995-4EB6-B76D-F78A36632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15FA07-8152-458A-9956-BF2026274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三角学与测量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DC77A28-95F4-4FC6-957E-B9F3C7409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186310638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3C99549-F393-4BB2-9929-C925CCCBA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41A9CF-D00E-4494-AE9C-FA996A048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4a39d7580f4ce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794094-CABE-43FF-ADB3-CDBB9FEE4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4F4518-4667-417F-A09F-177AF5157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F67198-0320-49CB-8823-10D26A0FD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82639C-CAFD-4A26-8FDB-6659D6A3D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【DSE原创模考｜参数为训练所设】A 看塔顶仰角 30°，A 到塔脚 9√3 m；B 看仰角 45°。忽略仪器高度，B 到塔脚：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137CDC-5D9B-44A7-9691-49AAFE7CB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8CB07C-2AF6-4FD6-AA3C-C0D14200A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858BE4-BE5D-4673-800C-9AEFCF999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1F834B-CD1D-46D7-9896-8AE9DEF49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97C425-0B3D-4B24-9424-D20C7282C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CE0DCD-2383-4103-B9E9-50DD1C93F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8CE8DD-D632-43CC-AC7E-4650089E8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CBC7FB-3E72-4DD0-B1CB-57668C2E0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9BD720-688D-489A-82A5-3364B4821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9C3E77-FD1A-45BC-90D2-C3EF0C973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B38DDC-439A-4A57-B809-7A2A2F062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3F6CBF1-3839-40F5-AD9B-7433258D3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EF70FDB-6064-4CD1-A2FA-E04CBB4DF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17F0697-3377-4D4B-82C0-6E10B0F66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三角学与测量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813208A-2849-4330-B299-D16F19FBA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598978980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089C48-8701-402A-B1B7-55CBF3A84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AD95F3-A810-4FB2-9EE5-95AE71AF5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6508f22fd1482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60BC72-6F8A-4B45-AA59-0C50F90B0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5C18F0-848A-44B8-9502-23A40D527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DC3815-F3C8-4927-820D-EF901471A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F11B80-6AEC-4987-8FAF-82E9B93E7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616FB8-6D1C-46AC-B8A6-79157DDC6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【DSE原创模考｜参数为训练所设】三角形两边 12 cm、7 cm，夹角 30°，面积：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6306C7-7E2A-428C-810B-46EEE4ECE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B26B76-0398-424A-A40E-325A9C493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3C45D5-27CB-4E18-9206-012918726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6028D6-2811-4E6B-A072-3A1714E57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【DSE原创模考｜参数为训练所设】A 看塔顶仰角 30°，A 到塔脚 9√3 m；B 看仰角 45°。忽略仪器高度，B 到塔脚：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591928-D6BF-49AA-84B0-AC45BC68D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AB4B51-D1AB-4989-BE9E-515F30441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5A7C96-ACBD-4D43-9FDA-F3A5E14ED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C98A91-4C46-42A7-890F-E5FA884A0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【DSE原创模考｜参数为训练所设】P 位于 O 以东 13 km、以南 13 km。P 相对 O 的方位角：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1550D9-AB01-4D3B-B734-21774643F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08ED50-3FD1-42BE-BA95-D7FA807FD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A6EDEC-3D1C-4243-84AF-795548F04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三角学与测量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9B0D386-454D-47D9-A232-1BF4600C5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932055460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D3D695-41B1-4698-A01C-FF9963EC0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EBA941-F7A7-4A47-B347-DE2692DEC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996bed1c40457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C8F5E5-99EB-40AB-928A-87B0F4FC2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512105-4958-4C07-8753-E58DB762D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22E5C0-1C42-4736-AC76-830DA79AB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514EAF-1F79-4A2F-AEAA-393556A60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DEG/RAD 模式错误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0D180A-7A0E-4971-9C38-3880EB161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11FE87-DC0D-437C-827C-E3C21A715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F041E2-D945-457E-AD0A-D0EB9B454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A97B13-75DD-4D8F-BAB1-71592B196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正确结论：9 m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解析链：先由 A 求塔高 9 m，再用 tan45°=1。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6B01AA-09D7-4029-B351-2FBFF05B4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4E06BA-2552-425C-BE44-DE262D7F6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15873A-7E37-41D1-BAFF-AB949372F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三角学与测量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9B1A4C-171A-4BE7-959D-198FF83B0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999577029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6BE28C-F15D-489B-A2B9-D1FF8E6BB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1E517D-042C-4785-B724-8DBD78A8D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c59bb3c8bc471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DD50DD-583B-4B1E-A0D2-B8841A4E0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AFDBCC-0FA7-4F63-B3E8-8C1D64807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751DA1-5FC2-4D0E-87FF-643D27C44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A91339-00B9-4D75-9788-E871DDD88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【DSE原创模考｜参数为训练所设】P 位于 O 以东 13 km、以南 13 km。P 相对 O 的方位角：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2E996F-1837-46DE-925C-19D011DC9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BE3921-F5F8-468C-BCC7-71E673D23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B2CC54-DDD4-4CD7-9B47-0BB43A782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2CBED7-96B4-4741-A97E-3AEB7F4E2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5DFDBA-C6D4-43B5-8253-2B27BFDB9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E35DF1-B0D0-4738-983B-21499BB50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CA68DE-6DA5-4D67-AC9C-B29EDCF4F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6B25B8-C0D7-4DD1-946F-5CA70487D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三角学与测量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3BB7BC-BC31-4D6F-80AF-DF3A2954E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06136806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2026-08-19T08:56:59.1370000Z</dcterms:created>
  <dcterms:modified xsi:type="dcterms:W3CDTF">2026-08-19T08:56:59.1370000Z</dcterms:modified>
</coreProperties>
</file>