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ef96f881b4241af" /><Relationship Type="http://schemas.openxmlformats.org/officeDocument/2006/relationships/extended-properties" Target="/docProps/app.xml" Id="Rabecab0e2c024e51" /><Relationship Type="http://schemas.openxmlformats.org/officeDocument/2006/relationships/officeDocument" Target="/ppt/presentation.xml" Id="R6e1610df11fa4ab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d5b025bbb114066"/>
  </p:sldMasterIdLst>
  <p:notesMasterIdLst>
    <p:notesMasterId xmlns:r="http://schemas.openxmlformats.org/officeDocument/2006/relationships" r:id="Rf6a343db69f64ed9"/>
  </p:notesMasterIdLst>
  <p:sldIdLst>
    <p:sldId xmlns:r="http://schemas.openxmlformats.org/officeDocument/2006/relationships" id="256" r:id="R73a511a0bc334252"/>
    <p:sldId xmlns:r="http://schemas.openxmlformats.org/officeDocument/2006/relationships" id="257" r:id="R67b8705113d54f77"/>
    <p:sldId xmlns:r="http://schemas.openxmlformats.org/officeDocument/2006/relationships" id="258" r:id="Rd7f70a3099cc490e"/>
    <p:sldId xmlns:r="http://schemas.openxmlformats.org/officeDocument/2006/relationships" id="259" r:id="R4caaff10236244a6"/>
    <p:sldId xmlns:r="http://schemas.openxmlformats.org/officeDocument/2006/relationships" id="260" r:id="R81fa740e55c04be0"/>
    <p:sldId xmlns:r="http://schemas.openxmlformats.org/officeDocument/2006/relationships" id="261" r:id="R1ae1507e14994f75"/>
    <p:sldId xmlns:r="http://schemas.openxmlformats.org/officeDocument/2006/relationships" id="262" r:id="Rb362ef1450aa4201"/>
    <p:sldId xmlns:r="http://schemas.openxmlformats.org/officeDocument/2006/relationships" id="263" r:id="Red204a9552fa47f2"/>
    <p:sldId xmlns:r="http://schemas.openxmlformats.org/officeDocument/2006/relationships" id="264" r:id="R08cdc2fe4af4493b"/>
    <p:sldId xmlns:r="http://schemas.openxmlformats.org/officeDocument/2006/relationships" id="265" r:id="Rd98158bff11f4129"/>
    <p:sldId xmlns:r="http://schemas.openxmlformats.org/officeDocument/2006/relationships" id="266" r:id="Rd9f123398d9f4f63"/>
    <p:sldId xmlns:r="http://schemas.openxmlformats.org/officeDocument/2006/relationships" id="267" r:id="R2fe68065047446f8"/>
    <p:sldId xmlns:r="http://schemas.openxmlformats.org/officeDocument/2006/relationships" id="268" r:id="R90ebe27acc2442bd"/>
    <p:sldId xmlns:r="http://schemas.openxmlformats.org/officeDocument/2006/relationships" id="269" r:id="Ra00e147af4d94562"/>
    <p:sldId xmlns:r="http://schemas.openxmlformats.org/officeDocument/2006/relationships" id="270" r:id="Rf8dfc25c24754d05"/>
    <p:sldId xmlns:r="http://schemas.openxmlformats.org/officeDocument/2006/relationships" id="271" r:id="Rf1a38bbc904a4b40"/>
    <p:sldId xmlns:r="http://schemas.openxmlformats.org/officeDocument/2006/relationships" id="272" r:id="R9bd8c6ddaebc4e91"/>
    <p:sldId xmlns:r="http://schemas.openxmlformats.org/officeDocument/2006/relationships" id="273" r:id="R30be428ac0c5478e"/>
    <p:sldId xmlns:r="http://schemas.openxmlformats.org/officeDocument/2006/relationships" id="274" r:id="R829f34785a0d490b"/>
    <p:sldId xmlns:r="http://schemas.openxmlformats.org/officeDocument/2006/relationships" id="275" r:id="R7a012438445849b0"/>
    <p:sldId xmlns:r="http://schemas.openxmlformats.org/officeDocument/2006/relationships" id="276" r:id="R05b0af42323644e4"/>
    <p:sldId xmlns:r="http://schemas.openxmlformats.org/officeDocument/2006/relationships" id="277" r:id="R467334cc93484db2"/>
    <p:sldId xmlns:r="http://schemas.openxmlformats.org/officeDocument/2006/relationships" id="278" r:id="R1d10353f823b45dc"/>
    <p:sldId xmlns:r="http://schemas.openxmlformats.org/officeDocument/2006/relationships" id="279" r:id="Rd7eca2b0d9204e97"/>
    <p:sldId xmlns:r="http://schemas.openxmlformats.org/officeDocument/2006/relationships" id="280" r:id="Rc8c8426f0eb24d5d"/>
    <p:sldId xmlns:r="http://schemas.openxmlformats.org/officeDocument/2006/relationships" id="281" r:id="R3dd06746986a4f5b"/>
    <p:sldId xmlns:r="http://schemas.openxmlformats.org/officeDocument/2006/relationships" id="282" r:id="Rcc241aedd20b4d35"/>
    <p:sldId xmlns:r="http://schemas.openxmlformats.org/officeDocument/2006/relationships" id="283" r:id="R398d6fe4e9ea422a"/>
    <p:sldId xmlns:r="http://schemas.openxmlformats.org/officeDocument/2006/relationships" id="284" r:id="R229a10fb52c04bf9"/>
    <p:sldId xmlns:r="http://schemas.openxmlformats.org/officeDocument/2006/relationships" id="285" r:id="R5bbb152b7deb495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59cc677e9c247c6" /><Relationship Type="http://schemas.openxmlformats.org/officeDocument/2006/relationships/slideMaster" Target="/ppt/slideMasters/slideMaster1.xml" Id="R6d5b025bbb114066" /><Relationship Type="http://schemas.openxmlformats.org/officeDocument/2006/relationships/notesMaster" Target="/ppt/notesMasters/notesMaster1.xml" Id="Rf6a343db69f64ed9" /><Relationship Type="http://schemas.openxmlformats.org/officeDocument/2006/relationships/presProps" Target="/ppt/presProps.xml" Id="Rea2e9acd6f0c4934" /><Relationship Type="http://schemas.openxmlformats.org/officeDocument/2006/relationships/tableStyles" Target="/ppt/tableStyles.xml" Id="Rdc71e7551a5e42b3" /><Relationship Type="http://schemas.openxmlformats.org/officeDocument/2006/relationships/slide" Target="/ppt/slides/slide1.xml" Id="R73a511a0bc334252" /><Relationship Type="http://schemas.openxmlformats.org/officeDocument/2006/relationships/slide" Target="/ppt/slides/slide2.xml" Id="R67b8705113d54f77" /><Relationship Type="http://schemas.openxmlformats.org/officeDocument/2006/relationships/slide" Target="/ppt/slides/slide3.xml" Id="Rd7f70a3099cc490e" /><Relationship Type="http://schemas.openxmlformats.org/officeDocument/2006/relationships/slide" Target="/ppt/slides/slide4.xml" Id="R4caaff10236244a6" /><Relationship Type="http://schemas.openxmlformats.org/officeDocument/2006/relationships/slide" Target="/ppt/slides/slide5.xml" Id="R81fa740e55c04be0" /><Relationship Type="http://schemas.openxmlformats.org/officeDocument/2006/relationships/slide" Target="/ppt/slides/slide6.xml" Id="R1ae1507e14994f75" /><Relationship Type="http://schemas.openxmlformats.org/officeDocument/2006/relationships/slide" Target="/ppt/slides/slide7.xml" Id="Rb362ef1450aa4201" /><Relationship Type="http://schemas.openxmlformats.org/officeDocument/2006/relationships/slide" Target="/ppt/slides/slide8.xml" Id="Red204a9552fa47f2" /><Relationship Type="http://schemas.openxmlformats.org/officeDocument/2006/relationships/slide" Target="/ppt/slides/slide9.xml" Id="R08cdc2fe4af4493b" /><Relationship Type="http://schemas.openxmlformats.org/officeDocument/2006/relationships/slide" Target="/ppt/slides/slide10.xml" Id="Rd98158bff11f4129" /><Relationship Type="http://schemas.openxmlformats.org/officeDocument/2006/relationships/slide" Target="/ppt/slides/slide11.xml" Id="Rd9f123398d9f4f63" /><Relationship Type="http://schemas.openxmlformats.org/officeDocument/2006/relationships/slide" Target="/ppt/slides/slide12.xml" Id="R2fe68065047446f8" /><Relationship Type="http://schemas.openxmlformats.org/officeDocument/2006/relationships/slide" Target="/ppt/slides/slide13.xml" Id="R90ebe27acc2442bd" /><Relationship Type="http://schemas.openxmlformats.org/officeDocument/2006/relationships/slide" Target="/ppt/slides/slide14.xml" Id="Ra00e147af4d94562" /><Relationship Type="http://schemas.openxmlformats.org/officeDocument/2006/relationships/slide" Target="/ppt/slides/slide15.xml" Id="Rf8dfc25c24754d05" /><Relationship Type="http://schemas.openxmlformats.org/officeDocument/2006/relationships/slide" Target="/ppt/slides/slide16.xml" Id="Rf1a38bbc904a4b40" /><Relationship Type="http://schemas.openxmlformats.org/officeDocument/2006/relationships/slide" Target="/ppt/slides/slide17.xml" Id="R9bd8c6ddaebc4e91" /><Relationship Type="http://schemas.openxmlformats.org/officeDocument/2006/relationships/slide" Target="/ppt/slides/slide18.xml" Id="R30be428ac0c5478e" /><Relationship Type="http://schemas.openxmlformats.org/officeDocument/2006/relationships/slide" Target="/ppt/slides/slide19.xml" Id="R829f34785a0d490b" /><Relationship Type="http://schemas.openxmlformats.org/officeDocument/2006/relationships/slide" Target="/ppt/slides/slide20.xml" Id="R7a012438445849b0" /><Relationship Type="http://schemas.openxmlformats.org/officeDocument/2006/relationships/slide" Target="/ppt/slides/slide21.xml" Id="R05b0af42323644e4" /><Relationship Type="http://schemas.openxmlformats.org/officeDocument/2006/relationships/slide" Target="/ppt/slides/slide22.xml" Id="R467334cc93484db2" /><Relationship Type="http://schemas.openxmlformats.org/officeDocument/2006/relationships/slide" Target="/ppt/slides/slide23.xml" Id="R1d10353f823b45dc" /><Relationship Type="http://schemas.openxmlformats.org/officeDocument/2006/relationships/slide" Target="/ppt/slides/slide24.xml" Id="Rd7eca2b0d9204e97" /><Relationship Type="http://schemas.openxmlformats.org/officeDocument/2006/relationships/slide" Target="/ppt/slides/slide25.xml" Id="Rc8c8426f0eb24d5d" /><Relationship Type="http://schemas.openxmlformats.org/officeDocument/2006/relationships/slide" Target="/ppt/slides/slide26.xml" Id="R3dd06746986a4f5b" /><Relationship Type="http://schemas.openxmlformats.org/officeDocument/2006/relationships/slide" Target="/ppt/slides/slide27.xml" Id="Rcc241aedd20b4d35" /><Relationship Type="http://schemas.openxmlformats.org/officeDocument/2006/relationships/slide" Target="/ppt/slides/slide28.xml" Id="R398d6fe4e9ea422a" /><Relationship Type="http://schemas.openxmlformats.org/officeDocument/2006/relationships/slide" Target="/ppt/slides/slide29.xml" Id="R229a10fb52c04bf9" /><Relationship Type="http://schemas.openxmlformats.org/officeDocument/2006/relationships/slide" Target="/ppt/slides/slide30.xml" Id="R5bbb152b7deb495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62dc07af493429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9db4612c9804357" /><Relationship Type="http://schemas.openxmlformats.org/officeDocument/2006/relationships/notesMaster" Target="/ppt/notesMasters/notesMaster1.xml" Id="Ra935d2b49d28400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f18c2ce85e34cae" /><Relationship Type="http://schemas.openxmlformats.org/officeDocument/2006/relationships/notesMaster" Target="/ppt/notesMasters/notesMaster1.xml" Id="R0380763361c844c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2cb23ecf9734e82" /><Relationship Type="http://schemas.openxmlformats.org/officeDocument/2006/relationships/notesMaster" Target="/ppt/notesMasters/notesMaster1.xml" Id="R4a4942e1730f4a4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9d2401787394e9c" /><Relationship Type="http://schemas.openxmlformats.org/officeDocument/2006/relationships/notesMaster" Target="/ppt/notesMasters/notesMaster1.xml" Id="Rc20064a24a414a0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6c75de4d059466c" /><Relationship Type="http://schemas.openxmlformats.org/officeDocument/2006/relationships/notesMaster" Target="/ppt/notesMasters/notesMaster1.xml" Id="R7e632be4ad6245c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bfef09b5dda43cb" /><Relationship Type="http://schemas.openxmlformats.org/officeDocument/2006/relationships/notesMaster" Target="/ppt/notesMasters/notesMaster1.xml" Id="Rd54ba1345f05411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b8b6aafaceb4797" /><Relationship Type="http://schemas.openxmlformats.org/officeDocument/2006/relationships/notesMaster" Target="/ppt/notesMasters/notesMaster1.xml" Id="Rfc7b0de4ba2e47b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22f880fd4eb4589" /><Relationship Type="http://schemas.openxmlformats.org/officeDocument/2006/relationships/notesMaster" Target="/ppt/notesMasters/notesMaster1.xml" Id="R6fe499cea2cf41c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f6b683e813d4c09" /><Relationship Type="http://schemas.openxmlformats.org/officeDocument/2006/relationships/notesMaster" Target="/ppt/notesMasters/notesMaster1.xml" Id="Rf6a32ab39b0543b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19a00431d344181" /><Relationship Type="http://schemas.openxmlformats.org/officeDocument/2006/relationships/notesMaster" Target="/ppt/notesMasters/notesMaster1.xml" Id="R660baa77c7d446e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878c937885f4139" /><Relationship Type="http://schemas.openxmlformats.org/officeDocument/2006/relationships/notesMaster" Target="/ppt/notesMasters/notesMaster1.xml" Id="R9ae584d83610497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77efa3163d14a16" /><Relationship Type="http://schemas.openxmlformats.org/officeDocument/2006/relationships/notesMaster" Target="/ppt/notesMasters/notesMaster1.xml" Id="R413398c1f05a437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5ec1451b74649a4" /><Relationship Type="http://schemas.openxmlformats.org/officeDocument/2006/relationships/notesMaster" Target="/ppt/notesMasters/notesMaster1.xml" Id="R22251c0275ce435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dd3505666ef4671" /><Relationship Type="http://schemas.openxmlformats.org/officeDocument/2006/relationships/notesMaster" Target="/ppt/notesMasters/notesMaster1.xml" Id="R4f11c6a35cbc409f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f83d1ea7a6b4b52" /><Relationship Type="http://schemas.openxmlformats.org/officeDocument/2006/relationships/notesMaster" Target="/ppt/notesMasters/notesMaster1.xml" Id="Rb9a6283bfd1549e5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ae2c35639cf4008" /><Relationship Type="http://schemas.openxmlformats.org/officeDocument/2006/relationships/notesMaster" Target="/ppt/notesMasters/notesMaster1.xml" Id="R8d9e3a37ad73486d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c06008bce7a429c" /><Relationship Type="http://schemas.openxmlformats.org/officeDocument/2006/relationships/notesMaster" Target="/ppt/notesMasters/notesMaster1.xml" Id="Rb0147e9ffa374b4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3f3f09f398e4701" /><Relationship Type="http://schemas.openxmlformats.org/officeDocument/2006/relationships/notesMaster" Target="/ppt/notesMasters/notesMaster1.xml" Id="Ra2dcf6f1db604851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d6aa946c80cc4cbb" /><Relationship Type="http://schemas.openxmlformats.org/officeDocument/2006/relationships/notesMaster" Target="/ppt/notesMasters/notesMaster1.xml" Id="Ra6fa82452df64e81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0d9583cb4cac4deb" /><Relationship Type="http://schemas.openxmlformats.org/officeDocument/2006/relationships/notesMaster" Target="/ppt/notesMasters/notesMaster1.xml" Id="Rccaa20fc737c4cb4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fe15a11d571249f4" /><Relationship Type="http://schemas.openxmlformats.org/officeDocument/2006/relationships/notesMaster" Target="/ppt/notesMasters/notesMaster1.xml" Id="Rc52428d004774399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fe23257ce4094d51" /><Relationship Type="http://schemas.openxmlformats.org/officeDocument/2006/relationships/notesMaster" Target="/ppt/notesMasters/notesMaster1.xml" Id="Rb3e1467f750d482f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cd76e72606eb441b" /><Relationship Type="http://schemas.openxmlformats.org/officeDocument/2006/relationships/notesMaster" Target="/ppt/notesMasters/notesMaster1.xml" Id="Rd33aab969c634c37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6daa2ad907c74ed8" /><Relationship Type="http://schemas.openxmlformats.org/officeDocument/2006/relationships/notesMaster" Target="/ppt/notesMasters/notesMaster1.xml" Id="R0983b48db9ef4bd4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5488739defcd4f7a" /><Relationship Type="http://schemas.openxmlformats.org/officeDocument/2006/relationships/notesMaster" Target="/ppt/notesMasters/notesMaster1.xml" Id="Rcf48ffe8039a4ba9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edf8354a96f74ad4" /><Relationship Type="http://schemas.openxmlformats.org/officeDocument/2006/relationships/notesMaster" Target="/ppt/notesMasters/notesMaster1.xml" Id="Re54785ac51b547c1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462bfc555461402b" /><Relationship Type="http://schemas.openxmlformats.org/officeDocument/2006/relationships/notesMaster" Target="/ppt/notesMasters/notesMaster1.xml" Id="R04f29b23391c4c67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e417e7745db54210" /><Relationship Type="http://schemas.openxmlformats.org/officeDocument/2006/relationships/notesMaster" Target="/ppt/notesMasters/notesMaster1.xml" Id="Rba23789de9f747b1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ef492a2a3e824975" /><Relationship Type="http://schemas.openxmlformats.org/officeDocument/2006/relationships/notesMaster" Target="/ppt/notesMasters/notesMaster1.xml" Id="R5f56bf8184ff4930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8388913a39f94a28" /><Relationship Type="http://schemas.openxmlformats.org/officeDocument/2006/relationships/notesMaster" Target="/ppt/notesMasters/notesMaster1.xml" Id="R0c03825dd7794aa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数学延伸 M1 的“导数应用”学习单元。本套课件共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Paper｜M1·驻点；用于知识范围与设问结构校准，题目身份为DSE原创模考题，不冒充历届真题（访问日期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Paper｜M1·驻点；用于知识范围与设问结构校准，题目身份为DSE原创模考题，不冒充历届真题（访问日期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讲稿】明确告诉学生：本单元只训练“导数应用”。先解释知识范围，再用一句话建立核心判断，最后示范标准方法。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【互动提问】请用自己的话复述“极值判断要结合定义域与符号变化”，并举一个会触发“只令导数为零就结束”的错误例子。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Paper｜M1·驻点；用于知识范围与设问结构校准，题目身份为DSE原创模考题，不冒充历届真题（访问日期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Q1：函数 f(x)=x²−2x 的驻点横坐标是： 选项为 A.2；B.0；C.1；D.3。讲解时强调：极值判断要结合定义域与符号变化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【预期回答】学生能说出“建函数—求导—临界点—端点比较”中的起始动作，并避开“只令导数为零就结束”。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Paper｜M1·驻点；用于知识范围与设问结构校准，题目身份为DSE原创模考题，不冒充历届真题（访问日期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分步讲评：先重述题目条件，再逐步示范“建函数—求导—临界点—端点比较”，最后给出正确结论“1”。完整解析：f'(x)=2x−2=0。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Paper｜M1·驻点；用于知识范围与设问结构校准，题目身份为DSE原创模考题，不冒充历届真题（访问日期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Extended Part Module 1 2012-2023、Sample Paper 与 Practice Paper｜M1·驻点。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【预期回答】学生能把失分归入“只令导数为零就结束”或更精确的个人错因，并写出可执行检查动作。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Paper｜M1·驻点；用于知识范围与设问结构校准，题目身份为DSE原创模考题，不冒充历届真题（访问日期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讲稿】逐项解释“导数应用”中的专有名词、符号、对象和单位。特别强调：只令导数为零就结束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Paper｜M1·驻点；用于知识范围与设问结构校准，题目身份为DSE原创模考题，不冒充历届真题（访问日期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讲稿】用“条件—表示—方法—核验”重建本知识点。示范时逐步引用：建函数—求导—临界点—端点比较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Paper｜M1·驻点；用于知识范围与设问结构校准，题目身份为DSE原创模考题，不冒充历届真题（访问日期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讲稿】带学生逐句读取任务，不先求答案。要求指出材料中的有效条件，再按“建函数—求导—临界点—端点比较”作答。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Paper｜M1·驻点；用于知识范围与设问结构校准，题目身份为DSE原创模考题，不冒充历届真题（访问日期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Paper｜M1·导数符号；用于知识范围与设问结构校准，题目身份为DSE原创模考题，不冒充历届真题（访问日期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讲稿】先展示错误路径，再用解析链复原第一失分点。禁止只说“粗心”；必须落到“只令导数为零就结束”或更精确的动作。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Paper｜M1·驻点；用于知识范围与设问结构校准，题目身份为DSE原创模考题，不冒充历届真题（访问日期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Paper｜M1·导数符号；用于知识范围与设问结构校准，题目身份为DSE原创模考题，不冒充历届真题（访问日期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Q11：若 f'(x)=(4−x)(x+1)，且定义域含 x=4，则 f 在 x=4 处是： 选项为 A.局部极小点；B.拐点且斜率非零；C.局部极大点；D.垂直渐近点。讲解时强调：极值判断要结合定义域与符号变化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【预期回答】学生能说出“建函数—求导—临界点—端点比较”中的起始动作，并避开“只令导数为零就结束”。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Paper｜M1·导数符号；用于知识范围与设问结构校准，题目身份为DSE原创模考题，不冒充历届真题（访问日期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分步讲评：先重述题目条件，再逐步示范“建函数—求导—临界点—端点比较”，最后给出正确结论“局部极大点”。完整解析：在 x=4 附近，x+1&gt;0，而 4−x 由正变负，所以 f 先增后减。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Paper｜M1·导数符号；用于知识范围与设问结构校准，题目身份为DSE原创模考题，不冒充历届真题（访问日期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Extended Part Module 1 2012-2023、Sample Paper 与 Practice Paper｜M1·导数符号。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【预期回答】学生能把失分归入“只令导数为零就结束”或更精确的个人错因，并写出可执行检查动作。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Paper｜M1·导数符号；用于知识范围与设问结构校准，题目身份为DSE原创模考题，不冒充历届真题（访问日期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讲稿】逐项解释“导数应用”中的专有名词、符号、对象和单位。特别强调：只令导数为零就结束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Paper｜M1·导数符号；用于知识范围与设问结构校准，题目身份为DSE原创模考题，不冒充历届真题（访问日期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讲稿】用“条件—表示—方法—核验”重建本知识点。示范时逐步引用：建函数—求导—临界点—端点比较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Paper｜M1·导数符号；用于知识范围与设问结构校准，题目身份为DSE原创模考题，不冒充历届真题（访问日期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讲稿】带学生逐句读取任务，不先求答案。要求指出材料中的有效条件，再按“建函数—求导—临界点—端点比较”作答。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Paper｜M1·导数符号；用于知识范围与设问结构校准，题目身份为DSE原创模考题，不冒充历届真题（访问日期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Paper｜M1·最优化与端点；用于知识范围与设问结构校准，题目身份为DSE原创模考题，不冒充历届真题（访问日期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讲稿】先展示错误路径，再用解析链复原第一失分点。禁止只说“粗心”；必须落到“只令导数为零就结束”或更精确的动作。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Paper｜M1·导数符号；用于知识范围与设问结构校准，题目身份为DSE原创模考题，不冒充历届真题（访问日期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Paper｜M1·最优化与端点；用于知识范围与设问结构校准，题目身份为DSE原创模考题，不冒充历届真题（访问日期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Q21：【原创情境迁移｜启德体育园2026运营】以下参数为“导数应用”训练所设，不是官方资料中的实际数据：在 0≤x≤21 上，f(x)=−x²+14x 的最大值是： 选项为 A.98；B.49；C.147；D.0。讲解时强调：极值判断要结合定义域与符号变化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【预期回答】学生能说出“建函数—求导—临界点—端点比较”中的起始动作，并避开“只令导数为零就结束”。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Paper｜M1·最优化与端点；用于知识范围与设问结构校准，题目身份为DSE原创模考题，不冒充历届真题（访问日期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分步讲评：先重述题目条件，再逐步示范“建函数—求导—临界点—端点比较”，最后给出正确结论“49”。完整解析：f'(x)=−2x+14=0 得 x=7；比较驻点与端点后，最大值为 f(7)=49。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Paper｜M1·最优化与端点；用于知识范围与设问结构校准，题目身份为DSE原创模考题，不冒充历届真题（访问日期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Extended Part Module 1 2012-2023、Sample Paper 与 Practice Paper｜M1·最优化与端点。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【预期回答】学生能把失分归入“只令导数为零就结束”或更精确的个人错因，并写出可执行检查动作。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Paper｜M1·最优化与端点；用于知识范围与设问结构校准，题目身份为DSE原创模考题，不冒充历届真题（访问日期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讲稿】逐项解释“导数应用”中的专有名词、符号、对象和单位。特别强调：只令导数为零就结束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Paper｜M1·最优化与端点；用于知识范围与设问结构校准，题目身份为DSE原创模考题，不冒充历届真题（访问日期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讲稿】用“条件—表示—方法—核验”重建本知识点。示范时逐步引用：建函数—求导—临界点—端点比较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Paper｜M1·最优化与端点；用于知识范围与设问结构校准，题目身份为DSE原创模考题，不冒充历届真题（访问日期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讲稿】带学生逐句读取任务，不先求答案。要求指出材料中的有效条件，再按“建函数—求导—临界点—端点比较”作答。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Paper｜M1·最优化与端点；用于知识范围与设问结构校准，题目身份为DSE原创模考题，不冒充历届真题（访问日期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Paper｜M1·驻点；用于知识范围与设问结构校准，题目身份为DSE原创模考题，不冒充历届真题（访问日期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讲稿】先展示错误路径，再用解析链复原第一失分点。禁止只说“粗心”；必须落到“只令导数为零就结束”或更精确的动作。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Paper｜M1·最优化与端点；用于知识范围与设问结构校准，题目身份为DSE原创模考题，不冒充历届真题（访问日期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Paper｜M1·驻点；用于知识范围与设问结构校准，题目身份为DSE原创模考题，不冒充历届真题（访问日期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a5bac5f3106420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a68c43af6654e25" /><Relationship Type="http://schemas.openxmlformats.org/officeDocument/2006/relationships/slideLayout" Target="/ppt/slideLayouts/slideLayout1.xml" Id="Rdbece3b753de45a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bece3b753de45a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81058fd2664ece" /><Relationship Type="http://schemas.openxmlformats.org/officeDocument/2006/relationships/image" Target="/ppt/media/image.png" Id="R270776915eb24c39" /><Relationship Type="http://schemas.openxmlformats.org/officeDocument/2006/relationships/notesSlide" Target="/ppt/notesSlides/notesSlide1.xml" Id="R17305f3c355143f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6d45f1670648a1" /><Relationship Type="http://schemas.openxmlformats.org/officeDocument/2006/relationships/image" Target="/ppt/media/image2.png" Id="R408b7c9ba54546f9" /><Relationship Type="http://schemas.openxmlformats.org/officeDocument/2006/relationships/notesSlide" Target="/ppt/notesSlides/notesSlide2.xml" Id="R9142fd6dfa9b48f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a0342c3eb340b8" /><Relationship Type="http://schemas.openxmlformats.org/officeDocument/2006/relationships/image" Target="/ppt/media/image3.png" Id="Re6ad0ef241d541e2" /><Relationship Type="http://schemas.openxmlformats.org/officeDocument/2006/relationships/notesSlide" Target="/ppt/notesSlides/notesSlide3.xml" Id="R89a1836e5d1a496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14c03a2f784671" /><Relationship Type="http://schemas.openxmlformats.org/officeDocument/2006/relationships/image" Target="/ppt/media/image4.png" Id="Rb802be94f81143e1" /><Relationship Type="http://schemas.openxmlformats.org/officeDocument/2006/relationships/notesSlide" Target="/ppt/notesSlides/notesSlide4.xml" Id="R7a798ae8c41e483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a1836a3200403b" /><Relationship Type="http://schemas.openxmlformats.org/officeDocument/2006/relationships/image" Target="/ppt/media/image5.png" Id="Ra8bb5a8f592e431b" /><Relationship Type="http://schemas.openxmlformats.org/officeDocument/2006/relationships/notesSlide" Target="/ppt/notesSlides/notesSlide5.xml" Id="R045c31de347a462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accb73d0c04e2f" /><Relationship Type="http://schemas.openxmlformats.org/officeDocument/2006/relationships/image" Target="/ppt/media/image6.png" Id="R19e2ca0f2d7e4c82" /><Relationship Type="http://schemas.openxmlformats.org/officeDocument/2006/relationships/notesSlide" Target="/ppt/notesSlides/notesSlide6.xml" Id="Rb565b9dbb1ef4cb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fe33d9416a49cf" /><Relationship Type="http://schemas.openxmlformats.org/officeDocument/2006/relationships/image" Target="/ppt/media/image7.png" Id="R773b64bc8f6d42d9" /><Relationship Type="http://schemas.openxmlformats.org/officeDocument/2006/relationships/notesSlide" Target="/ppt/notesSlides/notesSlide7.xml" Id="Rf6ca5d44deb84b6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c6d34aca8e4a87" /><Relationship Type="http://schemas.openxmlformats.org/officeDocument/2006/relationships/image" Target="/ppt/media/image8.png" Id="Rfe0b921949844ca8" /><Relationship Type="http://schemas.openxmlformats.org/officeDocument/2006/relationships/notesSlide" Target="/ppt/notesSlides/notesSlide8.xml" Id="R60f23aea69a940e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5c6e1ce6bf4409" /><Relationship Type="http://schemas.openxmlformats.org/officeDocument/2006/relationships/image" Target="/ppt/media/image9.png" Id="R159a0a2b4dae4a96" /><Relationship Type="http://schemas.openxmlformats.org/officeDocument/2006/relationships/notesSlide" Target="/ppt/notesSlides/notesSlide9.xml" Id="R3e6e8578240b40e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617e16a27e4fef" /><Relationship Type="http://schemas.openxmlformats.org/officeDocument/2006/relationships/image" Target="/ppt/media/image10.png" Id="R7671ea8449eb4d44" /><Relationship Type="http://schemas.openxmlformats.org/officeDocument/2006/relationships/notesSlide" Target="/ppt/notesSlides/notesSlide10.xml" Id="R5c63ec10354f42f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fd7e60694941e0" /><Relationship Type="http://schemas.openxmlformats.org/officeDocument/2006/relationships/image" Target="/ppt/media/image11.png" Id="R22cb42ca04904e72" /><Relationship Type="http://schemas.openxmlformats.org/officeDocument/2006/relationships/notesSlide" Target="/ppt/notesSlides/notesSlide11.xml" Id="R910a046a5aac4f1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660bf7c63943b3" /><Relationship Type="http://schemas.openxmlformats.org/officeDocument/2006/relationships/image" Target="/ppt/media/image12.png" Id="R9522147170d14883" /><Relationship Type="http://schemas.openxmlformats.org/officeDocument/2006/relationships/notesSlide" Target="/ppt/notesSlides/notesSlide12.xml" Id="Rc6a34e83d0874ca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3565ca105e4837" /><Relationship Type="http://schemas.openxmlformats.org/officeDocument/2006/relationships/image" Target="/ppt/media/image13.png" Id="Rdca75b1b395e4d43" /><Relationship Type="http://schemas.openxmlformats.org/officeDocument/2006/relationships/notesSlide" Target="/ppt/notesSlides/notesSlide13.xml" Id="R5f964900a636437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05b7610ec74372" /><Relationship Type="http://schemas.openxmlformats.org/officeDocument/2006/relationships/image" Target="/ppt/media/image14.png" Id="R7ac75347fec04294" /><Relationship Type="http://schemas.openxmlformats.org/officeDocument/2006/relationships/notesSlide" Target="/ppt/notesSlides/notesSlide14.xml" Id="Rec9459b41254451b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342deb4e7245a3" /><Relationship Type="http://schemas.openxmlformats.org/officeDocument/2006/relationships/image" Target="/ppt/media/image15.png" Id="R7e21e2f3e27a4862" /><Relationship Type="http://schemas.openxmlformats.org/officeDocument/2006/relationships/notesSlide" Target="/ppt/notesSlides/notesSlide15.xml" Id="Re72857cba8f24d07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ee4536adc5482e" /><Relationship Type="http://schemas.openxmlformats.org/officeDocument/2006/relationships/image" Target="/ppt/media/image16.png" Id="R266d59dc5a184987" /><Relationship Type="http://schemas.openxmlformats.org/officeDocument/2006/relationships/notesSlide" Target="/ppt/notesSlides/notesSlide16.xml" Id="R114ad11694f748a6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ff0f87c4eb4a60" /><Relationship Type="http://schemas.openxmlformats.org/officeDocument/2006/relationships/image" Target="/ppt/media/image17.png" Id="Rc84b8c4bae9a43b3" /><Relationship Type="http://schemas.openxmlformats.org/officeDocument/2006/relationships/notesSlide" Target="/ppt/notesSlides/notesSlide17.xml" Id="Rf45d3ae75eb144c5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7e3fb145274495" /><Relationship Type="http://schemas.openxmlformats.org/officeDocument/2006/relationships/image" Target="/ppt/media/image18.png" Id="Rce2dc0e0195e4198" /><Relationship Type="http://schemas.openxmlformats.org/officeDocument/2006/relationships/notesSlide" Target="/ppt/notesSlides/notesSlide18.xml" Id="Rf29b4a98f39845e0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4496edd33a412b" /><Relationship Type="http://schemas.openxmlformats.org/officeDocument/2006/relationships/image" Target="/ppt/media/image19.png" Id="R4ce9ebfd1fba4de8" /><Relationship Type="http://schemas.openxmlformats.org/officeDocument/2006/relationships/notesSlide" Target="/ppt/notesSlides/notesSlide19.xml" Id="R0f0b5a1cd06b4804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701cf688724dd0" /><Relationship Type="http://schemas.openxmlformats.org/officeDocument/2006/relationships/image" Target="/ppt/media/image20.png" Id="R73602b8450c94a79" /><Relationship Type="http://schemas.openxmlformats.org/officeDocument/2006/relationships/notesSlide" Target="/ppt/notesSlides/notesSlide20.xml" Id="R74f96f1f3eee443b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6bfe9651154fdc" /><Relationship Type="http://schemas.openxmlformats.org/officeDocument/2006/relationships/image" Target="/ppt/media/image21.png" Id="R0e51e1e23abd4045" /><Relationship Type="http://schemas.openxmlformats.org/officeDocument/2006/relationships/notesSlide" Target="/ppt/notesSlides/notesSlide21.xml" Id="Rd8d8e931438e46b3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eb8845d7fa4713" /><Relationship Type="http://schemas.openxmlformats.org/officeDocument/2006/relationships/image" Target="/ppt/media/image22.png" Id="Rf2304b4a87d941c6" /><Relationship Type="http://schemas.openxmlformats.org/officeDocument/2006/relationships/notesSlide" Target="/ppt/notesSlides/notesSlide22.xml" Id="R2f6106c08796418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246297390d4bc1" /><Relationship Type="http://schemas.openxmlformats.org/officeDocument/2006/relationships/image" Target="/ppt/media/image23.png" Id="Rb26feeed14e544a3" /><Relationship Type="http://schemas.openxmlformats.org/officeDocument/2006/relationships/notesSlide" Target="/ppt/notesSlides/notesSlide23.xml" Id="R6bceaa14c13c480a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e8342ddf9d4d98" /><Relationship Type="http://schemas.openxmlformats.org/officeDocument/2006/relationships/image" Target="/ppt/media/image24.png" Id="Ra7a0815befe04ee5" /><Relationship Type="http://schemas.openxmlformats.org/officeDocument/2006/relationships/notesSlide" Target="/ppt/notesSlides/notesSlide24.xml" Id="Rff5dfdb7a6874d36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1ec8f743c54660" /><Relationship Type="http://schemas.openxmlformats.org/officeDocument/2006/relationships/image" Target="/ppt/media/image25.png" Id="R8633c5bc5f964acd" /><Relationship Type="http://schemas.openxmlformats.org/officeDocument/2006/relationships/notesSlide" Target="/ppt/notesSlides/notesSlide25.xml" Id="R39ae9790df174ab8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f8a2531852482e" /><Relationship Type="http://schemas.openxmlformats.org/officeDocument/2006/relationships/image" Target="/ppt/media/image26.png" Id="R8525e00691a848fd" /><Relationship Type="http://schemas.openxmlformats.org/officeDocument/2006/relationships/notesSlide" Target="/ppt/notesSlides/notesSlide26.xml" Id="Re714435c5ae74c0f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1f6a0fae8247c9" /><Relationship Type="http://schemas.openxmlformats.org/officeDocument/2006/relationships/image" Target="/ppt/media/image27.png" Id="R9bdf44c470584aed" /><Relationship Type="http://schemas.openxmlformats.org/officeDocument/2006/relationships/notesSlide" Target="/ppt/notesSlides/notesSlide27.xml" Id="R9417f5d0d3394c4e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7b91980cf8452b" /><Relationship Type="http://schemas.openxmlformats.org/officeDocument/2006/relationships/image" Target="/ppt/media/image28.png" Id="R81afbf38961b4c8f" /><Relationship Type="http://schemas.openxmlformats.org/officeDocument/2006/relationships/notesSlide" Target="/ppt/notesSlides/notesSlide28.xml" Id="R1ca805a8b6ea40b8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85c87e271b4b8c" /><Relationship Type="http://schemas.openxmlformats.org/officeDocument/2006/relationships/image" Target="/ppt/media/image29.png" Id="Rfb4d40c936634e5b" /><Relationship Type="http://schemas.openxmlformats.org/officeDocument/2006/relationships/notesSlide" Target="/ppt/notesSlides/notesSlide29.xml" Id="R96caece11cb44568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f78dab5b3646b6" /><Relationship Type="http://schemas.openxmlformats.org/officeDocument/2006/relationships/image" Target="/ppt/media/image30.png" Id="Rf3686cf9445a4ec5" /><Relationship Type="http://schemas.openxmlformats.org/officeDocument/2006/relationships/notesSlide" Target="/ppt/notesSlides/notesSlide30.xml" Id="R40a1f1193e4d4f2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5F62F33-1B5C-4CF5-B21D-DBFEC3025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C3869A-3FE4-4AAD-A0C9-B16188074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2D83A9-E51C-448D-A166-6EF8FB5ED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M1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A56DB7-EAEA-4C07-994B-2FC55BB25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导数应用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4E1495-C0D9-4742-A10E-DE92C1645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切线、单调、极值、优化与相关变化率。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2DEB0F-0D42-4EA6-9579-94C79ABB8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4344BA-CD93-43B6-873F-52233BA22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89FD02-86C3-4A22-988A-0AE0C025C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559FB2-DBD7-479A-9DAB-7EFC3A061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0776915eb24c3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607AD7-EC9D-40A7-8C7D-ACCA4900D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71CCC8-47E1-46A7-A62E-D5E6822E9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15279E-22A5-4647-9D4C-5AE1BF58A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3F22C4-197C-4FD4-AB1E-A9F113BC4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544566-72B2-4814-90B7-8A04F1030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C86C28-C8DB-4B1A-8B1C-1DF34664B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C908BE2-3719-4336-A41F-3772D7022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4906ABE-B403-45CC-A74B-F5E0EF9E1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导数应用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0F7733-8F20-4E68-80A1-E33B5AD6A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214738384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4F3243B-9C11-4A22-AACD-59CCECC0C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8F533B-9CDE-4288-A99C-8B85AE0BD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8b7c9ba54546f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3BC267-C7B9-4CDA-A602-E1733E894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1B52E8-858C-4883-95F7-B3218E91F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68DB88-85B7-4756-9A7A-7AF8FBCB6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207838-FDC1-4A5C-910E-2F214BB7B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E79D47-4C5D-4798-B83A-FCCF8FB89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846015-C5D9-4A04-82E0-A271BA6F0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302394-20EB-406B-B2CE-6A1EA82F6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7ECE9E-D94D-4997-B0AC-CDE8FB219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70F3C1-2EDF-4BAF-AFB3-E4BE46DCD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EE83D6-37D2-48A5-9E5B-ABA4F0D2E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D3198B-AADC-4B87-B63F-94B483317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91E9C7-E0C2-4B92-8BA8-80CDAF070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904D90-BE67-482F-9276-D5D4051C4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DA647A-8F2E-4890-9E43-5279798FA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7F71E8-36F0-452D-BFDE-7F263D061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C2755D4-9056-4B35-9ECA-980CC9825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69F4C93-BB47-43E5-AB8E-14AC89C97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成功标准｜极值判断要结合定义域与符号变化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DD461EA-84C5-46A6-B9FC-78759D8FF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9C70CFB-E507-4AE4-9FDC-8F1FCCECB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导数应用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68E3FEA-789D-480E-AD66-2241CCD3D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206420120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D1B46EF-176E-4276-B208-C3B24D2DE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51F674-BB99-4EED-86DA-8524B4CDB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ad0ef241d541e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D7D29F-A74B-4624-B57E-15D4F5351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导数应用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DA63D2-36EB-4ECA-937D-387674D36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82EFCE-259A-4A29-9E43-CCF1E31A8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112177-A7A5-4148-A8F6-1500968D2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9EA86D-FF6B-4FEE-94AE-EB45B366C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极值判断要结合定义域与符号变化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506134-54F5-4041-971F-DFD939897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边界提醒｜只令导数为零就结束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E77DA1-FA34-425E-A8B9-8A48CB6CD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882D33-BF9D-4A5F-AB0D-A721BBE60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94FC64-8E3E-407C-8559-1112487DA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切线、单调、极值、优化与相关变化率。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EB9C21-EB75-41C5-9458-01E136187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09B28B-1095-4A9D-A1BF-E6855D07C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7FA9C7-46B7-4BF2-8B66-5087CC5C2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建函数—求导—临界点—端点比较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5AF21EE-BB73-4B7E-A126-543ADDD42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Extended Part Module 1 2012-2023、Sample Paper 与 Practice Paper｜M1·驻点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C2867B-FF15-4347-A757-8F3203889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5DBBD9-C18F-4831-8A85-920DA5B29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EE7E19-65F0-4673-B9E2-B5FAA1108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导数应用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D6353A5-532A-447A-894D-047D8E7F1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210109361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83EF398-B94C-4854-B620-D3871E57A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32A5B5-A5B0-4AE4-BF28-3FD62F973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02be94f81143e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BA647C-2C64-44A9-BE55-61C65E08D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D7B6E9-5A5B-4288-A8E9-2167B6417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356E07-039B-45C4-AA4C-9DD6521AB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能解释“极值判断要结合定义域与符号变化”，并识别一个反例或边界。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CE53C5-B725-4456-87D3-E1DCFEFCE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E431FD-ED5E-40DB-9AAB-E6C1A7FF6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7335C8-6883-4212-87A4-963CFE7A6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函数 f(x)=x²−2x 的驻点横坐标是：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60EB50-FA07-4FCB-B0FB-AF0964820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高频错因：只令导数为零就结束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94DC89-189D-4C7A-83AD-CFD071E4A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D91EA6-7374-4D44-B2B0-C8D056279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604FCF-03C8-406C-8EA7-FB2039CB0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极值判断要结合定义域与符号变化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3DBFBD-5BB7-4A01-8BD4-7F43CEFAB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F05BD4-8C95-4E75-A8F8-C26123E0C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62F611-1849-44C2-8D36-445BE2409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导数应用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B8F4F7-137D-4F95-AA14-64D4344B4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46045399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11554AC-E241-48EF-ADB9-CDE2018AD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CCDF07-63BC-42A2-B8D8-CFFCE67F9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bb5a8f592e431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9CDD85-5E29-4088-B80E-93395E816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254BE1-4305-42FB-B12C-AB3A57DDC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E931D6-8305-4067-A5BC-F9E8BC432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367814-E65E-477C-A989-79E7499EA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AFDDAC-B5D6-4FDE-AABC-6B95B0BE9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建函数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8D2B42-94EE-4D5A-9A13-3D011BCFB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77C172-6331-4323-82E4-D023CC145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求导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6200F4-FF3D-46BE-87A0-4DB7AA10D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4C25A2-D536-4CA7-AF91-8FAFDB6D2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临界点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42E234-9ED2-49D7-9BA8-13066904A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BED6CD-3364-4F8F-BEB7-38CB53791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端点比较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830DD4F-37BF-44AF-89E9-326B0B2E0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40344C0-EA0A-4C57-9FA2-C9282BAB3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083EA8-7920-46FD-98BC-6972D3B4F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函数 f(x)=x²−2x 的驻点横坐标是：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92A98E7-F443-4F79-AD85-536D2D6D3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C5F1EB-AB36-4D5A-99A3-DEECF2C4C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42BF9B0-DACF-4315-92D1-8D71CEEBC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正确结论：1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解析：f'(x)=2x−2=0。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A53EDFF-7BFE-458A-A3BA-4B864A51E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41A08BE-0331-4A39-86F1-E4F5D7548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A192C0C-9248-414D-B3E0-7CEE7E435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导数应用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B720E68-62DB-498D-A979-80685D39D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45440017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66C5665-6664-4F66-B460-027D9B563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6179BA-7263-4ACF-9D00-5E552F7EA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e2ca0f2d7e4c8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FFDFF5-9BD2-4895-9F2F-FDA3DDF24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6243C3-C7E7-478E-9DF5-01BF9B862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029E04-105E-4F7B-92E1-57E4E33E6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8AFD4F-B666-4E3B-BFFA-93740F87E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CD678C-D053-4637-A814-3A29A2A28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13462C-484F-48C4-B434-B42EF2155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CA4E33-D725-4688-9EE5-B9CEBF8D1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DCFC9A-7EB1-4AC1-B862-8D1F788BE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A6F484-574A-47F4-AFF3-88B1D70E4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BDCC1A-FD3D-47F9-B74B-1FBF01CC3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2D293E-F37B-4717-92E2-BB40213D8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A27D22-0AB1-4A30-A112-161ADA250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4F0772-AC05-4C33-9981-0791E3A94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只令导数为零就结束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C3105E-064A-4536-ABA6-F1C951A44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140C65-A9C2-4A98-9CD2-BE14DC510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F1A0C4-A776-4648-BC92-C3CD18267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B575826-C992-4233-9BA7-28B2A15ED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294D89C-1A85-4D8E-98DE-2EF98D74A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导数应用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0C64FF3-94AF-437A-B867-542D4870D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2034867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AA9F6F-34C7-4BBD-A1A7-30681EACD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B9F36F-7230-4FBE-8449-CC9D5BB9D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3b64bc8f6d42d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99EF01-7408-4BD2-9E27-51E67253B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2E8C31-BEDD-4462-95B0-FCCE32581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E50103-9779-4AD2-AE6B-E4F53B402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776717-2E4E-473D-8637-8B5FE83E5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导数应用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2864DD-F113-477D-85DE-0E8DBEC96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1DF706-8E2E-4782-8A85-276643531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CEEAB8-B03E-4ECE-9766-CE58A21D9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极值判断要结合定义域与符号变化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1D41E3-36CC-42BF-A0AE-4079FCA1D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141D08-B624-4D66-9D5D-5FA59EB71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E1C60A-F02B-4A39-8FA0-5400AE46A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建函数—求导—临界点—端点比较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5150FD-2F75-4DE2-86D0-9AB0B1525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447E42-061E-4731-AB7A-C550BD806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B83944-13DF-421E-8213-DDB15E0BB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只令导数为零就结束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FCC621-ED87-4F7F-8815-3725840FE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5FBBFB-CE63-45C6-A3FC-2C0045463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9FF16BE-C4BD-41E6-B6F7-46CF84407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导数应用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5994F93-FEEA-4B57-8141-3BD8D0F08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41340610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BC5FC94-77FF-44FB-9FA6-687C18B9F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1EE9FC-16A2-4DF2-BDC4-16626424F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0b921949844ca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B08B1B-8EF3-47B1-BFC7-37B59BEF1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2AE779-30DF-4DB0-9566-576967E88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9C147A-9304-443C-8600-EA5E38A2F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2C551F-821D-4B00-9DE0-F7C596604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函数 f(x)=x²−2x 的驻点横坐标是：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FE1F05-E8DF-4B7F-B05C-CBAEA28A4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074673-9166-46C0-B80E-E498D425F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BFA3EB-730A-4611-839A-F3A6DD80F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极值判断要结合定义域与符号变化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6CFAF6-887C-410D-9085-4B34782D8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441247-B106-4D90-9F30-0D7B8D8C8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181835-90C2-4C2B-A1AB-93D12447A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建函数—求导—临界点—端点比较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0F29C3-38ED-4FF2-92C5-3A3D2F06D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945CCE-5F85-4A78-AEBD-FFA125A8C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1A27D7-79B8-4375-AEEB-26BE9E9AD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检查：只令导数为零就结束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F3F8A0-BB07-40DE-9F1F-6DD5690EB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71B4EF7-6764-452B-BE6A-73CC71499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FC5427-1B0E-47E0-9E84-C2EAB85CB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导数应用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888205C-8BFF-4A9B-8A1F-D382DF766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46888361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AB43401-A1D6-45DD-B9CE-7E54DA7A1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4937C5-8434-4B8E-8F10-F09EFA9EB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9a0a2b4dae4a9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B4E775-E74F-4D2F-8BAF-44826B3DD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F1A5CA-1CF6-469E-8EBC-66E5AC85C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0C3DE7-496C-4F47-A992-9B7E5BEA3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AB2E19-30B2-4224-8874-139798B7F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函数 f(x)=x²−4x 的驻点横坐标是：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4A87DA-0DDA-4824-893A-E6F3F5A40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1 2012-2023、Sample Paper 与 Practice Paper｜M1·驻点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AE51D7-029D-4A27-BC34-692E6B3EF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3D2F67-25C0-4C37-B52E-8CE58D217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49F64B-CA1F-4523-A42F-A76F45308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EF48AF-2F29-4F97-BB8D-C316D9664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CCE3BF-4952-40E8-A8E8-9B6AF0BFA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5508E9-57E5-40C3-8844-0FF750459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CC5FDC-D325-48D5-8F40-2B1E6CF08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5268A4-78E8-410E-954A-9602BE2EB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A0B7BF-A3A9-4BD1-BA1C-5CD8161F7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B6AC661-F900-4483-9E9C-513EC401B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66F6D2-92FD-4C2E-9ABA-A1D52A05A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1C481DA-FCB6-4E24-A370-7E0055CFF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B3530D9-CA7D-49E8-8839-41A8F2547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导数应用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B01D0E6-8164-489E-9371-1E69C0A3F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31826022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D15DA2E-254F-4BAE-92F3-CD3E4FBC6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47A198-BEF2-4F3B-9964-93B76E28B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71ea8449eb4d4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CD52A3-D361-46DD-B20B-EF98266BB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ADCA70-AA0F-4F41-9766-837ADEED4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2C144C-23BD-4C05-969F-B080C65FB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7FF568-511B-469D-B0D2-96917CF2F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3A14BA-A8AD-4B5F-B66F-5E6CE7390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函数 f(x)=x²−2x 的驻点横坐标是：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3DD17B-1CA9-487F-B102-1831CAD79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FA536F-3973-4D98-8C27-E64049B76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392341-E13D-4EDF-8ECA-5645FB932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E259A0-3768-4333-AD2C-A4FB56574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函数 f(x)=x²−4x 的驻点横坐标是：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92D872-55BF-44F5-B2E9-7E1111370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63DFDA-27A9-437F-A7FD-CC3326FA5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7D2C48-B55E-47DC-9C10-7673F3F1E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0E663F-061F-4840-A578-2A2B09AA9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若 f'(x)=(3−x)(x+1)，且定义域含 x=3，则 f 在 x=3 处是：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5834663-D8D0-4063-B4C9-70FB0BD3B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694D82D-7402-4EA4-9871-1E4F6846F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59219AB-293D-4D4E-B5EB-40C10A854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导数应用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8D28BA6-7124-4C0F-A78E-3375F53D8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36232768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864279-FB31-4B8C-A717-4930A7EAF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897DC8-0432-44E9-8771-0A814E4CF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cb42ca04904e7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9F8F75-227C-4B47-9CAE-D7760DE21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EBCB1E-3A4B-49DB-AC58-82191F58E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AD881B-FB1E-4546-8B63-52A1B9E18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7046E0-C2D5-42F6-BE92-2F99AF7CF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只令导数为零就结束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32FA7B-4B18-40B8-9BCA-3D5F63DF7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F265D1-43FA-42E4-8ADA-ECBF06A9A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FC52FD-9F45-4093-AF13-0C221EFED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871C6B-8DF9-42E0-963D-564C27F5A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解析链：f'(x)=2x−4=0。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C6B0BF-956F-45E0-842B-B8F940A49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4674E4-5383-4755-AA9F-559DF330E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496C72-39FE-40BD-B26D-EEBAEACA4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导数应用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9B803C-A7BC-45D4-A723-4B0A6E6A4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61637336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5F8D1A-9BCB-4D60-832D-02CB2CE5D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BDB922-A1E8-4600-8825-A6B9B2EA4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22147170d1488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E0208A-07AA-4C85-909D-CA253BEAF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3209C8-B7F5-476E-8AFC-429C712D5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C33809-31D0-4BD5-BA6B-B47E9C731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980F82-0C8D-422C-A807-B7FECE29B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若 f'(x)=(3−x)(x+1)，且定义域含 x=3，则 f 在 x=3 处是：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A1313A-9F58-45B2-9BEF-E0CA50469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DCFE0F-B80D-4F23-9A58-645F58C29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CDED43-E7FD-44DC-870F-1AE7C9919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6555FA-EC8F-4A1D-B872-96A85F1DF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2C5D4D-1F36-4F95-B311-84FCE8B42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FEA56A-4AC3-4E26-A35C-72E7AC945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631499-CFE0-49DB-8275-86ACE563E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A7BCFEF-FC27-4D0E-8C05-93D35C1AE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导数应用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901A76-96F0-4419-AFA5-0EC9BA6AC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85161861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BB15CAD-F128-43F1-A2E3-7477CAF58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77DD02-C55C-414E-AEFA-750F79256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a75b1b395e4d4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DCB37D-1306-4203-9AB5-79F129736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AC7A7F-13E7-4424-9BD8-675FF5BDF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D76636-39FD-4D58-BE72-3D17613E3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能独立执行“建函数—求导—临界点—端点比较”，并说明每一步理由。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BC0C78-9680-46B9-8B2F-E34E66795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159450-2455-4E1D-8658-D63E17CBC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7B6DF9-9009-4833-A9C8-59816FEBF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若 f'(x)=(4−x)(x+1)，且定义域含 x=4，则 f 在 x=4 处是：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FC8BF1-6DC7-460F-9BFE-F15E324E2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高频错因：只令导数为零就结束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9815C0-1E75-4E7F-BD1A-20FA04676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D87944-BF22-4279-8013-263AE1A60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55F05A-6F9B-4B5C-869C-7DA9636E7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极值判断要结合定义域与符号变化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055A4E-4B4C-4108-AEC7-101AD2585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78B31F-7006-487E-B030-5C81FF639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BFFF6E-1832-4163-8173-3ABC7672D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导数应用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B5F7DFF-9F50-436D-B43D-A725E4983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06784393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1A07715-023C-4B70-9D5A-F51F8F691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0CAFB8-914E-43F4-BE4A-CD73E418C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c75347fec0429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0A4E73-C9C5-4968-B878-BF1779435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345D74-C159-443D-9EEC-8D2D763EA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57FBC2-518E-4FB2-8E5E-D20CEC50E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60C536-A0CD-4DED-A6D2-801F9D559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B2E6C9-0C86-4F91-9A8D-4B3578567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建函数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F8D018-5A1A-4BAC-BBAA-12F458959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C58A26-BB3E-41B1-A51A-5BC90E8D1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求导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0C2CD1-9450-4DB5-8708-F8D1B987E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1B2A25-20EA-48FA-AFC4-61B66DF2E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临界点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FEB6A5B-8280-4C30-8325-1A777F0D6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BC0D97-F751-4E95-AB1C-A072285BD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端点比较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743C1EF-9D5D-4E5A-B409-4CC98E53F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B7F3D0-73E7-4105-8BFE-BAC07AE82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42D745-B313-4F70-A4AF-E77B1FE07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若 f'(x)=(4−x)(x+1)，且定义域含 x=4，则 f 在 x=4 处是：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7874C26-70A3-45A8-A559-76CE16AAE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89100A-1960-4D5C-9F06-8BE634766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241373A-7D12-4FFB-B73D-777F7AC9A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正确结论：局部极大点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解析：在 x=4 附近，x+1&gt;0，而 4−x 由正变负，所以 f 先增后减。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34EB86-D794-4F0F-A733-A949771B4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56DE839-2E18-4310-9AAD-5E8528708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4E98E3A-38EB-4D90-97F8-44B08A867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导数应用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8044DBD-1391-4093-8E4A-71C5246F7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38202496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E2D146B-9082-406F-A656-76C67CAD4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3EBB8B-8A66-4ACF-8C8E-BB9651949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21e2f3e27a486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6F2A87-FFE4-4FC2-9A5E-CE13DDD6E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14952E-1DE8-4AE8-80EC-CF0F966D2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17F916-A481-468A-A2A8-849428821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343251-0AEA-45EB-82F1-4DB5AEA4E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A2710F-2D7B-4B27-93C6-AABE88C4B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10EAD8-1999-4B1D-B7C7-3B2000AF2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F668E6-D61F-49E3-9D70-FBAB1A012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66DC1E-E6C1-464A-8745-078FEFD75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4BCAB4-EA5A-414B-96CD-DA87DC63C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B8A637-1452-4320-A5D5-747893BEC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14E7A09-CD31-4DC1-A222-93378473B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D5EFE1-1629-4214-917F-D93CA6F54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CFB453-726B-46D4-A60A-FDDAA7188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只令导数为零就结束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75DA65-51EB-4B38-8A93-CE68358A8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E8E367-4763-4D62-B71A-B497E25E4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B92C366-D8D2-4265-BDBE-3D5C67B27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D9CED6-286B-482B-B5D3-21211F164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B3F670-2DD7-4760-AFA7-17E6D32B1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导数应用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1BE4150-B795-4F24-9501-D4FE0D51A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731361301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8DAF34E-117C-4628-8A50-24CB2F0CE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0F3F53-576C-45F4-A894-3D7C072B8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6d59dc5a18498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13A713-EAB5-4C1A-8482-8FE20DCF4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77216C-28B7-4421-B63A-ADA1C636F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C945FE-A288-4612-B58A-30A3AEFE8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329209-CC01-4F02-B301-17CD5F537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导数应用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81974D-E7BF-4463-BACD-B61CF21FE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70D9D0-3DBC-46B8-AA7E-5234BA079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154B50-46B4-4280-A9ED-48536C755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极值判断要结合定义域与符号变化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6937EB-64ED-485C-BA7B-0503D6370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8B4093-FE6C-4244-BCEF-3C75E1CA9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50FF38-70A4-4DB2-8D0A-7DF97B04A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建函数—求导—临界点—端点比较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1AE57F2-265F-4F66-B217-F56154C80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0E4D93-8D20-4F18-A6F8-6F0121E8D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88F611-D549-441D-BCFB-156985D13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只令导数为零就结束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16ED84-75A7-4C1F-B590-D7768C0CC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F149553-88B3-48AE-BE9A-1DC2ADFB0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01BA8F-E0D7-4E59-A166-1514D0138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导数应用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12DD73D-114A-429E-9CB2-215223D10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313815375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A78A0E8-6D8E-4D7C-A491-EBECF080D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DB011C-1468-455E-8DEA-F7A6DF4DB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4b8c4bae9a43b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D4C37E-391F-458D-A3F6-B37F1ADA5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4B1619-C911-4D1B-AD3F-8F69D16DB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A942A3-99D9-46F5-A85B-6907A9AC8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D534AA-92DE-4D23-A9AB-86EA65CCB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若 f'(x)=(4−x)(x+1)，且定义域含 x=4，则 f 在 x=4 处是：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CBCDA9-F714-4281-8DD5-2A7AF804C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15838A-1445-4541-89C9-B097D8B04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15BB98-7B32-4F89-8A40-6BC3F3C48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极值判断要结合定义域与符号变化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BDA98A-5D68-438D-8C45-B1BA1ADB0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5C783C-B7E3-4A27-B107-ACE164B00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2107CF-2317-4236-840E-39F8D6440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建函数—求导—临界点—端点比较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E54218C-28DB-45B7-A971-A699139BA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55CDE02-AF3E-4F73-B87F-15CBCD4C3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2FD4CB-8800-47E4-87A3-FE8A0B47D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检查：只令导数为零就结束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D17740-8A76-43E5-A271-52CF8965C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2C2BC3-FECE-48CD-AF8F-C4D16674B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9ECDA4-1155-4241-8840-9BFE1AC3F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导数应用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D864A12-E26C-4F1C-A369-E25724B3E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67803666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872C4CD-0002-4BC7-9748-4445B4176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C35A6B-368F-433F-93E8-E329E5D7B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2dc0e0195e419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719A97-9F16-4A98-A660-1098FC7B2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2091EF-EC2D-4471-A9A3-34B30917E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D4F7B9-E32F-467A-A8B9-A58BCCCC2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0096F1-4C65-40C0-BE75-16EF38D2B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若 f'(x)=(5−x)(x+1)，且定义域含 x=5，则 f 在 x=5 处是：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DB2B43-9FBA-4F96-9C0D-929FB8459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1 2012-2023、Sample Paper 与 Practice Paper｜M1·导数符号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15DBB0-7399-40A2-8E99-2D028834A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AE704C-8BD2-4E71-94AC-C797BAB38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0548F4-511F-47EB-8207-54145310C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B802C4-55CC-4B84-8BAC-E70CE2DD7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A2F9F8-F931-4C43-BE49-45A9992A1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3B1885-03ED-4620-BB67-D4C25083D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FA6631-763B-4E02-B7D1-FA430361A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0C1E44-C1DE-4B47-98E1-18C7CE67D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663122-EA2B-4E20-83D0-27DC1AFE4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A654226-3EE6-482B-9E30-28B56D951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83271CF-27D1-49E9-8991-C267F2984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13D595B-3D05-45D6-B773-D519B5031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2AA981F-9E26-4E58-B4F4-295F898FC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导数应用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91A3CA2-D84A-4B01-83DC-ADDE3085B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2071809922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4C105DA-A1D9-49A6-9D23-F4126F7F2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08CD64-CA23-4EB3-AF85-77A284170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e9ebfd1fba4de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F6BEB0-F2BE-4FD2-87C6-3BC779413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CCCEBA-66E1-43A4-9794-70B452C6B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48D0C6-39AE-4F29-8CB5-ABF1DB0E3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5C311F-011C-4180-AB83-9FC2DE384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D6438B-F9B0-4BAC-B747-BA82EA77C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若 f'(x)=(4−x)(x+1)，且定义域含 x=4，则 f 在 x=4 处是：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D457E5-C2F3-418F-AE58-2DA68ED38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880E51-E6B1-4C66-9B9F-8E64283BD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DFF553-3E3D-4B32-BDD8-E4CE693C6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A856CD-B703-42B2-B854-F282EB335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若 f'(x)=(5−x)(x+1)，且定义域含 x=5，则 f 在 x=5 处是：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082EE2-C037-4813-837C-488FDBDB4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260201-9082-451D-8F78-25601ED24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10961E-EA0E-42E2-AAC0-C7C627E8A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F27391-AE59-4349-9C37-75AA2EA79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在 0≤x≤18 上，f(x)=−x²+12x 的最大值是：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46B198-2AC9-415F-BCAE-C252F5F63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A7AA4C0-5F65-45B6-8266-91236F6DF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468256-3A23-4F6E-86C9-374ED724B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导数应用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176E2E9-1B56-454A-B36F-2229097CC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506136596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54F2D0-E6AC-40A6-9924-89D302B47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6BD14C-6224-486D-BA68-601ED68CA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602b8450c94a7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B45275-AED6-4C34-987C-54A981899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E2D1C1-FD91-4170-80F8-257266667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0E0F16-3DB4-4839-BB15-FCE6CE606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498C5A-6559-4035-B797-27C03DF89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只令导数为零就结束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FF4319-98BC-4836-98D2-350FD1B53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EA837C-CE72-453E-AB17-5DAAAFD44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C47E1F-52F9-4525-9EB0-3D1A052EC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C3D776-F894-4A82-8D07-871C605BE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正确结论：局部极大点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解析链：在 x=5 附近，x+1&gt;0，而 5−x 由正变负，所以 f 先增后减。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CBA7A8-8F30-4724-AA55-107F8BDC0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7917AC-A518-4BDA-BD0D-DD50929A9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B87082D-3B31-480C-824A-9E3B17AB0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导数应用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FC67D9-2B7E-43C9-92C2-50736EB19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57217587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99AF65-86F3-44F0-8C8A-EF23EA12F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221717-5CBE-4565-BF25-EC6559CBD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51e1e23abd404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15AF81-F832-4695-B818-30806ECDE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9180F6-D17B-48D6-86D2-19A628F12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99C249-8C86-4BB3-95FB-45E67C92E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40FA6E-53F0-4E9C-88B8-777908555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在 0≤x≤18 上，f(x)=−x²+12x 的最大值是：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B9FB1C-4C9F-487C-85A0-B1C445101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C27B48-9FAD-48A9-81DA-DDE0A718A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D88A61-322A-48AB-A634-47A358D87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19B745-4488-4D0A-998C-90AE3FAA4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F85E94-1402-4572-8E2C-1182B2EA2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D8683B-E73F-4372-814D-148302215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A8EED7-E6D7-4ABD-85CD-EB2C3A2C6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5A3AE5-F734-416A-A82A-58A02D6CE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导数应用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97044D-5CBD-480E-ABF5-C7AE9DA7F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698628516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F1C81A-0FF1-40E2-A921-B1BDEF297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E3855E-FB0E-456B-AA26-2DD52F597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304b4a87d941c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158E51-CCF7-42D7-9C23-CDB1A5425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4375A5-37D0-4C79-AF02-A8A4906AC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B1EFD1-CD6B-4922-97E0-E4DF0D9C0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59A829-060F-42AB-88B8-86363F23A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AE5D02-B2C1-4493-A61A-70B582D76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香港生活创新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A57C59-0B4D-4300-AA2A-02301657C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【原创情境迁移｜启德体育园2026运营】以下参数为“导数应用”训练所设，不是官方资料中的实际数据：在 0≤x≤21 上，f(x)=−x²+14x 的最大值是：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FD2A7D-0134-41F9-90A6-B9ABC51B2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高频错因：只令导数为零就结束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EA6029-BC7A-47DC-B16E-63A3DD810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61689C-5CE2-4CDD-8A0D-AE992A2B2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76F8A9-E950-477F-A3B8-67C436186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极值判断要结合定义域与符号变化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7C19AD-EC2D-4BF6-8F15-DE3D5DFBD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0C7378-5B03-479F-A8C8-E0AF1F9CC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03C8F0-D426-462F-8A7E-335663C5D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导数应用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386813-1CF2-489C-B9F5-A22FE7A1D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2134387688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3A1933D-41DE-4484-BB1E-EBC069026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00085F-019C-4625-94D9-97F92F928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6feeed14e544a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5E1C4C-4DBF-4C41-9009-65BCC8BEF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BD50F0-4943-43C6-876B-08E4C3371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9737B9-0E40-41A1-9DD7-D7B63255B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6AE984-8E10-4555-8EDE-C13D8E72E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2C26B1-CA2D-4768-929A-A627CD9EB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建函数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9F513F-7813-4B18-8D76-7AC0B62F4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5BF634-0793-4FE7-9BC7-5DFC065FF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求导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148B13-5D90-4C8C-B79C-B50F6E5F6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ED236D-CAB1-4F4E-A2FD-F822C14FA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临界点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B99D3E-8574-4698-A15D-A396977DE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D9CC93-D809-4A55-96E3-C38B638F8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端点比较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B581BA-BFCB-430E-8827-0828DED3F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4C2ED5-A349-461C-9E88-24223B055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香港生活创新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825D28-BCC6-4C58-8954-B39249A08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【原创情境迁移｜启德体育园2026运营】以下参数为“导数应用”训练所设，不是官方资料中的实际数据：在 0≤x≤21 上，f(x)=−x²+14x 的最大值是：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461BD9-DC65-4AD2-9A8E-3AD70B748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F8F7FD9-FAB0-4A5B-B499-7B67F70A7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4279BF1-F48F-4CA0-845E-53B3976ED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正确结论：49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解析：f'(x)=−2x+14=0 得 x=7；比较驻点与端点后，最大值为 f(7)=49。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401993E-F4BB-4C67-B2F4-614D0B7FD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B464623-EAFE-459D-BFDA-2C9023187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FACA688-899E-4CF9-AA9F-563B03ED5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导数应用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EEDA950-D4AD-4E5D-84D2-173A88E70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74431141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ACA7B68-8EB7-4D47-B304-B413FF831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7BE95D-FA80-460F-9542-FBFD4D565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a0815befe04ee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BDC647-A5B9-4CC6-BE4E-DAFA9554D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7389BD-6403-484A-9368-532B00BB5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0037B2-B7CB-466C-8928-75F5AD06F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699348-E420-4BCA-BD1C-3E5A9B90D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28A366-2B82-486A-8EAC-1384C9E0C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449BF6-83A4-49BA-9F3C-349065316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A724E9-A85C-4196-B22C-65D0AF8A3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88C3A6-75A7-441B-9DE5-AC5D610DB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D50088-93B3-41D8-8503-746F51569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BAB3FF-7C2E-46C6-A220-F3B0DEECD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28C73A-6488-4B67-9ECC-CACF54EDD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DADB21-42AD-432E-96A6-1F4C0187E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66AC06-D3E4-4BF7-921B-53F4AA895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只令导数为零就结束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8B72F8-B4FA-4B62-833F-76E962B6A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5500DC-3A9E-45EE-A335-354D37705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25D378-7E5A-4351-918B-49841C31B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804A6F1-16A2-449D-8FFA-C8D523A0F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7B91530-ABA6-4EDC-AE9D-311454FF7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导数应用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F47E0C5-9F5C-4032-8576-57BB3921B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993334810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EA07568-D047-4431-8BAB-5B3F2E5FE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18F079-0F04-4CB2-9EC1-F5561885A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33c5bc5f964ac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E482BF-AE6A-4962-BF47-2DD886C82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78B688-6DD0-4575-913F-187C708E7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448DE6-2F5F-4278-9FDF-6BC0E8605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E4DBCF-4DA9-4674-B7AC-41971981F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导数应用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077302-33ED-4EFA-8D65-085B33B6A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C08177-15D5-4F11-AB29-81CB84931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AEE944-5D84-41FC-B54B-B548260E0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极值判断要结合定义域与符号变化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7EA71A-9460-4AE4-BDFB-8911CB8C1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E3ED0F-2908-434F-A148-43D11EC19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F12D43-D98B-42EF-9A44-9F0220CA2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建函数—求导—临界点—端点比较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0C49DC-1E13-41FD-B5F8-DDF71B1D9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63AD8B-0A7A-492E-B565-0D56277A6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D7EBAB-B51A-432C-A38E-C70350517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只令导数为零就结束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19C15B-3DC7-4D01-9878-131DEC543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8615FA-BD07-4210-A6BF-4EF3C6901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8419F26-6529-4FF6-9285-EEBC6240A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导数应用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234EA45-65EF-41EA-9755-019B5A62D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114041441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89C78EB-449E-489A-9194-99A99BFDD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8B76C1-D0BD-4EA4-B326-9DDD998C9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25e00691a848f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F86822-7406-4652-BBC5-C7B705E2F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57760E-97D7-47BD-83A0-F5F8DF484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7FAE0E-585F-4772-B19B-84503F9FE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549976-3EC7-4F11-812D-8DC68F72D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15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【原创情境迁移｜启德体育园2026运营】以下参数为“导数应用”训练所设，不是官方资料中的实际数据：在 0≤x≤21 上，f(x)=−x²+14x 的最大值是：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D5FA90-FA96-45D9-B11C-E372EC75D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5538C9-2222-47E0-9C40-275CE05C5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2178C3-B029-41E8-984A-5772B1416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极值判断要结合定义域与符号变化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205D57-D2FC-42DD-8A57-5845929A7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597EA4-0805-4D0D-B9EE-83B04FAF2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C1CBF9-9157-4107-A70F-8ED2F65E1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建函数—求导—临界点—端点比较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DD7E0B-EC05-4535-897D-A3E838AF3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23D723-8B4E-405F-8EAC-A4BE73496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A19E36-14F7-4424-93CD-C311535AD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检查：只令导数为零就结束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5214A2-19A9-4AC1-9EA9-B88232DC7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DEBE790-667E-4D46-8A83-66B246B8E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3A4083-24B2-4459-A216-5677DBE57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导数应用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EFEE8AD-2C1B-46EF-AE69-E7CC39C54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266725238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B480E72-041E-4F08-8177-70221F8C2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40807F-6387-4656-9393-4EDA44A3E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df44c470584ae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AB4328-5EBA-43D9-B43B-EA0AB05C7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35D552-3B4B-460E-81F2-77A66837A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691C84-1D8D-4AAE-8FF6-8E0ADBF2A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香港生活创新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0CA544-3F2E-45A6-A967-289ADC6F5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【原创情境迁移｜低空经济32项沙盒】以下参数为“导数应用”训练所设，不是官方资料中的实际数据：在 0≤x≤24 上，f(x)=−x²+16x 的最大值是：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AB98F4-235B-4062-8BF4-F5A6C166D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1 2012-2023、Sample Paper 与 Practice Paper｜M1·最优化与端点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DB8248-3E1E-4408-8015-C491C75A4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1275F3-EB25-4DFA-8E27-12C922207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042048-B583-4292-B8A0-21CE85718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3CE6ED-4387-41B1-9137-D07CFB02D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6FB514-5351-4CD4-B05D-6356D5689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636E1C-6637-4CF5-ADC7-112D792DD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99275F-B0ED-4074-B83A-CDAA9F041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8ABFB1-D9B8-471B-9C76-4A09440A0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B3A67F-1CC8-48D0-8CDF-17FAEDA6E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936F88-66D5-49C0-B4E1-C918E26C7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B0EB451-94E9-46A6-89B8-5B8D79AA9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FD476EA-0B2A-487E-83C8-6391A5AE5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380BFAD-914F-46F4-8540-474F1B178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导数应用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CA383B2-E146-48EA-8CFC-31AD1410F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307100351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2413B5F-64A6-48FE-8AA3-8AAFD790C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E1353E-7B31-4A18-83DA-CDB377B23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afbf38961b4c8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A1F474-5EA5-48DD-9EF4-68D51AD44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5C04F6-9C3A-4DFE-BF43-1404258BC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E76B3B-614B-4E00-A0D3-5E8DFFBD3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393685-7610-4C09-B945-EB938F3B5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C86488-BBA0-455A-91CA-8E74AD723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【原创情境迁移｜启德体育园2026运营】以下参数为“导数应用”训练所设，不是官方资料中的实际数据：在 0≤x≤21 上，f(x)=−x²+14x 的最大值是：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C278C6-A2BD-47CF-86F1-644FC5BD1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441962-194B-4E2A-BEE2-FDC3805EB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BC54DC-A035-42AE-9781-E8E358E8E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0CAB90-2023-48EC-85CC-2288AA040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【原创情境迁移｜低空经济32项沙盒】以下参数为“导数应用”训练所设，不是官方资料中的实际数据：在 0≤x≤24 上，f(x)=−x²+16x 的最大值是：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E0C5ED-6B57-46E8-B3DF-6E3AE9C8D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646B4E-7D26-4C9B-BD5B-1EBD122EA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3E9287-0BB7-4374-B9C2-F208FC6A5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8A3A64-4A9B-46B5-991B-212D3BCD7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2030与稳定币】以下参数为“导数应用”训练所设，不是官方资料中的实际数据：函数 f(x)=x²−20x 的驻点横坐标是：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BD639B-7A17-4DEB-85D5-5697223D8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918C76-5C4A-40F3-9C9A-C785B457F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27C130A-94C3-4B6A-ACD2-39FC7A6C5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导数应用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3D7FF34-3E9C-4434-848D-D1E8D2A93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404835338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C68908-1D18-4EF6-BEC6-C31C32916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963270-5EBD-4A4E-84B1-F83AB9C80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4d40c936634e5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EE5B1D-FDA7-4D56-99A8-CAC0A9B87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578E97-35FB-406F-BE72-80729FD1B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B433C8-D5B3-4360-97C3-E78025F22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17B03E-A1F9-4106-9D9B-296493FAF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只令导数为零就结束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FCC2CA-7C47-46E5-BBEB-D371E4A77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DD8FD1-FFD6-4C0F-9F1B-368B10BBC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153240-27DF-4572-93CA-3DCEEE946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D398AA-9DB4-4E45-906D-7C6191D63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正确结论：64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解析链：f'(x)=−2x+16=0 得 x=8；比较驻点与端点后，最大值为 f(8)=64。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8148E2-1C27-41DE-9734-75B1F41DF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8FB3ED-B8A7-49F6-9EF4-B9FAFDC1F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0139DC-396C-4727-8D48-020968429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导数应用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ED73F8-C0E3-466F-91B7-A66010367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794268490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C18092-02CC-447A-AAA0-A8212E9E4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BF1F4B-57A9-41AC-8E66-626566978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686cf9445a4ec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346CCE-5DBF-4441-B589-DCEC53206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749D96-3F81-4EBD-9092-CC18AD66D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E7AFE6-FB4C-4943-8E37-94EC265B4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高新科技创新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6BE49C-9D97-4463-8A8C-805075F5C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2030与稳定币】以下参数为“导数应用”训练所设，不是官方资料中的实际数据：函数 f(x)=x²−20x 的驻点横坐标是：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96169F-ADAB-4998-822D-3A8F71E64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AFA6CC-07F3-493B-8FB1-3152E159E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2ED6CE-CED4-47E5-96C8-F71134AD2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977121-B037-46DE-8847-A8F05DFEA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C88915-D6C7-4318-82C6-17CB37D81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AC0EC9-8145-45B4-BBEE-FA570300A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AD43D7-5FEF-4B2D-AE2F-CF90D4E9C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1E1048-C6BE-4CD9-9BF9-4CACCD2D2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导数应用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00FE54-568D-40E0-9ACF-F5F30BD35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79312209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2026-08-19T08:58:12.1220000Z</dcterms:created>
  <dcterms:modified xsi:type="dcterms:W3CDTF">2026-08-19T08:58:12.1220000Z</dcterms:modified>
</coreProperties>
</file>