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c289b80fa24529" /><Relationship Type="http://schemas.openxmlformats.org/officeDocument/2006/relationships/extended-properties" Target="/docProps/app.xml" Id="R157cb73bf63d471d" /><Relationship Type="http://schemas.openxmlformats.org/officeDocument/2006/relationships/officeDocument" Target="/ppt/presentation.xml" Id="Rdb247ddbe36e49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92ff31fa5c4f11"/>
  </p:sldMasterIdLst>
  <p:notesMasterIdLst>
    <p:notesMasterId xmlns:r="http://schemas.openxmlformats.org/officeDocument/2006/relationships" r:id="R0cd7df57566747c3"/>
  </p:notesMasterIdLst>
  <p:sldIdLst>
    <p:sldId xmlns:r="http://schemas.openxmlformats.org/officeDocument/2006/relationships" id="256" r:id="R9bb9ede6a74e4ca0"/>
    <p:sldId xmlns:r="http://schemas.openxmlformats.org/officeDocument/2006/relationships" id="257" r:id="R571e2d4c3cf04592"/>
    <p:sldId xmlns:r="http://schemas.openxmlformats.org/officeDocument/2006/relationships" id="258" r:id="R631c0c89ed2143f0"/>
    <p:sldId xmlns:r="http://schemas.openxmlformats.org/officeDocument/2006/relationships" id="259" r:id="R6666f96cfe7448d7"/>
    <p:sldId xmlns:r="http://schemas.openxmlformats.org/officeDocument/2006/relationships" id="260" r:id="R59ddaa5035664048"/>
    <p:sldId xmlns:r="http://schemas.openxmlformats.org/officeDocument/2006/relationships" id="261" r:id="R3643ba0e1c794bae"/>
    <p:sldId xmlns:r="http://schemas.openxmlformats.org/officeDocument/2006/relationships" id="262" r:id="R89788e66591042da"/>
    <p:sldId xmlns:r="http://schemas.openxmlformats.org/officeDocument/2006/relationships" id="263" r:id="R72fa2659e3544a52"/>
    <p:sldId xmlns:r="http://schemas.openxmlformats.org/officeDocument/2006/relationships" id="264" r:id="R073bb9056dd14140"/>
    <p:sldId xmlns:r="http://schemas.openxmlformats.org/officeDocument/2006/relationships" id="265" r:id="R4ba7c45b0ba848b4"/>
    <p:sldId xmlns:r="http://schemas.openxmlformats.org/officeDocument/2006/relationships" id="266" r:id="R1c9c616dd8cb4861"/>
    <p:sldId xmlns:r="http://schemas.openxmlformats.org/officeDocument/2006/relationships" id="267" r:id="Rda5b1c60d1354e07"/>
    <p:sldId xmlns:r="http://schemas.openxmlformats.org/officeDocument/2006/relationships" id="268" r:id="Rf36c09ca12da4a9b"/>
    <p:sldId xmlns:r="http://schemas.openxmlformats.org/officeDocument/2006/relationships" id="269" r:id="Rd91a8cb4685b4f39"/>
    <p:sldId xmlns:r="http://schemas.openxmlformats.org/officeDocument/2006/relationships" id="270" r:id="R376ac76a5f044e13"/>
    <p:sldId xmlns:r="http://schemas.openxmlformats.org/officeDocument/2006/relationships" id="271" r:id="Rf88240c701ff49dc"/>
    <p:sldId xmlns:r="http://schemas.openxmlformats.org/officeDocument/2006/relationships" id="272" r:id="Rd793aac666eb4d1f"/>
    <p:sldId xmlns:r="http://schemas.openxmlformats.org/officeDocument/2006/relationships" id="273" r:id="Ra7a28e75f43c46fb"/>
    <p:sldId xmlns:r="http://schemas.openxmlformats.org/officeDocument/2006/relationships" id="274" r:id="R6d140a0267314be3"/>
    <p:sldId xmlns:r="http://schemas.openxmlformats.org/officeDocument/2006/relationships" id="275" r:id="R70d22574b3f84cbd"/>
    <p:sldId xmlns:r="http://schemas.openxmlformats.org/officeDocument/2006/relationships" id="276" r:id="Ra75797704b8f4ed7"/>
    <p:sldId xmlns:r="http://schemas.openxmlformats.org/officeDocument/2006/relationships" id="277" r:id="R46281862be76428d"/>
    <p:sldId xmlns:r="http://schemas.openxmlformats.org/officeDocument/2006/relationships" id="278" r:id="R57eeea1ddef64c0e"/>
    <p:sldId xmlns:r="http://schemas.openxmlformats.org/officeDocument/2006/relationships" id="279" r:id="R140c7f15be98426c"/>
    <p:sldId xmlns:r="http://schemas.openxmlformats.org/officeDocument/2006/relationships" id="280" r:id="Ref8670b2b4224053"/>
    <p:sldId xmlns:r="http://schemas.openxmlformats.org/officeDocument/2006/relationships" id="281" r:id="Rd46b561168d24550"/>
    <p:sldId xmlns:r="http://schemas.openxmlformats.org/officeDocument/2006/relationships" id="282" r:id="R1bfa4574250b473b"/>
    <p:sldId xmlns:r="http://schemas.openxmlformats.org/officeDocument/2006/relationships" id="283" r:id="R0985a907bfb84787"/>
    <p:sldId xmlns:r="http://schemas.openxmlformats.org/officeDocument/2006/relationships" id="284" r:id="R08928a591c834315"/>
    <p:sldId xmlns:r="http://schemas.openxmlformats.org/officeDocument/2006/relationships" id="285" r:id="R8864e62988684b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2313f97ea8b4920" /><Relationship Type="http://schemas.openxmlformats.org/officeDocument/2006/relationships/slideMaster" Target="/ppt/slideMasters/slideMaster1.xml" Id="R7092ff31fa5c4f11" /><Relationship Type="http://schemas.openxmlformats.org/officeDocument/2006/relationships/notesMaster" Target="/ppt/notesMasters/notesMaster1.xml" Id="R0cd7df57566747c3" /><Relationship Type="http://schemas.openxmlformats.org/officeDocument/2006/relationships/presProps" Target="/ppt/presProps.xml" Id="R0a0c702b192145a2" /><Relationship Type="http://schemas.openxmlformats.org/officeDocument/2006/relationships/tableStyles" Target="/ppt/tableStyles.xml" Id="R16c64e5654474b38" /><Relationship Type="http://schemas.openxmlformats.org/officeDocument/2006/relationships/slide" Target="/ppt/slides/slide1.xml" Id="R9bb9ede6a74e4ca0" /><Relationship Type="http://schemas.openxmlformats.org/officeDocument/2006/relationships/slide" Target="/ppt/slides/slide2.xml" Id="R571e2d4c3cf04592" /><Relationship Type="http://schemas.openxmlformats.org/officeDocument/2006/relationships/slide" Target="/ppt/slides/slide3.xml" Id="R631c0c89ed2143f0" /><Relationship Type="http://schemas.openxmlformats.org/officeDocument/2006/relationships/slide" Target="/ppt/slides/slide4.xml" Id="R6666f96cfe7448d7" /><Relationship Type="http://schemas.openxmlformats.org/officeDocument/2006/relationships/slide" Target="/ppt/slides/slide5.xml" Id="R59ddaa5035664048" /><Relationship Type="http://schemas.openxmlformats.org/officeDocument/2006/relationships/slide" Target="/ppt/slides/slide6.xml" Id="R3643ba0e1c794bae" /><Relationship Type="http://schemas.openxmlformats.org/officeDocument/2006/relationships/slide" Target="/ppt/slides/slide7.xml" Id="R89788e66591042da" /><Relationship Type="http://schemas.openxmlformats.org/officeDocument/2006/relationships/slide" Target="/ppt/slides/slide8.xml" Id="R72fa2659e3544a52" /><Relationship Type="http://schemas.openxmlformats.org/officeDocument/2006/relationships/slide" Target="/ppt/slides/slide9.xml" Id="R073bb9056dd14140" /><Relationship Type="http://schemas.openxmlformats.org/officeDocument/2006/relationships/slide" Target="/ppt/slides/slide10.xml" Id="R4ba7c45b0ba848b4" /><Relationship Type="http://schemas.openxmlformats.org/officeDocument/2006/relationships/slide" Target="/ppt/slides/slide11.xml" Id="R1c9c616dd8cb4861" /><Relationship Type="http://schemas.openxmlformats.org/officeDocument/2006/relationships/slide" Target="/ppt/slides/slide12.xml" Id="Rda5b1c60d1354e07" /><Relationship Type="http://schemas.openxmlformats.org/officeDocument/2006/relationships/slide" Target="/ppt/slides/slide13.xml" Id="Rf36c09ca12da4a9b" /><Relationship Type="http://schemas.openxmlformats.org/officeDocument/2006/relationships/slide" Target="/ppt/slides/slide14.xml" Id="Rd91a8cb4685b4f39" /><Relationship Type="http://schemas.openxmlformats.org/officeDocument/2006/relationships/slide" Target="/ppt/slides/slide15.xml" Id="R376ac76a5f044e13" /><Relationship Type="http://schemas.openxmlformats.org/officeDocument/2006/relationships/slide" Target="/ppt/slides/slide16.xml" Id="Rf88240c701ff49dc" /><Relationship Type="http://schemas.openxmlformats.org/officeDocument/2006/relationships/slide" Target="/ppt/slides/slide17.xml" Id="Rd793aac666eb4d1f" /><Relationship Type="http://schemas.openxmlformats.org/officeDocument/2006/relationships/slide" Target="/ppt/slides/slide18.xml" Id="Ra7a28e75f43c46fb" /><Relationship Type="http://schemas.openxmlformats.org/officeDocument/2006/relationships/slide" Target="/ppt/slides/slide19.xml" Id="R6d140a0267314be3" /><Relationship Type="http://schemas.openxmlformats.org/officeDocument/2006/relationships/slide" Target="/ppt/slides/slide20.xml" Id="R70d22574b3f84cbd" /><Relationship Type="http://schemas.openxmlformats.org/officeDocument/2006/relationships/slide" Target="/ppt/slides/slide21.xml" Id="Ra75797704b8f4ed7" /><Relationship Type="http://schemas.openxmlformats.org/officeDocument/2006/relationships/slide" Target="/ppt/slides/slide22.xml" Id="R46281862be76428d" /><Relationship Type="http://schemas.openxmlformats.org/officeDocument/2006/relationships/slide" Target="/ppt/slides/slide23.xml" Id="R57eeea1ddef64c0e" /><Relationship Type="http://schemas.openxmlformats.org/officeDocument/2006/relationships/slide" Target="/ppt/slides/slide24.xml" Id="R140c7f15be98426c" /><Relationship Type="http://schemas.openxmlformats.org/officeDocument/2006/relationships/slide" Target="/ppt/slides/slide25.xml" Id="Ref8670b2b4224053" /><Relationship Type="http://schemas.openxmlformats.org/officeDocument/2006/relationships/slide" Target="/ppt/slides/slide26.xml" Id="Rd46b561168d24550" /><Relationship Type="http://schemas.openxmlformats.org/officeDocument/2006/relationships/slide" Target="/ppt/slides/slide27.xml" Id="R1bfa4574250b473b" /><Relationship Type="http://schemas.openxmlformats.org/officeDocument/2006/relationships/slide" Target="/ppt/slides/slide28.xml" Id="R0985a907bfb84787" /><Relationship Type="http://schemas.openxmlformats.org/officeDocument/2006/relationships/slide" Target="/ppt/slides/slide29.xml" Id="R08928a591c834315" /><Relationship Type="http://schemas.openxmlformats.org/officeDocument/2006/relationships/slide" Target="/ppt/slides/slide30.xml" Id="R8864e62988684b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bb888a157c46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d94aec2a384028" /><Relationship Type="http://schemas.openxmlformats.org/officeDocument/2006/relationships/notesMaster" Target="/ppt/notesMasters/notesMaster1.xml" Id="Rd9e283c7d34b4a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640b86434f48e4" /><Relationship Type="http://schemas.openxmlformats.org/officeDocument/2006/relationships/notesMaster" Target="/ppt/notesMasters/notesMaster1.xml" Id="Ree4d4268cac64c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0ae104d18640d0" /><Relationship Type="http://schemas.openxmlformats.org/officeDocument/2006/relationships/notesMaster" Target="/ppt/notesMasters/notesMaster1.xml" Id="R9ab69dd5bb73449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0e085abd614884" /><Relationship Type="http://schemas.openxmlformats.org/officeDocument/2006/relationships/notesMaster" Target="/ppt/notesMasters/notesMaster1.xml" Id="R7329b91a215a4d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267bf97db2543d8" /><Relationship Type="http://schemas.openxmlformats.org/officeDocument/2006/relationships/notesMaster" Target="/ppt/notesMasters/notesMaster1.xml" Id="R95a966e02e0642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af9becc30c4872" /><Relationship Type="http://schemas.openxmlformats.org/officeDocument/2006/relationships/notesMaster" Target="/ppt/notesMasters/notesMaster1.xml" Id="R8a86a52adb9d404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144b8722f440ae" /><Relationship Type="http://schemas.openxmlformats.org/officeDocument/2006/relationships/notesMaster" Target="/ppt/notesMasters/notesMaster1.xml" Id="R29b13d27e9034b8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566b7909884574" /><Relationship Type="http://schemas.openxmlformats.org/officeDocument/2006/relationships/notesMaster" Target="/ppt/notesMasters/notesMaster1.xml" Id="Rb00600092ac64a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ac4958269a4fb5" /><Relationship Type="http://schemas.openxmlformats.org/officeDocument/2006/relationships/notesMaster" Target="/ppt/notesMasters/notesMaster1.xml" Id="Rdc117b4202524e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c3ddd14a6040e5" /><Relationship Type="http://schemas.openxmlformats.org/officeDocument/2006/relationships/notesMaster" Target="/ppt/notesMasters/notesMaster1.xml" Id="Rf40b8abe1e2249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7b2b477d654e01" /><Relationship Type="http://schemas.openxmlformats.org/officeDocument/2006/relationships/notesMaster" Target="/ppt/notesMasters/notesMaster1.xml" Id="R63af0c68696b458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a6c607153df4b57" /><Relationship Type="http://schemas.openxmlformats.org/officeDocument/2006/relationships/notesMaster" Target="/ppt/notesMasters/notesMaster1.xml" Id="Rd1c94fae75444fe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1bcfb56a2cc481c" /><Relationship Type="http://schemas.openxmlformats.org/officeDocument/2006/relationships/notesMaster" Target="/ppt/notesMasters/notesMaster1.xml" Id="Re8449e85d712424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564fc99f59e4c9d" /><Relationship Type="http://schemas.openxmlformats.org/officeDocument/2006/relationships/notesMaster" Target="/ppt/notesMasters/notesMaster1.xml" Id="Reb42b251ee3b4a0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271274e8dd3488a" /><Relationship Type="http://schemas.openxmlformats.org/officeDocument/2006/relationships/notesMaster" Target="/ppt/notesMasters/notesMaster1.xml" Id="Rfbe6c8a5d0ef49a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cc92a06c7c6498c" /><Relationship Type="http://schemas.openxmlformats.org/officeDocument/2006/relationships/notesMaster" Target="/ppt/notesMasters/notesMaster1.xml" Id="Rc942867b375c409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a7a515bdcef49cd" /><Relationship Type="http://schemas.openxmlformats.org/officeDocument/2006/relationships/notesMaster" Target="/ppt/notesMasters/notesMaster1.xml" Id="Rb76cbe44499b447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9c8414724ab47d9" /><Relationship Type="http://schemas.openxmlformats.org/officeDocument/2006/relationships/notesMaster" Target="/ppt/notesMasters/notesMaster1.xml" Id="Rb42b2af5cafb4f5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67bc1205aae4099" /><Relationship Type="http://schemas.openxmlformats.org/officeDocument/2006/relationships/notesMaster" Target="/ppt/notesMasters/notesMaster1.xml" Id="R10cdbed5094c498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5414737449e4ee9" /><Relationship Type="http://schemas.openxmlformats.org/officeDocument/2006/relationships/notesMaster" Target="/ppt/notesMasters/notesMaster1.xml" Id="Rc80a70a477464f0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ac464163d7447fc" /><Relationship Type="http://schemas.openxmlformats.org/officeDocument/2006/relationships/notesMaster" Target="/ppt/notesMasters/notesMaster1.xml" Id="Rff3e5fc317494e7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c8b6def782d4386" /><Relationship Type="http://schemas.openxmlformats.org/officeDocument/2006/relationships/notesMaster" Target="/ppt/notesMasters/notesMaster1.xml" Id="R7f2da0662b974c5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bd1943daadf443f" /><Relationship Type="http://schemas.openxmlformats.org/officeDocument/2006/relationships/notesMaster" Target="/ppt/notesMasters/notesMaster1.xml" Id="R5dfd08bd0c4445b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7ba59ceb9694bc0" /><Relationship Type="http://schemas.openxmlformats.org/officeDocument/2006/relationships/notesMaster" Target="/ppt/notesMasters/notesMaster1.xml" Id="R824e67efecba4c3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fe00904240c4db5" /><Relationship Type="http://schemas.openxmlformats.org/officeDocument/2006/relationships/notesMaster" Target="/ppt/notesMasters/notesMaster1.xml" Id="Rdd89fbcf43f94c4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ff4eadf8f7a4a5e" /><Relationship Type="http://schemas.openxmlformats.org/officeDocument/2006/relationships/notesMaster" Target="/ppt/notesMasters/notesMaster1.xml" Id="R9b8b7f2afd754d3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e0f7e1f939140d9" /><Relationship Type="http://schemas.openxmlformats.org/officeDocument/2006/relationships/notesMaster" Target="/ppt/notesMasters/notesMaster1.xml" Id="R1255103745b4419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d4756a44b764e19" /><Relationship Type="http://schemas.openxmlformats.org/officeDocument/2006/relationships/notesMaster" Target="/ppt/notesMasters/notesMaster1.xml" Id="R4ebba6df6dcb4ba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4a34fb090b442ae" /><Relationship Type="http://schemas.openxmlformats.org/officeDocument/2006/relationships/notesMaster" Target="/ppt/notesMasters/notesMaster1.xml" Id="R7c9045276fa04f8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68b0ff538864932" /><Relationship Type="http://schemas.openxmlformats.org/officeDocument/2006/relationships/notesMaster" Target="/ppt/notesMasters/notesMaster1.xml" Id="R550b5284010b41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的“二项展开”学习单元。本套课件共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讲稿】明确告诉学生：本单元只训练“二项展开”。先解释知识范围，再用一句话建立核心判断，最后示范标准方法。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【互动提问】请用自己的话复述“先以通项锁定次数，再计算组合系数”，并举一个会触发“把 M2 的二项式深化或课程外近似内容混入 M1”的错误例子。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Q1：展开 (1+x)^3，x² 的系数是： 选项为 A.2；B.4；C.3；D.5。讲解时强调：先以通项锁定次数，再计算组合系数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【预期回答】学生能说出“写通项—配指数—算系数—核对范围”中的起始动作，并避开“把 M2 的二项式深化或课程外近似内容混入 M1”。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分步讲评：先重述题目条件，再逐步示范“写通项—配指数—算系数—核对范围”，最后给出正确结论“3”。完整解析：x²项的系数为C(3,2)=3。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Mathematics Extended Part Module 1 2027 Assessment Framework、2012-2023公开卷、Sample Paper 与 Practice Paper｜M1·二项展开系数。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M2 的二项式深化或课程外近似内容混入 M1”或更精确的个人错因，并写出可执行检查动作。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讲稿】逐项解释“二项展开”中的专有名词、符号、对象和单位。特别强调：把 M2 的二项式深化或课程外近似内容混入 M1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讲稿】用“条件—表示—方法—核验”重建本知识点。示范时逐步引用：写通项—配指数—算系数—核对范围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讲稿】带学生逐句读取任务，不先求答案。要求指出材料中的有效条件，再按“写通项—配指数—算系数—核对范围”作答。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M2 的二项式深化或课程外近似内容混入 M1”或更精确的动作。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Q11：在 (a+b)^7 的展开中，含 b² 的项是： 选项为 A.C(7,2)a²b^5；B.C(7,1)a^6b；C.C(7,2)a^5b²；D.C(7,3)a^4b³。讲解时强调：先以通项锁定次数，再计算组合系数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【预期回答】学生能说出“写通项—配指数—算系数—核对范围”中的起始动作，并避开“把 M2 的二项式深化或课程外近似内容混入 M1”。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分步讲评：先重述题目条件，再逐步示范“写通项—配指数—算系数—核对范围”，最后给出正确结论“C(7,2)a^5b²”。完整解析：通项为C(n,k)a^(n−k)b^k；令k=2。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Mathematics Extended Part Module 1 2027 Assessment Framework、2012-2023公开卷、Sample Paper 与 Practice Paper｜M1·二项通项。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M2 的二项式深化或课程外近似内容混入 M1”或更精确的个人错因，并写出可执行检查动作。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讲稿】逐项解释“二项展开”中的专有名词、符号、对象和单位。特别强调：把 M2 的二项式深化或课程外近似内容混入 M1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讲稿】用“条件—表示—方法—核验”重建本知识点。示范时逐步引用：写通项—配指数—算系数—核对范围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讲稿】带学生逐句读取任务，不先求答案。要求指出材料中的有效条件，再按“写通项—配指数—算系数—核对范围”作答。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M2 的二项式深化或课程外近似内容混入 M1”或更精确的动作。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Q21：【原创参数变式｜二项展开】以下参数为训练所设，不是考评局或新闻资料中的实际数据：若 (1+x)^9=Σ(k=0→9) C(9,k)x^k，则 x^8 的系数是： 选项为 A.8；B.9；C.10；D.17。讲解时强调：先以通项锁定次数，再计算组合系数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【预期回答】学生能说出“写通项—配指数—算系数—核对范围”中的起始动作，并避开“把 M2 的二项式深化或课程外近似内容混入 M1”。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分步讲评：先重述题目条件，再逐步示范“写通项—配指数—算系数—核对范围”，最后给出正确结论“9”。完整解析：系数为C(9,8)=C(9,1)=9。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Mathematics Extended Part Module 1 2027 Assessment Framework、2012-2023公开卷、Sample Paper 与 Practice Paper｜M1·求和符号与对称系数。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M2 的二项式深化或课程外近似内容混入 M1”或更精确的个人错因，并写出可执行检查动作。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讲稿】逐项解释“二项展开”中的专有名词、符号、对象和单位。特别强调：把 M2 的二项式深化或课程外近似内容混入 M1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讲稿】用“条件—表示—方法—核验”重建本知识点。示范时逐步引用：写通项—配指数—算系数—核对范围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讲稿】带学生逐句读取任务，不先求答案。要求指出材料中的有效条件，再按“写通项—配指数—算系数—核对范围”作答。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M2 的二项式深化或课程外近似内容混入 M1”或更精确的动作。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baab66e81c4c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68d7f803f674eb4" /><Relationship Type="http://schemas.openxmlformats.org/officeDocument/2006/relationships/slideLayout" Target="/ppt/slideLayouts/slideLayout1.xml" Id="Ra0dcd7f141c144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dcd7f141c144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a02276f7f24221" /><Relationship Type="http://schemas.openxmlformats.org/officeDocument/2006/relationships/image" Target="/ppt/media/image.png" Id="R79cd53513563442b" /><Relationship Type="http://schemas.openxmlformats.org/officeDocument/2006/relationships/notesSlide" Target="/ppt/notesSlides/notesSlide1.xml" Id="R20aaf99169724d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137d5170ff4517" /><Relationship Type="http://schemas.openxmlformats.org/officeDocument/2006/relationships/image" Target="/ppt/media/image2.png" Id="Ra209ae5541f340be" /><Relationship Type="http://schemas.openxmlformats.org/officeDocument/2006/relationships/notesSlide" Target="/ppt/notesSlides/notesSlide2.xml" Id="R3d1ee044d6ea4a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63cd65f25f4541" /><Relationship Type="http://schemas.openxmlformats.org/officeDocument/2006/relationships/image" Target="/ppt/media/image3.png" Id="Ree7a402af1504a9d" /><Relationship Type="http://schemas.openxmlformats.org/officeDocument/2006/relationships/notesSlide" Target="/ppt/notesSlides/notesSlide3.xml" Id="Raf8fa597c5c34e1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bbf7ba3d4c4613" /><Relationship Type="http://schemas.openxmlformats.org/officeDocument/2006/relationships/image" Target="/ppt/media/image4.png" Id="Rf6ff179cc9d846e9" /><Relationship Type="http://schemas.openxmlformats.org/officeDocument/2006/relationships/notesSlide" Target="/ppt/notesSlides/notesSlide4.xml" Id="Rdffdef90e8d643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3468484a27483e" /><Relationship Type="http://schemas.openxmlformats.org/officeDocument/2006/relationships/image" Target="/ppt/media/image5.png" Id="Rdfdfc3090d904470" /><Relationship Type="http://schemas.openxmlformats.org/officeDocument/2006/relationships/notesSlide" Target="/ppt/notesSlides/notesSlide5.xml" Id="Rb4eb0ddbb28d4b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d06997a03b4437" /><Relationship Type="http://schemas.openxmlformats.org/officeDocument/2006/relationships/image" Target="/ppt/media/image6.png" Id="R75ec487d68cf48b0" /><Relationship Type="http://schemas.openxmlformats.org/officeDocument/2006/relationships/notesSlide" Target="/ppt/notesSlides/notesSlide6.xml" Id="R933622ac74164e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8970f0c7084a4d" /><Relationship Type="http://schemas.openxmlformats.org/officeDocument/2006/relationships/image" Target="/ppt/media/image7.png" Id="R0281fa01b697445d" /><Relationship Type="http://schemas.openxmlformats.org/officeDocument/2006/relationships/notesSlide" Target="/ppt/notesSlides/notesSlide7.xml" Id="R9f1691783f7742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8bb93b85347a4" /><Relationship Type="http://schemas.openxmlformats.org/officeDocument/2006/relationships/image" Target="/ppt/media/image8.png" Id="Rbb4a6f255a1142be" /><Relationship Type="http://schemas.openxmlformats.org/officeDocument/2006/relationships/notesSlide" Target="/ppt/notesSlides/notesSlide8.xml" Id="R577073437dc946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6f765ee9b4dfa" /><Relationship Type="http://schemas.openxmlformats.org/officeDocument/2006/relationships/image" Target="/ppt/media/image9.png" Id="R4ef7597972e84b50" /><Relationship Type="http://schemas.openxmlformats.org/officeDocument/2006/relationships/notesSlide" Target="/ppt/notesSlides/notesSlide9.xml" Id="R1fbb795d525c4a3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8ed9256ffd42da" /><Relationship Type="http://schemas.openxmlformats.org/officeDocument/2006/relationships/image" Target="/ppt/media/image10.png" Id="Rc20535400be0434c" /><Relationship Type="http://schemas.openxmlformats.org/officeDocument/2006/relationships/notesSlide" Target="/ppt/notesSlides/notesSlide10.xml" Id="Re9b718fcceb34e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cf7b5080d4764" /><Relationship Type="http://schemas.openxmlformats.org/officeDocument/2006/relationships/image" Target="/ppt/media/image11.png" Id="Rdbf7fe27b67f420a" /><Relationship Type="http://schemas.openxmlformats.org/officeDocument/2006/relationships/notesSlide" Target="/ppt/notesSlides/notesSlide11.xml" Id="R6661bcd3076f4f6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c7f0ecdcc4596" /><Relationship Type="http://schemas.openxmlformats.org/officeDocument/2006/relationships/image" Target="/ppt/media/image12.png" Id="Re5efedad02d84b50" /><Relationship Type="http://schemas.openxmlformats.org/officeDocument/2006/relationships/notesSlide" Target="/ppt/notesSlides/notesSlide12.xml" Id="R4ab13cf471cb49e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5bde677014c65" /><Relationship Type="http://schemas.openxmlformats.org/officeDocument/2006/relationships/image" Target="/ppt/media/image13.png" Id="Rc4b1b2b2bdec4e01" /><Relationship Type="http://schemas.openxmlformats.org/officeDocument/2006/relationships/notesSlide" Target="/ppt/notesSlides/notesSlide13.xml" Id="Rddc3d49cebaa4ba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8714641f48441a" /><Relationship Type="http://schemas.openxmlformats.org/officeDocument/2006/relationships/image" Target="/ppt/media/image14.png" Id="Rd4238a26cd3f4ad9" /><Relationship Type="http://schemas.openxmlformats.org/officeDocument/2006/relationships/notesSlide" Target="/ppt/notesSlides/notesSlide14.xml" Id="Rfcf53457b08f45d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d9a940ecd54844" /><Relationship Type="http://schemas.openxmlformats.org/officeDocument/2006/relationships/image" Target="/ppt/media/image15.png" Id="Red242353a2044911" /><Relationship Type="http://schemas.openxmlformats.org/officeDocument/2006/relationships/notesSlide" Target="/ppt/notesSlides/notesSlide15.xml" Id="Rd09a487611174a5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779e396f7f42f7" /><Relationship Type="http://schemas.openxmlformats.org/officeDocument/2006/relationships/image" Target="/ppt/media/image16.png" Id="R27aa46ce1b864a5e" /><Relationship Type="http://schemas.openxmlformats.org/officeDocument/2006/relationships/notesSlide" Target="/ppt/notesSlides/notesSlide16.xml" Id="R9d89c4ed52c64de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c2136e5714c4d" /><Relationship Type="http://schemas.openxmlformats.org/officeDocument/2006/relationships/image" Target="/ppt/media/image17.png" Id="Rda3ac474ca1f4652" /><Relationship Type="http://schemas.openxmlformats.org/officeDocument/2006/relationships/notesSlide" Target="/ppt/notesSlides/notesSlide17.xml" Id="R448544ccc22440c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1278985824bd8" /><Relationship Type="http://schemas.openxmlformats.org/officeDocument/2006/relationships/image" Target="/ppt/media/image18.png" Id="Rf2dee2f007044862" /><Relationship Type="http://schemas.openxmlformats.org/officeDocument/2006/relationships/notesSlide" Target="/ppt/notesSlides/notesSlide18.xml" Id="R2bb8b91efb4644c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5b70957ef4ab2" /><Relationship Type="http://schemas.openxmlformats.org/officeDocument/2006/relationships/image" Target="/ppt/media/image19.png" Id="R4d26d5de7e8b49ec" /><Relationship Type="http://schemas.openxmlformats.org/officeDocument/2006/relationships/notesSlide" Target="/ppt/notesSlides/notesSlide19.xml" Id="Re3777ddcba27464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2cf46698524b4d" /><Relationship Type="http://schemas.openxmlformats.org/officeDocument/2006/relationships/image" Target="/ppt/media/image20.png" Id="R56c66f9c740b49b3" /><Relationship Type="http://schemas.openxmlformats.org/officeDocument/2006/relationships/notesSlide" Target="/ppt/notesSlides/notesSlide20.xml" Id="Rf530a6cc4a91483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cde97840d84dbd" /><Relationship Type="http://schemas.openxmlformats.org/officeDocument/2006/relationships/image" Target="/ppt/media/image21.png" Id="R6b6091c5d9b34b6f" /><Relationship Type="http://schemas.openxmlformats.org/officeDocument/2006/relationships/notesSlide" Target="/ppt/notesSlides/notesSlide21.xml" Id="R52055093356d483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244837bbb4abb" /><Relationship Type="http://schemas.openxmlformats.org/officeDocument/2006/relationships/image" Target="/ppt/media/image22.png" Id="R7fb0e5ec89cc4532" /><Relationship Type="http://schemas.openxmlformats.org/officeDocument/2006/relationships/notesSlide" Target="/ppt/notesSlides/notesSlide22.xml" Id="Rc04199b812d445b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e6387a8c5e42ee" /><Relationship Type="http://schemas.openxmlformats.org/officeDocument/2006/relationships/image" Target="/ppt/media/image23.png" Id="Rbcffc64c282d4ef0" /><Relationship Type="http://schemas.openxmlformats.org/officeDocument/2006/relationships/notesSlide" Target="/ppt/notesSlides/notesSlide23.xml" Id="Rb32fe633f2ab4a8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01e11b41e24c00" /><Relationship Type="http://schemas.openxmlformats.org/officeDocument/2006/relationships/image" Target="/ppt/media/image24.png" Id="R32b69c746a144971" /><Relationship Type="http://schemas.openxmlformats.org/officeDocument/2006/relationships/notesSlide" Target="/ppt/notesSlides/notesSlide24.xml" Id="R611443ded2f149f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6f8d4144a84864" /><Relationship Type="http://schemas.openxmlformats.org/officeDocument/2006/relationships/image" Target="/ppt/media/image25.png" Id="R4c17c4ea28f249a3" /><Relationship Type="http://schemas.openxmlformats.org/officeDocument/2006/relationships/notesSlide" Target="/ppt/notesSlides/notesSlide25.xml" Id="R0fd4d81fbca247f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d5522f1894618" /><Relationship Type="http://schemas.openxmlformats.org/officeDocument/2006/relationships/image" Target="/ppt/media/image26.png" Id="Rab1407db47574bc2" /><Relationship Type="http://schemas.openxmlformats.org/officeDocument/2006/relationships/notesSlide" Target="/ppt/notesSlides/notesSlide26.xml" Id="R532dcf71dd4b43c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50985336645de" /><Relationship Type="http://schemas.openxmlformats.org/officeDocument/2006/relationships/image" Target="/ppt/media/image27.png" Id="R919768e2b914416d" /><Relationship Type="http://schemas.openxmlformats.org/officeDocument/2006/relationships/notesSlide" Target="/ppt/notesSlides/notesSlide27.xml" Id="R47899d9b11fa444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320fc6b634548" /><Relationship Type="http://schemas.openxmlformats.org/officeDocument/2006/relationships/image" Target="/ppt/media/image28.png" Id="Rd6c9337bdd1643bb" /><Relationship Type="http://schemas.openxmlformats.org/officeDocument/2006/relationships/notesSlide" Target="/ppt/notesSlides/notesSlide28.xml" Id="Rc35448f3c5ac47c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b9f58903044749" /><Relationship Type="http://schemas.openxmlformats.org/officeDocument/2006/relationships/image" Target="/ppt/media/image29.png" Id="R0531f5658d0249df" /><Relationship Type="http://schemas.openxmlformats.org/officeDocument/2006/relationships/notesSlide" Target="/ppt/notesSlides/notesSlide29.xml" Id="R439f96425d41449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b628b58609438e" /><Relationship Type="http://schemas.openxmlformats.org/officeDocument/2006/relationships/image" Target="/ppt/media/image30.png" Id="R47775c79739945c9" /><Relationship Type="http://schemas.openxmlformats.org/officeDocument/2006/relationships/notesSlide" Target="/ppt/notesSlides/notesSlide30.xml" Id="R34aa5b8fb87548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9A9C21-4E1A-43CB-9051-83FC746F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F3376A-A101-4C48-A6ED-B46683E4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11CB2F-9745-4097-9FEA-E6C8ED83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704AC-94F2-43E0-A6C6-B854C0277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61C7B3-5087-4632-BFFF-EFBFC226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正整数指数的二项展开、通项与求和符号；不延伸至三项式、最大系数或数值近似。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EB8B5C-4432-4357-B4BA-114E0BAF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BFC83-8E15-4D14-945A-0C08DCBFD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60E224-956B-4B24-9477-86A669BAC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79CED-F893-480B-8B31-4AC41918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cd5351356344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E9BE4F-8DEF-4037-B583-B83CB23A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406F9-0DD7-4E58-937A-6854785F6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34D187-AF70-461B-AFC5-2C4E69EA0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F3438C-B50D-4BA1-A5CB-417FDE061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0A0370-BA9A-4381-96A6-0883928F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F6972B-56B1-43D2-A5E8-E9BD197DF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087ADA-15BE-4CD8-9CC0-332EB6A8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02AB47-CCFF-4556-BDA9-7E154C24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18EC4F-84DF-4100-B70E-EA21A82B0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340747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7A4143-9851-4E7A-B684-8CA1BA29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B04166-7A32-4162-A773-9828277C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09ae5541f340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FE403A-78FC-48A6-B888-73FA41B7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6938B-B60A-483F-91BA-7EB6A447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B8150-1523-45D4-BD9E-464B2C89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9705E5-C9A6-4A20-8C77-25406EBBE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4C58BA-262C-4DEA-BDB0-B3898B2CB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4CDA21-DC38-48EE-8A45-6CC21E4E5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7AC675-73BB-4D67-A564-9D18684C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E5DBD5-C573-46A4-A890-86720670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7481B3-7819-4F32-95FB-C826890CF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6E4638-ACCF-4E05-8CE9-41A4E5CE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5620A3-50BF-470A-B858-F0AA78981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AD12FE-BEA8-448B-BCE4-BF3C2A51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7A128D-06C4-4338-8BA6-EFEB2A75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369287-EEC0-4AA4-A7F9-BF5E3DE0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CD562C-3F0B-4AB8-B661-9E11366F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BE3DBA-F89E-4DF9-AAE6-84115716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2901C9-D064-4A92-BCBE-1FE9B052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成功标准｜先以通项锁定次数，再计算组合系数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80E2A6-EA96-4F3E-81C7-3ECBD1643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D8AAA9-10D5-4660-8328-D323C695F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77E46B-6CD1-418A-9AB1-10F1498F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856194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62D821-0D32-455C-AD12-4C413095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63C6D1-7A63-4C8B-A652-84F272ED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7a402af1504a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A9D542-9292-4B00-9B61-B06F9E850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2F584-D46B-4991-976F-99CCFBAA1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37F295-1CA2-4DFC-8D46-9F2BAD390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DA008B-627A-47E5-9C2C-9B6BA9BB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95EF69-8792-4095-812D-B69E352EC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EA88CB-3A86-4CE2-A30F-C87C6F882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 M2 的二项式深化或课程外近似内容混入 M1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9D5E50-C978-4425-B593-0A025CA5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0B2087-AD37-4348-9D80-DB5480D5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5E200E-9928-42D7-AF1F-37928E06E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正整数指数的二项展开、通项与求和符号；不延伸至三项式、最大系数或数值近似。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EE67B8-C067-4861-8956-43F39A27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FF983E-D2B4-402B-AA40-1C03D792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DF3F00-607D-44C0-B9FC-45281B94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60D5AA-6459-4F9D-B2AE-08E5E28C3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Mathematics Extended Part Module 1 2027 Assessment Framework、2012-2023公开卷、Sample Paper 与 Practic…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43033E-569C-4F46-833A-6ECFA799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F3D90F-81E3-4F6C-A634-150089C9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AC836C-652F-43D4-B451-4D221936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EDC0C1-F51F-43DD-8BDF-BC5C10EFE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4886547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3F6B08-7F00-4E6E-94D6-3211146BF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D67A20-A0AB-4BBB-B619-3BC6AD0B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ff179cc9d846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3704B6-3F4D-4C76-B04D-CEF94FCD8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304CF-6E57-49A8-BC61-3E33E08F9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9CADC2-4A3A-413E-BABE-A29095F7D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能解释“先以通项锁定次数，再计算组合系数”，并识别一个反例或边界。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8A7F52-2523-4E7D-967A-4A4938B5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92C5DC-B995-44BF-9B82-EA4BEC26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589900-BDA2-4BC3-98FF-794FE292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 (1+x)^3，x² 的系数是：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843185-AA44-4E90-B10D-5F35C2CA4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M2 的二项式深化或课程外近似内容混入 M1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1D7B3F-9AEB-4971-BFD9-42FAFC1F3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CB35B6-D03A-4950-B354-7925BFCEB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2563B7-014B-452C-BD18-49DB9B6F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AF7235-74F8-437E-A518-0B47B9B4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E0684A-E2A5-430D-A25A-E1108ECB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8FA7A2-BDF7-4082-90EC-F3252306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BE5CB7-851D-4120-A2E8-8A1E547C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172420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490768-2CD7-494B-BD07-963D19C2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D8336E-7AC3-4401-A04B-A27041CB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dfc3090d9044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57CBB4-17E9-4693-BDA7-18E285C78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02586B-0502-4370-B88D-7DCDC710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39877A-E041-4808-AE26-E34E26A3E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CB7989-9F05-4B0C-8BC1-ACF9EB72B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2592DC-348A-4AD5-A45A-0B9536916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7C6D97-45A8-4918-9F58-C37C383C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36ECE0-CF84-4EAE-9D97-F9D081A1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5FE7EA-E1E9-42BC-A665-C5CEA7BA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C7346B-888B-452A-921C-D65E32019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算系数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C1FA85-19FE-46EB-BA44-9F0B7DCE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739557-2948-4393-B19D-45D1CFE61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862F5A-0FF4-4F73-B39E-2B943D9D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6714DC-104E-453D-BF45-ABE2CC6B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C06AAF-32A3-4DEE-A7F0-1A4BCC5FF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 (1+x)^3，x² 的系数是：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BD2808-F22E-4928-B0A4-4A57F06B8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87DB36-F5AD-483B-BEB2-D42735E3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0C93A8-3666-4DCB-A2DC-771853543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解析：x²项的系数为C(3,2)=3。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F0E42A-1BE8-43F5-9A56-3E34129E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5AF0D2-265B-43D7-AD7D-9E1A04E7A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FC5F09-4638-44C4-BE1B-A0753110C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711460-BA5F-4A9A-83D5-420E0CBC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033854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F0AA16-3664-48A9-AC4C-75F32D8C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4ADF8-CA80-4597-9E22-708346F4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ec487d68cf48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E30EBC-D9B0-47E7-9DFC-EF12633E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9161A0-2BC6-4985-AEB9-273C1AD9D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D1687-BA4D-4782-9E17-7519EC980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4C2D18-B7AB-4129-AEBB-4E30C270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9B1C52-A755-4D88-AD4A-153B33F0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E9561C-550C-4CC1-907A-6988D46A1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BA8A8B-05C1-4EDE-B1C1-ED68171B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3FE3F6-3621-4975-8E09-8562035A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A0C083-27FC-41F7-AB56-255E55E6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5C0BB6-0C84-4FDF-9F88-74D455AE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E8CCF0-3684-4A08-8768-0725EFF30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897FF3-2E96-4910-94A3-48DDBF00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7182F6-808B-4053-9AB6-B952492E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0A74D9-0C74-4BAC-A21B-AB4BA5263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02577E-7515-47D5-B2C7-33B225ED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0BB733-72CA-49DA-9287-97B0F3A10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21E0B2-654C-4D8C-8219-604854B09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685BA3-B90B-481F-9925-65EE8017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D830BE-CFE1-4850-A617-7993DD56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028969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8119DD-E83D-47AA-9C11-29CF3FE8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2AAC39-4495-4FB5-83DA-D2E04972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81fa01b69744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3AF135-1AFB-4354-9551-2E6C924C7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814D23-BDA5-457B-B42F-900DB49E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728E13-7A5B-4691-90FE-6A09538B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81FCD6-00C7-4097-88AE-7E9D65A2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553B5-2C9F-4B0B-AD4C-25A60A941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9DB99A-2A56-49F1-97DA-558E62AB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7431AD-212B-4BD9-AED7-D7C2A260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85172A-1EF1-464A-84CC-6785B467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0129FC-C5B8-4A72-A2AD-3E1AB8DDC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A88D48-B7B1-43B8-B084-A5E1313F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D859E7-2E72-431A-A260-38D9DB0A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F4E340-0F81-49A8-ADD4-9DCC537A6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1BE206-B6B0-45D2-BA93-CCF517B6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94DEF8-B88E-4C2D-903C-2B520500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F4FA34-F3BF-4970-9698-0D6530F8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CA43F0-9CC6-4303-B070-9296B546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DCE591-3CB3-46F1-9613-6EF185859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694534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1F591B-3793-46D9-845A-4FB8005F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BA2378-C04F-4957-87DB-3E3B5DE1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4a6f255a1142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C8AC2F-EE35-428B-B4DE-E4DCD24E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2FAA01-8B25-4DA7-9F97-21C247E2F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2FD97-6DB1-41EC-B347-9133E075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3348FC-1D36-4581-A9F7-402D96B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 (1+x)^3，x²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EF0CF9-6578-498C-AC98-5AA320C7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F55D24-6B17-4AB2-B0F2-7E3C1D1E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1C3EB2-B123-4320-BEFF-55B55D8F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1AF633-EF5A-4C4A-8F18-374E9BB47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C26419-E7A9-4E76-82C9-42D7E3AB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B38625-DF75-4051-AE35-734D5B848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268836-2141-4278-9984-8F2B0FEEA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757902-0C82-49CB-9186-04F163F0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B749E1-9598-4439-A807-7170E365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03520F-2AEA-4E25-B411-8DC12962D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184495-2623-46CE-9AFC-A3F8ACA0E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360D2B-91B4-49D7-969B-1E1EAD3EE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B4D41B-B9BE-43C9-B821-1EF45311D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296549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3C88B6-253A-41BD-BE69-D4DF44D6D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E10140-E97A-4818-9322-9B0AE0655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f7597972e84b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EB95F3-C758-4AC3-B533-AEF1DBA5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8F4999-2CF3-4EDD-AD7D-8FE36E7C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D2558C-9BEB-45C0-9DA2-80C7A2AE9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533CD-EEA9-45B7-B462-6B656705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 (1+x)^4，x²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B10B8-8C5A-4129-96F1-5090C1E7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1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5699F3-D2F6-48D5-BD39-E35B40886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C277F9-BED0-45C9-86B0-1651D0F9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32E0DC-5516-4462-B752-15383CCF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DC97FE-DD2D-4039-9F17-FEE3C0B2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889984-39A5-4EA6-8921-993FA9F63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79FB11-3B09-4950-996D-1D6DB55E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89CF89-19AE-4190-B1E7-44EC2FCF5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B0DF7E-4E85-4CA5-987D-0963A365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1D063C-E5F2-4950-8DC6-0BF66D37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B67D49-08D5-4273-B3C3-F3028E5D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B5A9D1-DB8F-4236-97AC-DD3F2B9A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349E6B-E6F1-4B8C-B37F-AE5B76DA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3337C3-F63D-44CC-BDAC-E86B89F0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7FA617-C511-4400-A565-4B6A7DC6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170497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604C20-822C-4B47-BB4C-AB5776F2C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E2D8F2-F310-4AC6-A713-A1467BD5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535400be043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71A38D-68D7-4704-BF68-9CDC8292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6F7512-C52E-438D-AC6D-198429A9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0B3D0-B096-43BC-8AD7-09201057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BCAF1C-3BE8-4F09-B743-2FF30871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E147F0-10A8-4B8D-BDA8-CA0D093AF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展开 (1+x)^3，x² 的系数是：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C9DC89-93A6-4514-A963-D81A7901A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0ECC23-5477-4FA3-AC11-2E7149D99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50EA59-17DE-4CB5-B815-FA5727F5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0E925D-3BD0-45E5-A0CF-FAF6B6E1B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展开 (1+x)^4，x² 的系数是：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CA0DF9-4BD4-4008-8607-B6E68004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3FFDAD-79F6-47AC-9113-E51AEF7E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E931AA-E692-4121-BC2F-BA58F24A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8703C6-8FCB-47A3-B6D6-AAFBFB19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在 (a+b)^6 的展开中，含 b² 的项是：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E88B4F-C427-4A09-8BEF-215A8E843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9E2F24-B13E-44E2-9533-929B54D47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4D411-8B47-4A83-AB1F-0A6C3845D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97941B-FCD9-4184-821E-5AE46A82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204381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AA0D54-A9F5-405A-B255-07074B909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C9B8B5-355B-4EE6-B8C6-0A78084C7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7fe27b67f42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848A4-9B5E-4F16-8231-760E981F2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8FBEE6-C595-4F07-A439-16A354D3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BE5F55-302C-44E9-A884-B6EFED97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CE308A-39F2-4864-87A6-EAD899E7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9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B5F738-74BB-42DD-AD5D-33ECA1BA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10C34D-7B55-4EEE-B2A3-0ED67E8C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3FBD43-3011-42BA-8C5E-2F1BE0CE2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B64F02-BAAC-4BCE-A465-F4C92157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解析链：x²项的系数为C(4,2)=6。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644ECF-6EDC-4A74-B5D3-2FBB3B41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33D35A-C8D2-4C77-BEAA-8BEA6EA6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9ED80D-5BB7-4F58-A315-4098B753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F64BB6-3122-4909-A9BD-B9434FDCF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7778888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4D3824-169A-4E33-902A-2EEA2D14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946C6-DFD1-448A-89FA-617F79FDA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efedad02d84b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86352E-D1AF-4D40-A583-6683B7AA3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71F3C9-C664-4D09-97E1-B7C0308B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141BE6-8EFC-40C4-9E54-644ECFA5F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D91204-8DD2-4A8E-8F02-FAACC3969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(a+b)^6 的展开中，含 b² 的项是：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015B01-5837-45CA-A731-35D0A179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12E4B-D093-44BA-B1B6-DE3E7282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BBE8B0-9C1F-4139-8F4E-1B698BA2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F9A77C-DAF8-483B-A0B8-E6E15DC8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EEFFB7-B6EA-4222-B744-87FF0163B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E8C3A6-88C5-4E02-8FEE-7D23BC45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A6EDE1-1E38-4368-A21E-7C71535CF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FCD282-F2F5-4167-97E4-D2B63F7C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F65B3E-21C9-442C-9239-3094A18B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8075181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1E055B-E329-42C6-B46E-42C1D89A3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E29F4E-258B-4CBD-9D48-8972C1B9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b1b2b2bdec4e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33412-AD22-4469-BC45-C39A786D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E80CA-B3B1-4AC6-B124-CB2CB35DD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B1A1B4-37BB-4AFE-9F4A-6AAB5EF2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能独立执行“写通项—配指数—算系数—核对范围”，并说明每一步理由。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E214BB-CCB7-465D-B501-D7F04324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F2C83C-B0F4-4F1D-BE69-AC01B91F3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23D997-1ADB-4240-8DB2-DAC6274D8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(a+b)^7 的展开中，含 b² 的项是：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9C37D5-1211-48E5-84DF-52F0E624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M2 的二项式深化或课程外近似内容混入 M1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57EA7C-7A7A-44AC-8C51-08BC20C1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9DB8EA-9017-46F6-B290-CC90B86F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1627F6-8954-4871-91A9-5E74CEDA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E685E8-7971-4BAC-A216-441C1C81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032978-EF89-4C8C-9003-D44469A8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36845-9671-413A-B70C-A8AFB901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B422D0-0F2D-4723-AC24-3DADCCD0B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243663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D63C58-EFB8-45F8-B9F6-EC4E026F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E4B5E8-12AE-4EF0-A648-492A3B3C3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238a26cd3f4a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1E3D79-2A4B-46B0-9F1F-541FEF1E1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50409D-E5AD-454E-800E-86732700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9BA27C-A6CB-4AA6-AAD1-E806F1E6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492698-4A70-4E46-B2B1-70579D1F8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4F2A5F-43BA-4D84-B419-A7E39100F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DD02A4-1E58-4774-920C-073B0BC2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D3ED83-C949-4DA0-835F-CB5A79BB2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4AB45-4A00-414E-A2D4-3394D183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97133C-102A-4E55-BF66-006256F21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算系数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2CE5B8-142E-4450-8E91-582A460CE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F7A9D8-58F0-40B2-91C1-4424ED4E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FADDB5-5747-4D85-868A-3BC1EAF9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682CD5-FD42-4236-9482-D2F16F653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ECFFBA-C4C7-4D21-8D00-7FB93748E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(a+b)^7 的展开中，含 b² 的项是：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FBB9BC-69AB-4BFD-8C0D-05410D0BA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46E849-C749-4287-A449-7AA22642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1BABF1-B5D0-44B7-B602-15C63ACE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正确结论：C(7,2)a^5b²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解析：通项为C(n,k)a^(n−k)b^k；令k=2。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34C919-FF00-4FB4-9D1F-AFC719C8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E972FE-69BA-439F-9C86-B7417A6F8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E0EE55-4B17-43E2-B962-2E3B4CB0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0F60E5-DAB6-43E9-BE7D-027A8F18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8973159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469AAD-A56B-4CEE-BB6D-F8AD1E53F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3DF2F7-9850-46D4-9996-46034388C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242353a20449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564E18-9F62-4494-8776-6A73180BF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5131EC-24A7-4DD9-8CCC-50FD6E7D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C6A0C-2505-44FC-B013-29FB0B0C8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5E897B-4C41-475C-8538-EBF83C49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9D7F4B-C1D3-4E9F-8628-939013045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681C57-D580-4597-A66E-9B25D0B7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E2AD6D-E5F5-48FB-A843-0DCDB937B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ED5197-5748-4D88-90B5-CC06ACB30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F614D-EFBB-462B-8F1D-2C60EAB71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ABF656-81E1-420F-8D55-88382842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61F859-3492-4C22-B342-C4489DF2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918B8C-1246-4F25-98A5-79C30F58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CB7833-FE82-45CF-80B1-334343D0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D8A556-618C-47D8-8A43-448B9FE1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546472-3D22-450C-A55D-010F72C2A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803DED-7AC9-4442-83D1-934470AD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DADF5A-F276-4EDB-8C63-F6A03C16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087402-7C25-4D3A-AAD2-1313F69B0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025EC4-00B6-4916-A06E-F3869EFA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6583638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859E84-AC42-40DD-84AF-3B2F3680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8A7A50-893A-40CF-BF50-9A959A12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aa46ce1b864a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4A2FFF-FB06-4FAB-B807-2515584F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A9519-8DFA-4EAF-B878-0E791FDF3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B8713-3570-49FE-AC64-A624F8EF7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756482-BCD4-4072-A567-8FFA6A362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D2A1AF-39AC-4D16-9573-25861AC4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6603AE-3144-45D3-8D3B-D66643979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01CDEA-D880-46B5-97C0-665D3D3D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435DE3-B8C6-4B88-8B6C-A61EDFC2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818467-D143-4D1E-ADF4-165CB132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50F37F-F7D1-41BC-8492-F5F5BC8A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BA9249-6DAB-4900-8074-9093D6E7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DB6511-78BC-4947-8EE2-1307B7DD6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3B9C32-73B1-407C-967E-B9AAD3DE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0E14A-F3F6-4C3C-B029-E80A281E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7A7227-B49D-4C82-A44E-887DF738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9B11CC-5152-434B-97A3-975F82E6C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D6D95A-B6FE-4243-8280-F1A6D842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239572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BDDE25-0B44-4EC4-A1C3-04E85FB09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2E51F8-2AB4-4F4B-BB3F-8D9F342E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3ac474ca1f46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88ECBC-292B-429B-AC60-1593F8723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B52EC2-1E66-4EA1-9C13-D6B858A1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4273A9-BF78-42F8-91F8-D6327021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0B364A-1697-4181-8B97-012901510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(a+b)^7 的展开中，含 b² 的项是：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D302F-7F92-46A8-896E-61FE735A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7F3B07-0B16-4E06-8FAA-1756C6CB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20520-3E33-48B0-AFEE-7C6865D7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39EFE-19E4-4E66-97DE-DC936C23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9A84AE-1BEA-4E92-B211-1AE50205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D67D6D-E69B-4C5A-835A-F704ECC6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BBA541-9687-40F8-B0F7-974B4AB25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B8701F-FE1E-4DE3-B860-0986A68E8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009971-BFFD-43F8-88E7-371A67CD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6B87DD-14BB-4130-98A2-FA096571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37A19D-5AF5-4987-AF6D-0440236A4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6D0169-0CC3-4A40-BC50-005DBBB74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5C9C45-7A43-4AC4-80FF-5E2794B07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9394889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7054FE-C76B-473D-8ED4-8C345807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0C02E8-0A88-40E4-BA5C-981D0F622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dee2f0070448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26924C-4461-45E7-B72B-A3365633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E097D-39EE-4346-9359-73236967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26E321-E204-4456-BF25-1E8AC5EA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F5FAC-E15B-4F3C-8E9F-07777C23F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(a+b)^8 的展开中，含 b² 的项是：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64E90E-7B7E-4288-9450-C59638B2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1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C54191-D762-4C4A-8FAE-1A8CDB71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9B6C7-8D31-45BB-9D9D-1603FD0F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21A391-22BD-4C2E-84F1-D1FD6FEC7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09ABAA-84BF-4B16-B18F-C4D9060B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371DD0-3A2A-463A-91EF-6981829A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DA3506-9E99-4041-BC2A-0FC3E772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BAC561-26FD-41E7-9B4B-6EF7CA01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3E2F43-B017-4B81-8426-ED5D6A51B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86B532-4439-417D-A98B-C051AD55B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AEB37C-7D14-45E2-9B9E-B0C82F3DF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3E39E5-6768-4176-9147-0450EF3A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E943CD-9D9E-411D-91D4-797B2364E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B3ADAD-ACA6-4299-8B97-78F1741F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F45822-A07B-4EC1-A5C6-E06CC6E8E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9878071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21021A-AA1B-4C85-A34C-1DFEB64E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5188EF-6821-4DB6-9DDA-FE1E0A51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26d5de7e8b49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8E6945-D2F9-43CB-A867-68BC8DAF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DBC01C-86B4-49C2-86ED-0880DE96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E9055F-9583-411F-B733-FA0D1CEE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CAC44E-B4B4-42C7-95A8-FDE862F3F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49B682-B5D7-49F2-BA61-7FEC0B921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在 (a+b)^7 的展开中，含 b² 的项是：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7EFEAE-62A8-4ECE-90BD-8FA847066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B73925-3BAF-4A35-BE3C-26BAA9F0B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4454C5-A75A-4C24-97D1-814A63EF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181699-4AB4-416E-B56D-CE2CF545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在 (a+b)^8 的展开中，含 b² 的项是：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480190-0B38-400E-A992-E3849FCB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0D44CD-A7CC-4CA4-A1E7-1D2819F7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AC3FBB-6871-4024-858C-F0A0A78DD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FEFD79-E427-4AAF-AF62-302249CF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(1+x)^8=Σ(k=0→8) C(8,k)x^k，则 x^7 的系数是：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806202-01C7-4B70-BA21-72335BA9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57EB77-46DF-402F-84BF-F31DF8FE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BECD7E-D316-411E-A226-F2C114495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83C212-4333-4500-B131-B9236C644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2050799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657581-03A9-4BD0-9A84-F2963666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5E920D-5760-4181-A167-64D48AAE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c66f9c740b49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26C276-55BE-418A-90F1-C3CC023D6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E8D902-60B0-436B-9A73-330E42A3B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D13EF6-8A7C-448C-84AB-ACD7719E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43FC55-FD12-4635-9A62-C42FD6522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9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10350A-129F-4EB1-AA08-590624E4E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E2853A-8BDC-4A18-B22F-A1CAF691C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BBA14F-9CAE-4381-854F-39861FAC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5BF1E8-E546-4BDB-8D27-117F421B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正确结论：C(8,2)a^6b²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解析链：通项为C(n,k)a^(n−k)b^k；令k=2。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E11450-CC1C-4663-A895-EED2E313E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88F987-FDC6-410C-A9D8-F3C0ADBDA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DE009D-41EA-4F09-8C52-67EBA1BF3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6F35B1-04EF-4AF5-9519-13CE07AA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0104309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CD0275-92D4-4910-B1EF-4EA0E8F0D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2A7CC-30AD-4738-8D76-EB2047C3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6091c5d9b34b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58961-5E07-4031-8568-EBE7AB50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A9949-9CE0-4073-B9C4-B4DCCB8E6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269AC-D114-4668-91D7-6B3628F88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7DBCBE-4EC3-466B-A897-B8E610B2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(1+x)^8=Σ(k=0→8) C(8,k)x^k，则 x^7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4A15B0-256F-455A-A4D5-B7C78871F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09E4D9-9F79-4AAC-AB67-295B4C50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9E95EB-0BE8-4303-86F5-539FDC676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F6FA5-D0BF-43BC-927F-094311388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E96FDD-207C-4ED7-B3A1-F4C6A673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9B14C9-0570-4060-9150-85EC7C0E3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315103-EBF3-4F93-A5F0-44D5626B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1860C7-1C24-4355-A166-7613CCD54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C0676A-02BC-470C-9BD3-F7DB8FA3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2111629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D29C44-5338-4B50-BB93-6825C8A71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478A2-0732-4EAE-822A-FE147B88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b0e5ec89cc45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CCEF4-0ACA-4C26-AD6B-9E72BCE6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05614-A3E8-414E-B079-8E3ABA8D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9D401-0E05-485C-BD4E-8AE6C256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B68A48-9C2D-43BE-BDA8-B2478CABE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DA5BE1-0CB8-46EA-A0E1-5A7292DA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2DFAD5-1D63-4EE1-9CA5-5ABF97FA8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(1+x)^9=Σ(k=0→9) C(9,k)x^k，则 x^8 的系数是：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B2D1F0-A2C7-4796-876D-C01DC54C7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M2 的二项式深化或课程外近似内容混入 M1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2B4B05-9B16-4C57-9CCB-741B36605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3DECEE-760E-482E-B305-6D3A4E7B0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A34AC9-0382-4A93-A499-EF5F2ADB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B891F8-33C3-4EB5-968F-CDC0934BC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DD89E4-20CF-4CB3-BE26-1BF21F60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D0F98C-C85F-48DB-B992-8F2C199C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92EA7C-147D-4E77-9C74-C4B1761AA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3675130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76B54A-0B06-4144-B55E-B0CEF8DD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5D7C39-A4D2-4414-A5C9-7BC04A24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ffc64c282d4e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816F9F-5F6D-4E75-8FC4-363A3595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BB7C7D-8ADB-4E1E-B4CF-39831D46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E74BF4-AC7D-4584-94F3-0409B4DF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06F66D-B05F-47E8-8D9A-4E9CD37F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E27049-3F55-4C44-B754-C2FFB2B8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6CDB54-BC58-4139-A080-FBC6F3ADD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52EE67-6231-412D-9E39-4663E1E8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AA7794-F832-4E42-94C1-CD20824B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A1184D-F2C4-4A91-85B0-CB8353A5A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算系数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FA1919-B5DE-4766-9D0A-93C7D649E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5D6B35-F004-4023-8B21-14900EAE2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0D93B4-2D84-4783-BA7F-8B83AC60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F7A4DC-7A20-478D-A1BC-3DA47FF6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87679A-E183-4BBA-A84A-43F505A0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(1+x)^9=Σ(k=0→9) C(9,k)x^k，则 x^8 的系数是：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EA7757-3D39-41DD-9151-0F359A4D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BFC719-ED1C-4036-82DC-BFC98A4C7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0F8067-E8A9-45A5-B6F5-A359BF01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解析：系数为C(9,8)=C(9,1)=9。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46002E-FD6F-45F7-92D5-0632502D1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44AFAF-58C2-46CE-9044-1C55A6FD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3160AE-7CA2-4216-BD9C-F37A0D1AF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AE5779-52B8-4624-9AD4-A45DBCAF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5391583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3AEFD5-A2A8-45CD-80C4-AE60843DE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C04650-5E0F-400D-A970-E33259AB7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b69c746a1449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50BB54-5242-4865-9907-8F79904C8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A5590-8476-4E57-BC69-6898E3C3E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E18DEF-1928-4832-AEA3-2DF43B21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462F26-1733-4C6D-9C40-455D0245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4325C5-B820-45EC-8FE6-21593D56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82E97-2C05-477B-AAFC-E4BD76A4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8405E6-825F-421B-AE90-CFA8A900D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6516E7-C60B-41D1-8469-79E3C1D9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D6CD95-0DC2-4882-A40B-5C4C7B7D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5E7BD2-D193-405B-8F4D-AF377668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5FDF55-8D1B-4437-A1D7-B1760863B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14D3CC-00FE-492D-89C8-41AE0A028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C349E1-2915-40A0-9A94-27299F92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53A593-E5B2-4CAA-8BD4-173927C1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FD2A2E-614B-49DA-BFCC-52C5827A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938B89-EA9E-4FED-B0F1-30F32D61E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A6C1A0-D026-470B-B28E-2E3FBD0A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9132F3-A070-46E0-9CDC-F5B0CD8C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C88ADC-09EC-4769-AA13-59BAADC7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7848428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DE897F-E0A3-496C-830C-1CA050663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0E581-7470-4D42-B8A3-531C94CA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17c4ea28f249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C3E7ED-66FB-4216-AC92-6A96E37AD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697CEE-EA4B-4654-805B-60D054871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7ACE5-7F20-4D26-9347-0926C27B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0792F2-4895-4383-BAD5-350A18AF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F5C190-C2A4-46AA-A5CE-716D92DF5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852BC1-232C-4786-B271-886C9FC06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DA9A5-830E-40E4-B87A-D1DFE463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9BD447-955F-4E4F-9617-D07F1B2A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0D503C-2165-4224-8728-5521D584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7660B0-FC14-4758-A210-CC8DCAAA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EF9D1D-F315-40D9-ADEE-BB45237C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89E10E-1893-42B8-AF07-F6E3C337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A47518-817F-4F00-A023-F1802658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C4F3DD-7147-4E88-94B4-CA45CF75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9950B2-FC1F-46B3-AC2E-24E9A4BE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D4EFFC-ACE6-4DC7-99DE-239CA42A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AB6807-1234-4032-A2C1-2077391C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3271623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5D6F6D-10BC-4892-A758-9DC5BAF4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0CF64-D7AC-4640-AE55-A39CDAB7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1407db47574b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1AF67A-30DC-476F-BA1E-DDB40F2A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6746B-833B-4026-A123-71DFA965C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8E56F8-6023-4FBA-8400-025CC225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69BA0F-4B29-45DC-929C-F5DEC351C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(1+x)^9=Σ(k=0→9) C(9,k)x^k，则 x^8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9EF880-56D7-42CE-9E54-EE4280400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164659-6562-45F7-B3B0-CC21C7CED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E69556-5DB3-4D07-A686-1A402CE7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CFB9B7-5294-4F0E-BC65-C969F9B9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EA767C-759F-4821-8D16-B3B8C2C9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4048E2-795E-4872-AA97-141A89695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612816-9C30-48B6-91B9-BD6C8247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0E7BF-7F3C-4773-AAA5-B99EF0038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8FBEC6-752B-4526-BDAC-3ED223E6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51B759-6C97-4494-9141-BD492CB85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3CD856-E8AD-4449-97F5-A1084801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688344-FA95-421F-BBE8-982BB1A1A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A95767-5F08-4333-80DB-0B7C0943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8765989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E6D52F-75FC-4233-BDF5-1E2E3AE5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8E18A1-2265-484E-A892-923875A5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9768e2b91441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D41AF-E8FE-4F2B-A02F-D67979303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EA2B60-5DDB-4DA5-B960-8598BDFF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E99825-D52F-41DB-8F10-3C94476E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BFCA2B-1325-44A8-A794-FFE9D2E3D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(1+x)^10=Σ(k=0→10) C(10,k)x^k，则 x^9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C7E7D6-0B37-44AC-88AF-BDA6E557A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1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1F9C17-3D51-4273-BA0C-FF100681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160115-7C72-4C80-9807-73006801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CB8DE9-4C78-4F81-86B7-D8B18DCB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6D3C21-8172-4AEC-BD29-391A18C53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00F544-1BED-4112-82EB-77A92A1C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1AE4FF-366A-46F6-8898-50C2EA4F8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940A76-FE8F-45E2-9656-C9C52313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22EB40-F05A-4752-9A6F-C5E159F57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C4194D-A6E3-4DF8-998F-9CA4FF960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AFCC09-E5AD-47C2-A99D-C2918728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CE4E61-122D-4519-A32A-6296AFD00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D3D409-37AD-4F63-8CD2-117858FC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28FA90-F66F-49F0-B09D-AF6B52AE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26ADC3-91C4-4FEC-9462-5D06BF56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0732476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06483E-F912-45CC-A67A-EBAD73F3B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458C52-E4BB-4023-B4D9-6A09AED6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c9337bdd1643b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0B137A-71C7-4AA9-ABA6-5B57075D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4291A8-6D57-4767-9C48-D99B82FF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975A4-AFF8-4EFD-9316-E866103C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7C679-BF6B-4977-AA41-D21475A2C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D344A8-5FEC-489B-882C-AAAA907C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(1+x)^9=Σ(k=0→9) C(9,k)x^k，则 x^8 的系数是：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3887BD-DF0B-41CF-A29F-8ABFB5A49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CE6673-7D75-4E54-9E10-9FD055F0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92887E-7388-4703-903A-58419D1D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BCA6B-A6BA-423F-9A97-A2B7C2F0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(1+x)^10=Σ(k=0→10) C(10,k)x^k，则 x^9 的系数是：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3A8543-ADDD-44E2-BEFE-8465CDCA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7724E8-A3D1-4CC6-A157-78F32552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D8CAF5-EC8D-401B-A8A8-A38F4832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705FF3-6E10-43EC-A013-F6DFCCB50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【原创参数变式｜二项展开】以下参数为训练所设，不是考评局或新闻资料中的实际数据：展开 (1+x)^12，x² 的系数是：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93E3FC-002B-4BA5-9E6A-EE6DB5863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D73B81-A232-4585-957C-87662B2DF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EB6B4D-0B57-4750-ACB5-715994737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4F0A5E-8883-4C56-8601-AA020C83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18742329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644C82-4980-4FAF-94B4-98C8DD8A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48A7A-2D2F-4568-9CFB-4F8EF2B2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31f5658d0249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2A4DD5-E24D-40F0-87BE-4F198CDD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92D479-8002-4EBF-837D-714909BE4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BB390E-B067-4770-987F-F0441E05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D57584-3999-4CB8-899F-8E9D9BCC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9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A20213-1FD6-4359-B504-CD9C5C05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D68C97-89EB-4011-B808-334738F6B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BE54ED-0262-4675-9CB8-09B59FD99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04CDDA-24B1-475E-9D60-4FD855CC5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解析链：系数为C(10,9)=C(10,1)=10。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6557A3-EBA6-4136-AB1E-C843AC91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BB86A7-6A2A-4E80-99F2-36D555D3E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0A7EA2-EA95-4C0F-AA8B-217E12F8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371816-DE7E-497F-9D11-78E8316B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6616890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48642E-58D4-4383-BAE8-3F0E436E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787D00-1F92-4D6E-B0B3-AEA38A74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75c79739945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8ADDB7-98FE-4D3C-83D7-0C03F6DD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195CE-31F1-4DC1-BECE-91FC76EF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856AD8-1CB4-42AB-B5B5-8183E2A32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A9529A-1145-4043-BE9F-93FE9C8A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【原创参数变式｜二项展开】以下参数为训练所设，不是考评局或新闻资料中的实际数据：展开 (1+x)^12，x²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4E3425-AA30-439E-9CEF-E18C644CB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70624E-D76B-4A2E-BC28-F0C7C9BD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180CBB-7EC2-4BD2-8442-9E283AF4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ED97BD-AB88-47AA-A308-9A33AA12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ABF49D-0148-4CE8-A09F-4785FEB9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402912-2289-4669-A453-6F3847AA6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A24008-7BA7-4C7A-9454-B4BE63A7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DFE2C8-2695-4AC1-9B20-B0FDA414B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二项展开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B0614D-124B-4986-A25E-381ED693E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07261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2026-08-21T03:57:37.0000000Z</dcterms:created>
  <dcterms:modified xsi:type="dcterms:W3CDTF">2026-08-21T03:57:37.0000000Z</dcterms:modified>
</coreProperties>
</file>