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34e586bf4a4b52" /><Relationship Type="http://schemas.openxmlformats.org/officeDocument/2006/relationships/extended-properties" Target="/docProps/app.xml" Id="R400b8e1527b742a2" /><Relationship Type="http://schemas.openxmlformats.org/officeDocument/2006/relationships/officeDocument" Target="/ppt/presentation.xml" Id="R5151b35ffefb44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0a350110804042"/>
  </p:sldMasterIdLst>
  <p:notesMasterIdLst>
    <p:notesMasterId xmlns:r="http://schemas.openxmlformats.org/officeDocument/2006/relationships" r:id="R9850a54f843c4877"/>
  </p:notesMasterIdLst>
  <p:sldIdLst>
    <p:sldId xmlns:r="http://schemas.openxmlformats.org/officeDocument/2006/relationships" id="256" r:id="Re58dee6b1ee448e6"/>
    <p:sldId xmlns:r="http://schemas.openxmlformats.org/officeDocument/2006/relationships" id="257" r:id="R3dbefb432dc5484b"/>
    <p:sldId xmlns:r="http://schemas.openxmlformats.org/officeDocument/2006/relationships" id="258" r:id="R1e4d1404638a4aed"/>
    <p:sldId xmlns:r="http://schemas.openxmlformats.org/officeDocument/2006/relationships" id="259" r:id="Rce153b560e844900"/>
    <p:sldId xmlns:r="http://schemas.openxmlformats.org/officeDocument/2006/relationships" id="260" r:id="R50a8271b88f34f89"/>
    <p:sldId xmlns:r="http://schemas.openxmlformats.org/officeDocument/2006/relationships" id="261" r:id="R9e3b05c100b64f68"/>
    <p:sldId xmlns:r="http://schemas.openxmlformats.org/officeDocument/2006/relationships" id="262" r:id="Rdbc82454e07244f9"/>
    <p:sldId xmlns:r="http://schemas.openxmlformats.org/officeDocument/2006/relationships" id="263" r:id="Rb9fb82e5ab7846be"/>
    <p:sldId xmlns:r="http://schemas.openxmlformats.org/officeDocument/2006/relationships" id="264" r:id="R92fc31a2dc0547cb"/>
    <p:sldId xmlns:r="http://schemas.openxmlformats.org/officeDocument/2006/relationships" id="265" r:id="R10debf13274b4b49"/>
    <p:sldId xmlns:r="http://schemas.openxmlformats.org/officeDocument/2006/relationships" id="266" r:id="R4eacd6ce07174eb7"/>
    <p:sldId xmlns:r="http://schemas.openxmlformats.org/officeDocument/2006/relationships" id="267" r:id="Rd78bf3d6ae3e49ea"/>
    <p:sldId xmlns:r="http://schemas.openxmlformats.org/officeDocument/2006/relationships" id="268" r:id="R70903a1df4c24aab"/>
    <p:sldId xmlns:r="http://schemas.openxmlformats.org/officeDocument/2006/relationships" id="269" r:id="R63d4a7a361d241b7"/>
    <p:sldId xmlns:r="http://schemas.openxmlformats.org/officeDocument/2006/relationships" id="270" r:id="R3dd5d46282ba4bbc"/>
    <p:sldId xmlns:r="http://schemas.openxmlformats.org/officeDocument/2006/relationships" id="271" r:id="R6fb26f2f2a37436e"/>
    <p:sldId xmlns:r="http://schemas.openxmlformats.org/officeDocument/2006/relationships" id="272" r:id="R0e07a9ad30b14383"/>
    <p:sldId xmlns:r="http://schemas.openxmlformats.org/officeDocument/2006/relationships" id="273" r:id="R26bc3f1ac1884797"/>
    <p:sldId xmlns:r="http://schemas.openxmlformats.org/officeDocument/2006/relationships" id="274" r:id="Re021b11162494bbb"/>
    <p:sldId xmlns:r="http://schemas.openxmlformats.org/officeDocument/2006/relationships" id="275" r:id="Rb4ac57bfd0d94460"/>
    <p:sldId xmlns:r="http://schemas.openxmlformats.org/officeDocument/2006/relationships" id="276" r:id="R0d71654dccd444d2"/>
    <p:sldId xmlns:r="http://schemas.openxmlformats.org/officeDocument/2006/relationships" id="277" r:id="R6d3020f685674baa"/>
    <p:sldId xmlns:r="http://schemas.openxmlformats.org/officeDocument/2006/relationships" id="278" r:id="R128a19d712794bce"/>
    <p:sldId xmlns:r="http://schemas.openxmlformats.org/officeDocument/2006/relationships" id="279" r:id="R3bd8dec792554e0c"/>
    <p:sldId xmlns:r="http://schemas.openxmlformats.org/officeDocument/2006/relationships" id="280" r:id="Rc557bcb1c0534add"/>
    <p:sldId xmlns:r="http://schemas.openxmlformats.org/officeDocument/2006/relationships" id="281" r:id="Rb85fcced6e424aa7"/>
    <p:sldId xmlns:r="http://schemas.openxmlformats.org/officeDocument/2006/relationships" id="282" r:id="R97945b49a6f043aa"/>
    <p:sldId xmlns:r="http://schemas.openxmlformats.org/officeDocument/2006/relationships" id="283" r:id="Rd08afb478b064277"/>
    <p:sldId xmlns:r="http://schemas.openxmlformats.org/officeDocument/2006/relationships" id="284" r:id="Rd10d1f9517a04530"/>
    <p:sldId xmlns:r="http://schemas.openxmlformats.org/officeDocument/2006/relationships" id="285" r:id="Raf94453e00694a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3489b8ed10496e" /><Relationship Type="http://schemas.openxmlformats.org/officeDocument/2006/relationships/slideMaster" Target="/ppt/slideMasters/slideMaster1.xml" Id="Rf80a350110804042" /><Relationship Type="http://schemas.openxmlformats.org/officeDocument/2006/relationships/notesMaster" Target="/ppt/notesMasters/notesMaster1.xml" Id="R9850a54f843c4877" /><Relationship Type="http://schemas.openxmlformats.org/officeDocument/2006/relationships/presProps" Target="/ppt/presProps.xml" Id="Ra707a8ce97ba4ce5" /><Relationship Type="http://schemas.openxmlformats.org/officeDocument/2006/relationships/tableStyles" Target="/ppt/tableStyles.xml" Id="R1ea23628cb33452e" /><Relationship Type="http://schemas.openxmlformats.org/officeDocument/2006/relationships/slide" Target="/ppt/slides/slide1.xml" Id="Re58dee6b1ee448e6" /><Relationship Type="http://schemas.openxmlformats.org/officeDocument/2006/relationships/slide" Target="/ppt/slides/slide2.xml" Id="R3dbefb432dc5484b" /><Relationship Type="http://schemas.openxmlformats.org/officeDocument/2006/relationships/slide" Target="/ppt/slides/slide3.xml" Id="R1e4d1404638a4aed" /><Relationship Type="http://schemas.openxmlformats.org/officeDocument/2006/relationships/slide" Target="/ppt/slides/slide4.xml" Id="Rce153b560e844900" /><Relationship Type="http://schemas.openxmlformats.org/officeDocument/2006/relationships/slide" Target="/ppt/slides/slide5.xml" Id="R50a8271b88f34f89" /><Relationship Type="http://schemas.openxmlformats.org/officeDocument/2006/relationships/slide" Target="/ppt/slides/slide6.xml" Id="R9e3b05c100b64f68" /><Relationship Type="http://schemas.openxmlformats.org/officeDocument/2006/relationships/slide" Target="/ppt/slides/slide7.xml" Id="Rdbc82454e07244f9" /><Relationship Type="http://schemas.openxmlformats.org/officeDocument/2006/relationships/slide" Target="/ppt/slides/slide8.xml" Id="Rb9fb82e5ab7846be" /><Relationship Type="http://schemas.openxmlformats.org/officeDocument/2006/relationships/slide" Target="/ppt/slides/slide9.xml" Id="R92fc31a2dc0547cb" /><Relationship Type="http://schemas.openxmlformats.org/officeDocument/2006/relationships/slide" Target="/ppt/slides/slide10.xml" Id="R10debf13274b4b49" /><Relationship Type="http://schemas.openxmlformats.org/officeDocument/2006/relationships/slide" Target="/ppt/slides/slide11.xml" Id="R4eacd6ce07174eb7" /><Relationship Type="http://schemas.openxmlformats.org/officeDocument/2006/relationships/slide" Target="/ppt/slides/slide12.xml" Id="Rd78bf3d6ae3e49ea" /><Relationship Type="http://schemas.openxmlformats.org/officeDocument/2006/relationships/slide" Target="/ppt/slides/slide13.xml" Id="R70903a1df4c24aab" /><Relationship Type="http://schemas.openxmlformats.org/officeDocument/2006/relationships/slide" Target="/ppt/slides/slide14.xml" Id="R63d4a7a361d241b7" /><Relationship Type="http://schemas.openxmlformats.org/officeDocument/2006/relationships/slide" Target="/ppt/slides/slide15.xml" Id="R3dd5d46282ba4bbc" /><Relationship Type="http://schemas.openxmlformats.org/officeDocument/2006/relationships/slide" Target="/ppt/slides/slide16.xml" Id="R6fb26f2f2a37436e" /><Relationship Type="http://schemas.openxmlformats.org/officeDocument/2006/relationships/slide" Target="/ppt/slides/slide17.xml" Id="R0e07a9ad30b14383" /><Relationship Type="http://schemas.openxmlformats.org/officeDocument/2006/relationships/slide" Target="/ppt/slides/slide18.xml" Id="R26bc3f1ac1884797" /><Relationship Type="http://schemas.openxmlformats.org/officeDocument/2006/relationships/slide" Target="/ppt/slides/slide19.xml" Id="Re021b11162494bbb" /><Relationship Type="http://schemas.openxmlformats.org/officeDocument/2006/relationships/slide" Target="/ppt/slides/slide20.xml" Id="Rb4ac57bfd0d94460" /><Relationship Type="http://schemas.openxmlformats.org/officeDocument/2006/relationships/slide" Target="/ppt/slides/slide21.xml" Id="R0d71654dccd444d2" /><Relationship Type="http://schemas.openxmlformats.org/officeDocument/2006/relationships/slide" Target="/ppt/slides/slide22.xml" Id="R6d3020f685674baa" /><Relationship Type="http://schemas.openxmlformats.org/officeDocument/2006/relationships/slide" Target="/ppt/slides/slide23.xml" Id="R128a19d712794bce" /><Relationship Type="http://schemas.openxmlformats.org/officeDocument/2006/relationships/slide" Target="/ppt/slides/slide24.xml" Id="R3bd8dec792554e0c" /><Relationship Type="http://schemas.openxmlformats.org/officeDocument/2006/relationships/slide" Target="/ppt/slides/slide25.xml" Id="Rc557bcb1c0534add" /><Relationship Type="http://schemas.openxmlformats.org/officeDocument/2006/relationships/slide" Target="/ppt/slides/slide26.xml" Id="Rb85fcced6e424aa7" /><Relationship Type="http://schemas.openxmlformats.org/officeDocument/2006/relationships/slide" Target="/ppt/slides/slide27.xml" Id="R97945b49a6f043aa" /><Relationship Type="http://schemas.openxmlformats.org/officeDocument/2006/relationships/slide" Target="/ppt/slides/slide28.xml" Id="Rd08afb478b064277" /><Relationship Type="http://schemas.openxmlformats.org/officeDocument/2006/relationships/slide" Target="/ppt/slides/slide29.xml" Id="Rd10d1f9517a04530" /><Relationship Type="http://schemas.openxmlformats.org/officeDocument/2006/relationships/slide" Target="/ppt/slides/slide30.xml" Id="Raf94453e00694a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49d74e07dd41e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d0fe62699d54a47" /><Relationship Type="http://schemas.openxmlformats.org/officeDocument/2006/relationships/notesMaster" Target="/ppt/notesMasters/notesMaster1.xml" Id="Ra0331fea97614b7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389a0ee73d4c2d" /><Relationship Type="http://schemas.openxmlformats.org/officeDocument/2006/relationships/notesMaster" Target="/ppt/notesMasters/notesMaster1.xml" Id="Rab609f15572549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30c7d7293a043c2" /><Relationship Type="http://schemas.openxmlformats.org/officeDocument/2006/relationships/notesMaster" Target="/ppt/notesMasters/notesMaster1.xml" Id="Rfa4548581d8f468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641a35ea66f40f4" /><Relationship Type="http://schemas.openxmlformats.org/officeDocument/2006/relationships/notesMaster" Target="/ppt/notesMasters/notesMaster1.xml" Id="Rafb19143c44b43c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7b2b03b1d96411c" /><Relationship Type="http://schemas.openxmlformats.org/officeDocument/2006/relationships/notesMaster" Target="/ppt/notesMasters/notesMaster1.xml" Id="Re0f8deefeec54e4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136988efc740f8" /><Relationship Type="http://schemas.openxmlformats.org/officeDocument/2006/relationships/notesMaster" Target="/ppt/notesMasters/notesMaster1.xml" Id="Raa1b33812fb843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aef4400428423b" /><Relationship Type="http://schemas.openxmlformats.org/officeDocument/2006/relationships/notesMaster" Target="/ppt/notesMasters/notesMaster1.xml" Id="R341a918a79b848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662e17ef654a16" /><Relationship Type="http://schemas.openxmlformats.org/officeDocument/2006/relationships/notesMaster" Target="/ppt/notesMasters/notesMaster1.xml" Id="Rc8bd759e5fd5449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bb25d283a645e8" /><Relationship Type="http://schemas.openxmlformats.org/officeDocument/2006/relationships/notesMaster" Target="/ppt/notesMasters/notesMaster1.xml" Id="R174bcd146ecd48e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8d0b7b62985434d" /><Relationship Type="http://schemas.openxmlformats.org/officeDocument/2006/relationships/notesMaster" Target="/ppt/notesMasters/notesMaster1.xml" Id="Rf26b101be86a4ae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46151579be047a8" /><Relationship Type="http://schemas.openxmlformats.org/officeDocument/2006/relationships/notesMaster" Target="/ppt/notesMasters/notesMaster1.xml" Id="R1b5b8fe8793b4b9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1b571d676214f74" /><Relationship Type="http://schemas.openxmlformats.org/officeDocument/2006/relationships/notesMaster" Target="/ppt/notesMasters/notesMaster1.xml" Id="R189c5cad17e447e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c7c160b5ea24276" /><Relationship Type="http://schemas.openxmlformats.org/officeDocument/2006/relationships/notesMaster" Target="/ppt/notesMasters/notesMaster1.xml" Id="Rfdb52b23399d4fc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5357a2c3a554b43" /><Relationship Type="http://schemas.openxmlformats.org/officeDocument/2006/relationships/notesMaster" Target="/ppt/notesMasters/notesMaster1.xml" Id="R80effadb3588471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36ba9f0880f49ed" /><Relationship Type="http://schemas.openxmlformats.org/officeDocument/2006/relationships/notesMaster" Target="/ppt/notesMasters/notesMaster1.xml" Id="Rd217c3510bc145c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d70ac736beb4caa" /><Relationship Type="http://schemas.openxmlformats.org/officeDocument/2006/relationships/notesMaster" Target="/ppt/notesMasters/notesMaster1.xml" Id="Recab874026744bc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482a7d3d8c14bf5" /><Relationship Type="http://schemas.openxmlformats.org/officeDocument/2006/relationships/notesMaster" Target="/ppt/notesMasters/notesMaster1.xml" Id="R9e71c25b7c9e4f3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39ed8f96e934434" /><Relationship Type="http://schemas.openxmlformats.org/officeDocument/2006/relationships/notesMaster" Target="/ppt/notesMasters/notesMaster1.xml" Id="Re52d396cb43d485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23cb140ab434ddd" /><Relationship Type="http://schemas.openxmlformats.org/officeDocument/2006/relationships/notesMaster" Target="/ppt/notesMasters/notesMaster1.xml" Id="Rfb4219a57ab0417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25473dd7ec74b58" /><Relationship Type="http://schemas.openxmlformats.org/officeDocument/2006/relationships/notesMaster" Target="/ppt/notesMasters/notesMaster1.xml" Id="R5e11942d2f80406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808051573e244ab" /><Relationship Type="http://schemas.openxmlformats.org/officeDocument/2006/relationships/notesMaster" Target="/ppt/notesMasters/notesMaster1.xml" Id="Rda292eeb36324e4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df3604d457248ce" /><Relationship Type="http://schemas.openxmlformats.org/officeDocument/2006/relationships/notesMaster" Target="/ppt/notesMasters/notesMaster1.xml" Id="R0bdd92b017ad471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29e5186dc774c6a" /><Relationship Type="http://schemas.openxmlformats.org/officeDocument/2006/relationships/notesMaster" Target="/ppt/notesMasters/notesMaster1.xml" Id="Rd0e4fac3dd61457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88bb35d365143e9" /><Relationship Type="http://schemas.openxmlformats.org/officeDocument/2006/relationships/notesMaster" Target="/ppt/notesMasters/notesMaster1.xml" Id="R5a9712f1e53d436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5c56eea37604edf" /><Relationship Type="http://schemas.openxmlformats.org/officeDocument/2006/relationships/notesMaster" Target="/ppt/notesMasters/notesMaster1.xml" Id="R0fdd5229349d424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c3a69909d6443e7" /><Relationship Type="http://schemas.openxmlformats.org/officeDocument/2006/relationships/notesMaster" Target="/ppt/notesMasters/notesMaster1.xml" Id="Rccdc90ff71e9481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c6899d4185148a6" /><Relationship Type="http://schemas.openxmlformats.org/officeDocument/2006/relationships/notesMaster" Target="/ppt/notesMasters/notesMaster1.xml" Id="R15a5e87577bd441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3196ee36db04e25" /><Relationship Type="http://schemas.openxmlformats.org/officeDocument/2006/relationships/notesMaster" Target="/ppt/notesMasters/notesMaster1.xml" Id="R2f44541a8633488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e445654402c42ad" /><Relationship Type="http://schemas.openxmlformats.org/officeDocument/2006/relationships/notesMaster" Target="/ppt/notesMasters/notesMaster1.xml" Id="R977429c891f84d9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f51d12d6baa44dc" /><Relationship Type="http://schemas.openxmlformats.org/officeDocument/2006/relationships/notesMaster" Target="/ppt/notesMasters/notesMaster1.xml" Id="R0cac540dce6d45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的“条件概率与 Bayes”学习单元。本套课件共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讲稿】明确告诉学生：本单元只训练“条件概率与 Bayes”。先解释知识范围，再用一句话建立核心判断，最后示范标准方法。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【互动提问】请用自己的话复述“条件改变后样本空间也改变”，并举一个会触发“把互斥当独立”的错误例子。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Q1：某校有 3 人同时选修数学和物理，另知全校共有 6 人选修物理。随机抽取一名已选修物理的学生，他同时选修数学的概率为： 选项为 A.1/3；B.1/6；C.3/5；D.1/2。讲解时强调：条件改变后样本空间也改变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【预期回答】学生能说出“画树图—标条件—顺乘横加”中的起始动作，并避开“把互斥当独立”。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分步讲评：先重述题目条件，再逐步示范“画树图—标条件—顺乘横加”，最后给出正确结论“1/2”。完整解析：在已选修物理的条件下，以物理组总人数为新分母，所求比例为1/2。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Paper｜M1·条件概率应用。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【预期回答】学生能把失分归入“把互斥当独立”或更精确的个人错因，并写出可执行检查动作。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讲稿】逐项解释“条件概率与 Bayes”中的专有名词、符号、对象和单位。特别强调：把互斥当独立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讲稿】用“条件—表示—方法—核验”重建本知识点。示范时逐步引用：画树图—标条件—顺乘横加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讲稿】带学生逐句读取任务，不先求答案。要求指出材料中的有效条件，再按“画树图—标条件—顺乘横加”作答。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讲稿】先展示错误路径，再用解析链复原第一失分点。禁止只说“粗心”；必须落到“把互斥当独立”或更精确的动作。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Q11：若 A、B 独立且 P(A)=4/7，则 P(A|B)= 选项为 A.5/7；B.0；C.1/2；D.4/7。讲解时强调：条件改变后样本空间也改变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【预期回答】学生能说出“画树图—标条件—顺乘横加”中的起始动作，并避开“把互斥当独立”。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分步讲评：先重述题目条件，再逐步示范“画树图—标条件—顺乘横加”，最后给出正确结论“4/7”。完整解析：独立表示 B 的发生不改变 A 的概率，所以 P(A|B)=P(A)=4/7。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Paper｜M1·独立性。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【预期回答】学生能把失分归入“把互斥当独立”或更精确的个人错因，并写出可执行检查动作。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讲稿】逐项解释“条件概率与 Bayes”中的专有名词、符号、对象和单位。特别强调：把互斥当独立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讲稿】用“条件—表示—方法—核验”重建本知识点。示范时逐步引用：画树图—标条件—顺乘横加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讲稿】带学生逐句读取任务，不先求答案。要求指出材料中的有效条件，再按“画树图—标条件—顺乘横加”作答。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讲稿】先展示错误路径，再用解析链复原第一失分点。禁止只说“粗心”；必须落到“把互斥当独立”或更精确的动作。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Q21：【原创情境迁移｜启德体育园2026运营】以下参数为“条件概率与 Bayes”训练所设，不是官方资料中的实际数据：P(A)=7/11、P(B|A)=1/2、P(B|Aᶜ)=1/4，求 P(A|B)： 选项为 A.7/9；B.7/18；C.7/11；D.1/8。讲解时强调：条件改变后样本空间也改变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【预期回答】学生能说出“画树图—标条件—顺乘横加”中的起始动作，并避开“把互斥当独立”。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分步讲评：先重述题目条件，再逐步示范“画树图—标条件—顺乘横加”，最后给出正确结论“7/9”。完整解析：P(A∩B)=7/22；P(B)=7/22+1/11=9/22。因此 P(A|B)=7/9。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Paper｜M1·Bayes数值计算。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【预期回答】学生能把失分归入“把互斥当独立”或更精确的个人错因，并写出可执行检查动作。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讲稿】逐项解释“条件概率与 Bayes”中的专有名词、符号、对象和单位。特别强调：把互斥当独立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讲稿】用“条件—表示—方法—核验”重建本知识点。示范时逐步引用：画树图—标条件—顺乘横加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讲稿】带学生逐句读取任务，不先求答案。要求指出材料中的有效条件，再按“画树图—标条件—顺乘横加”作答。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讲稿】先展示错误路径，再用解析链复原第一失分点。禁止只说“粗心”；必须落到“把互斥当独立”或更精确的动作。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5a0d22393e41b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9d56be8dd749e8" /><Relationship Type="http://schemas.openxmlformats.org/officeDocument/2006/relationships/slideLayout" Target="/ppt/slideLayouts/slideLayout1.xml" Id="Red46439c9e6449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46439c9e6449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54e8f2b82743a3" /><Relationship Type="http://schemas.openxmlformats.org/officeDocument/2006/relationships/image" Target="/ppt/media/image.png" Id="Rca5a6ddf0e584547" /><Relationship Type="http://schemas.openxmlformats.org/officeDocument/2006/relationships/notesSlide" Target="/ppt/notesSlides/notesSlide1.xml" Id="Rb3933b95b1be410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a1e3b7452042a5" /><Relationship Type="http://schemas.openxmlformats.org/officeDocument/2006/relationships/image" Target="/ppt/media/image2.png" Id="R2eb47a82cc9645b6" /><Relationship Type="http://schemas.openxmlformats.org/officeDocument/2006/relationships/notesSlide" Target="/ppt/notesSlides/notesSlide2.xml" Id="R7fdad667cc6c4df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3c88df1af046e6" /><Relationship Type="http://schemas.openxmlformats.org/officeDocument/2006/relationships/image" Target="/ppt/media/image3.png" Id="R0cd2fdf822344d60" /><Relationship Type="http://schemas.openxmlformats.org/officeDocument/2006/relationships/notesSlide" Target="/ppt/notesSlides/notesSlide3.xml" Id="R2d838124b8b14a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fb1a779aa14409" /><Relationship Type="http://schemas.openxmlformats.org/officeDocument/2006/relationships/image" Target="/ppt/media/image4.png" Id="R0150e0cd304f4cf0" /><Relationship Type="http://schemas.openxmlformats.org/officeDocument/2006/relationships/notesSlide" Target="/ppt/notesSlides/notesSlide4.xml" Id="R1b3fedef5b00498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cba28f601247e9" /><Relationship Type="http://schemas.openxmlformats.org/officeDocument/2006/relationships/image" Target="/ppt/media/image5.png" Id="Rd9b21d9561844bd5" /><Relationship Type="http://schemas.openxmlformats.org/officeDocument/2006/relationships/notesSlide" Target="/ppt/notesSlides/notesSlide5.xml" Id="R68a43a0f0c674c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adcc8124bb4471" /><Relationship Type="http://schemas.openxmlformats.org/officeDocument/2006/relationships/image" Target="/ppt/media/image6.png" Id="R18daad017c054c37" /><Relationship Type="http://schemas.openxmlformats.org/officeDocument/2006/relationships/notesSlide" Target="/ppt/notesSlides/notesSlide6.xml" Id="Re355ec161ee94f6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2701efe88d439b" /><Relationship Type="http://schemas.openxmlformats.org/officeDocument/2006/relationships/image" Target="/ppt/media/image7.png" Id="R4d1bec4fa6b14b87" /><Relationship Type="http://schemas.openxmlformats.org/officeDocument/2006/relationships/notesSlide" Target="/ppt/notesSlides/notesSlide7.xml" Id="R542df3d7c63a485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92b4ec059b4486" /><Relationship Type="http://schemas.openxmlformats.org/officeDocument/2006/relationships/image" Target="/ppt/media/image8.png" Id="R7c02812dc5b54d76" /><Relationship Type="http://schemas.openxmlformats.org/officeDocument/2006/relationships/notesSlide" Target="/ppt/notesSlides/notesSlide8.xml" Id="Rf02916a7900e492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d290abaaa04130" /><Relationship Type="http://schemas.openxmlformats.org/officeDocument/2006/relationships/image" Target="/ppt/media/image9.png" Id="R8a23fd9be75e4b06" /><Relationship Type="http://schemas.openxmlformats.org/officeDocument/2006/relationships/notesSlide" Target="/ppt/notesSlides/notesSlide9.xml" Id="Rd8a3e9313be74a2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aa74a4b2284a0b" /><Relationship Type="http://schemas.openxmlformats.org/officeDocument/2006/relationships/image" Target="/ppt/media/image10.png" Id="Rfc9150c38e744b50" /><Relationship Type="http://schemas.openxmlformats.org/officeDocument/2006/relationships/notesSlide" Target="/ppt/notesSlides/notesSlide10.xml" Id="Rf9252df41ff64f9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7a127767634b46" /><Relationship Type="http://schemas.openxmlformats.org/officeDocument/2006/relationships/image" Target="/ppt/media/image11.png" Id="Ra5f0cc78ec904b5d" /><Relationship Type="http://schemas.openxmlformats.org/officeDocument/2006/relationships/notesSlide" Target="/ppt/notesSlides/notesSlide11.xml" Id="R03b4f96594b14cb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4c4cf2899d474b" /><Relationship Type="http://schemas.openxmlformats.org/officeDocument/2006/relationships/image" Target="/ppt/media/image12.png" Id="Rd11698665632414e" /><Relationship Type="http://schemas.openxmlformats.org/officeDocument/2006/relationships/notesSlide" Target="/ppt/notesSlides/notesSlide12.xml" Id="R143d1001286c43d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99819930f74c6d" /><Relationship Type="http://schemas.openxmlformats.org/officeDocument/2006/relationships/image" Target="/ppt/media/image13.png" Id="R7ca3e74b93c84faa" /><Relationship Type="http://schemas.openxmlformats.org/officeDocument/2006/relationships/notesSlide" Target="/ppt/notesSlides/notesSlide13.xml" Id="Rf6667da0fc3a426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ab0fa514154f80" /><Relationship Type="http://schemas.openxmlformats.org/officeDocument/2006/relationships/image" Target="/ppt/media/image14.png" Id="R89810a2f925945e2" /><Relationship Type="http://schemas.openxmlformats.org/officeDocument/2006/relationships/notesSlide" Target="/ppt/notesSlides/notesSlide14.xml" Id="R9bcfe484965d4f6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7866c847bf4baa" /><Relationship Type="http://schemas.openxmlformats.org/officeDocument/2006/relationships/image" Target="/ppt/media/image15.png" Id="R60326d6a399345ed" /><Relationship Type="http://schemas.openxmlformats.org/officeDocument/2006/relationships/notesSlide" Target="/ppt/notesSlides/notesSlide15.xml" Id="Rdccf2a037518434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1667bcd591447b" /><Relationship Type="http://schemas.openxmlformats.org/officeDocument/2006/relationships/image" Target="/ppt/media/image16.png" Id="R8ac29c4ed1344059" /><Relationship Type="http://schemas.openxmlformats.org/officeDocument/2006/relationships/notesSlide" Target="/ppt/notesSlides/notesSlide16.xml" Id="R3045986fa3804b7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2049cb27944e12" /><Relationship Type="http://schemas.openxmlformats.org/officeDocument/2006/relationships/image" Target="/ppt/media/image17.png" Id="R791cf5052bf24e44" /><Relationship Type="http://schemas.openxmlformats.org/officeDocument/2006/relationships/notesSlide" Target="/ppt/notesSlides/notesSlide17.xml" Id="R6d237cfe0a98452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9c4bac297d40f2" /><Relationship Type="http://schemas.openxmlformats.org/officeDocument/2006/relationships/image" Target="/ppt/media/image18.png" Id="R97504eacada045a6" /><Relationship Type="http://schemas.openxmlformats.org/officeDocument/2006/relationships/notesSlide" Target="/ppt/notesSlides/notesSlide18.xml" Id="Re118649aa419412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68ecbb7d1d4f02" /><Relationship Type="http://schemas.openxmlformats.org/officeDocument/2006/relationships/image" Target="/ppt/media/image19.png" Id="Rf30d3c87b9ce444b" /><Relationship Type="http://schemas.openxmlformats.org/officeDocument/2006/relationships/notesSlide" Target="/ppt/notesSlides/notesSlide19.xml" Id="Rf0c498043149444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271db54d96464a" /><Relationship Type="http://schemas.openxmlformats.org/officeDocument/2006/relationships/image" Target="/ppt/media/image20.png" Id="R03bbec821bf74055" /><Relationship Type="http://schemas.openxmlformats.org/officeDocument/2006/relationships/notesSlide" Target="/ppt/notesSlides/notesSlide20.xml" Id="R9ea3d8bb5d8f4ad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b1f34211ac4bf0" /><Relationship Type="http://schemas.openxmlformats.org/officeDocument/2006/relationships/image" Target="/ppt/media/image21.png" Id="R5fca200caebf4b6b" /><Relationship Type="http://schemas.openxmlformats.org/officeDocument/2006/relationships/notesSlide" Target="/ppt/notesSlides/notesSlide21.xml" Id="R2e0be3752b4c4b2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32824ccf704aaf" /><Relationship Type="http://schemas.openxmlformats.org/officeDocument/2006/relationships/image" Target="/ppt/media/image22.png" Id="R110f27058e844377" /><Relationship Type="http://schemas.openxmlformats.org/officeDocument/2006/relationships/notesSlide" Target="/ppt/notesSlides/notesSlide22.xml" Id="R7c5d7f62ddb84c7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06f2dc065f4be0" /><Relationship Type="http://schemas.openxmlformats.org/officeDocument/2006/relationships/image" Target="/ppt/media/image23.png" Id="R7515eee92ed349be" /><Relationship Type="http://schemas.openxmlformats.org/officeDocument/2006/relationships/notesSlide" Target="/ppt/notesSlides/notesSlide23.xml" Id="R1e70fc2a52a248c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435b8748514aaf" /><Relationship Type="http://schemas.openxmlformats.org/officeDocument/2006/relationships/image" Target="/ppt/media/image24.png" Id="R7235b69c12414028" /><Relationship Type="http://schemas.openxmlformats.org/officeDocument/2006/relationships/notesSlide" Target="/ppt/notesSlides/notesSlide24.xml" Id="Rd86952b5ad234e6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89588c8f2e49b7" /><Relationship Type="http://schemas.openxmlformats.org/officeDocument/2006/relationships/image" Target="/ppt/media/image25.png" Id="Rf12d8da7ae224ae9" /><Relationship Type="http://schemas.openxmlformats.org/officeDocument/2006/relationships/notesSlide" Target="/ppt/notesSlides/notesSlide25.xml" Id="R16e007045e3641e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15f1df68fb48ef" /><Relationship Type="http://schemas.openxmlformats.org/officeDocument/2006/relationships/image" Target="/ppt/media/image26.png" Id="R000fa3f5544a4c94" /><Relationship Type="http://schemas.openxmlformats.org/officeDocument/2006/relationships/notesSlide" Target="/ppt/notesSlides/notesSlide26.xml" Id="Rb074aa8c79a54f5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95386255024835" /><Relationship Type="http://schemas.openxmlformats.org/officeDocument/2006/relationships/image" Target="/ppt/media/image27.png" Id="R5ac3aefb67504e37" /><Relationship Type="http://schemas.openxmlformats.org/officeDocument/2006/relationships/notesSlide" Target="/ppt/notesSlides/notesSlide27.xml" Id="Rf710f4adf1764fb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3ff02cd1174c83" /><Relationship Type="http://schemas.openxmlformats.org/officeDocument/2006/relationships/image" Target="/ppt/media/image28.png" Id="R78eaea3206fd4c69" /><Relationship Type="http://schemas.openxmlformats.org/officeDocument/2006/relationships/notesSlide" Target="/ppt/notesSlides/notesSlide28.xml" Id="R0c8a83bf62214f5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3c54cbc1bd44ca" /><Relationship Type="http://schemas.openxmlformats.org/officeDocument/2006/relationships/image" Target="/ppt/media/image29.png" Id="R4c996c0182d04127" /><Relationship Type="http://schemas.openxmlformats.org/officeDocument/2006/relationships/notesSlide" Target="/ppt/notesSlides/notesSlide29.xml" Id="R23c1577627554c5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87adf4f9af42e1" /><Relationship Type="http://schemas.openxmlformats.org/officeDocument/2006/relationships/image" Target="/ppt/media/image30.png" Id="R33aa4b6980854263" /><Relationship Type="http://schemas.openxmlformats.org/officeDocument/2006/relationships/notesSlide" Target="/ppt/notesSlides/notesSlide30.xml" Id="Re58eee4fd342438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80CFC3-22E3-425A-9506-008CCD3CB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7DD3AE-BF5A-4310-AEA7-CDA890A46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849CA0-1E97-4EF4-8889-EDAE62657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0D3424-3B2A-48E7-8333-6A0A524A0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条件概率与 Bayes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8A3B82-93A5-4C3B-B094-83EE8142A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树图、全概率、逆向更新和独立性。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C65EB0-1E7D-4E85-A777-1F9DE9230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681D8F-7C89-4822-8B62-F9F57BCFA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56B578-5A3B-4392-BEBE-5B561B0E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CD8CA9-8870-43AC-A4E3-7E3EBFF7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5a6ddf0e58454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969211-0B65-4EA4-9C94-D6657AAFB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0B69C0-559A-47D7-AB28-77AD77C31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791828-757D-4F93-884D-F0A346A7E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0ED99B-BEF7-4F25-BB58-4959A728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8FDFFA-BA34-4A83-BDF7-543D2ED5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95FF89-2114-42E8-86C2-FC075ADE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B22897-ADDE-443F-B3A7-5A3AE4757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D28626-CFFD-4546-9486-7E889995A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60367A-485E-4097-8188-41185D9CA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981851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EA45F8-7CDC-43B2-B67F-EAAE1CAEE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495F42-DAFB-4AB5-8614-0B257AF04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b47a82cc9645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8B66AF-C8C4-4D3D-9BB0-8FE42763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81992B-C576-4685-B253-C9A1B1BC7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423D9F-D90B-437C-8378-785D3732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F82F04-CF18-4C83-A811-6D839558D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1C5F79-BC66-44AD-8A9D-E703638F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78596F-3C38-4E43-903F-2159B83D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7D858D-88C3-4AF9-8E20-0FE0B491A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55C4F2-688A-4DBA-B889-5106F6788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4EAF8D-87CD-4F33-8A9E-728CC9E5D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82F5A1-9439-4FAE-B87E-60153409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A4AE8D-AF2B-4E9B-A24B-221565C8E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C2FE36-EABB-4C52-82FD-3D972DCC3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C4E747-62B7-4987-A13B-E257B2022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D42351-43A0-442A-AE3C-74BF0F3A3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8451F2-E256-4A4B-9A63-740C8A31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DB5EBF-57FC-4C8B-BC8A-81D448C0B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5B3454-5AA1-499E-B99F-469940D0A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成功标准｜条件改变后样本空间也改变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6ACDBD-4E8B-4CD6-806D-3358DEAE6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5D625E-C11B-4536-9285-1FEEA44B9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F6155C-6F34-4DBB-878B-383EE37FD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051005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050A15-67F0-4E2E-A695-DBDFEBA9B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F66260-AE84-4BBC-9EBB-DF7FE0AF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d2fdf822344d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65ABBD-FA99-4F1E-B718-A887C6D3D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条件概率与 Bayes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C40513-1184-4BCE-83A3-4F62A4A1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73157A-473D-4705-9C19-957E8F88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0FFD48-DC5A-4F95-8A5A-F1266F6FF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DB230E-168B-434B-873A-63D0FEE2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16CA39-25E9-4301-9B7E-A8415409F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边界提醒｜把互斥当独立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048797-AABD-457E-8C63-5A451227E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ED1F01-6D47-4EEC-9AE4-173D06A30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CA0F25-D8F4-4941-86CA-3718FB7B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树图、全概率、逆向更新和独立性。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B0B008-E7CA-482C-B678-CAED6C636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210DCE-3096-4CC5-8F2A-40E39E02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7EE996-B441-4A31-BA97-57EC9CE31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88C84F-608D-4406-9148-261D698F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Paper｜M1·条件概率应用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703510-8AD1-4959-8355-B9E5E82FC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11CEB4-BA35-40EF-8A4F-806DC7676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A8AF81-28D3-43D5-A352-55A4BB1F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37956F-6F28-4903-8958-86AE081E4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3952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1A2EEF-20FB-48B6-A4FD-EBB449A3E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E67E52-169B-4D6D-B2D7-D7B71CBB3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50e0cd304f4cf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C60290-3C51-4F39-BDF9-560B7AC2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7E7B82-DABD-4394-B9E4-63EE7AA5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F5C8CC-9E98-4AEE-81C2-1C8B2CBC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能解释“条件改变后样本空间也改变”，并识别一个反例或边界。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61CF6D-2755-49F7-8FEB-0E808632B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B1591-6655-4C5D-A5BB-7899ACD13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6F06BF-050C-4FE1-89BB-62BC8BF64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某校有 3 人同时选修数学和物理，另知全校共有 6 人选修物理。随机抽取一名已选修物理的学生，他同时选修数学的概率为：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8A7E7F-4223-4856-92EF-97207FE15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高频错因：把互斥当独立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1F7925-C47B-41F2-B29A-F9A663206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A69DDE-5E6B-4620-B11B-BDD571B75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81D93E-D419-42D9-921C-0DDA609BF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FED26F-5DD9-4671-9672-EE17F13B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902EDC-108F-470D-BA80-FE435BA69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72D2BE-3A78-4CC2-8DE6-98CE3986C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3A17C3-009E-4F95-B562-1DB93C21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00270791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48DE18-C56B-4FCF-AB79-E73DB3B4A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5E4BCC-035D-4174-8F62-F7FAD4A33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b21d9561844bd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E711B8-3C2E-4E5D-9691-96B698AF5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CFF2E8-93D2-4B3D-B374-2A309548F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CC218D-3B24-40E3-A943-C0136E60D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A213A8-6909-4755-8D2C-02F402661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1B440F-D33A-4F10-BEEA-5A3B83F6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画树图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55CAD1-BA08-4117-A342-6947331F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E5FE82-3E12-4046-8BE1-C3D2D65C4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05C94C-49DB-4BA6-A8B0-DCC555199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84B6E9-8BD5-4C65-9E21-B4D40652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顺乘横加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9F2F23-F919-4065-81BD-72E9F9490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2B5F32-E030-40AF-9091-D9AFEDDFB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E890E3-6DD8-4BF1-B0DE-B62A40B7E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某校有 3 人同时选修数学和物理，另知全校共有 6 人选修物理。随机抽取一名已选修物理的学生，他同时选修数学的概率为：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BD6569-4AA6-4C24-9D87-EC251C29B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F985DA-CFEA-445B-B541-77FB0733C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E5C0A5-A7FA-40FC-8835-2FD045C1A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正确结论：1/2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解析：在已选修物理的条件下，以物理组总人数为新分母，所求比例为1/2。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923740-9C28-4E1B-9A1D-6CED61951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9D2C43-8846-4B92-B01A-80F26DDF8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5AC778-FDB1-4349-AABE-226157CE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A8B14B-5EBF-44A0-BC5A-A5D7BFBF1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5167528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263156-F8CD-471E-B904-711DC0436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D76001-399F-42E5-B5D9-18EFF22F1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aad017c054c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F011F4-7830-4888-B736-A7B8FF67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2D7003-9741-47CF-B406-4E0B55F25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D0183F-10E4-497D-8C22-46739609F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EAAD65-BA1B-4964-A0B9-BEE357B51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461A66-C060-41B0-B56A-6C3A316E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38924E-FC33-4134-8869-278B32BFF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49177A-B3C9-4E3F-A3AF-B8668196F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FF3DE5-918B-42FB-84A1-2A5A2F816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FD4D3A-FBFA-4547-A18B-089DCF991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0A0E18-3C2D-47E5-9923-51C30997A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AD253F-AA5C-48A5-8A42-98930CE80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07CC88-AAC3-45F6-8DB5-414B4A39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C992EF-E6F6-41C4-939B-9967EB373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C5B64A-20FF-4D3E-B4AA-C2FB641AD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37E37B-49F5-45E9-815D-E9460DBB6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D761EF-AAFA-4C26-9377-EFB83EDF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0B9A94-79C7-4C85-81DE-84E80320D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6EEB17-A974-4D39-BB7D-4DAE3FAE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16CAE9-B04E-4754-8AF3-A06164C3C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4064580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4B0519-9ED5-46D2-BB25-4E1A3CAB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708B00-4B6D-46F6-9FCD-7E833EE87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1bec4fa6b14b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9C03E6-5C36-4C00-8FCC-5A6EC70CD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19F8FD-876D-4149-9074-6B3D0A8CC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94A0EC-2F79-4845-80EE-7615EE2EE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B3868E-F6E2-4D7E-8D40-6EE0EF349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条件概率与 Bayes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E8266C-9A1F-42EB-8756-9CB1C2192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C34E29-AE74-441F-9C8D-1E2EDB688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C2FD8A-7FFA-4CBE-9E35-AC02523B8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DAA1C4-1A90-49FB-B6F2-64D42D717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AFB793-4E25-46E3-96FC-57BCCB8A2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0E503F-C98B-4F06-B749-5396D5A5C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130549-F21B-49DE-B597-035EFF0AC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A6B535-1A0F-4EC2-937F-9F3FB49A7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7013F7-35A7-4460-99F8-CB796BE24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3334E9-A6D6-42FB-AC4E-2770B35B8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1FC855-B519-4A29-90CC-41BFCDB28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17E749-D3B8-470B-BDDF-D3D9FB63A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2FA436-362C-4314-95DE-AF2CFD0A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6356589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5222C1-A1F3-40B4-86B4-591508C39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06F325-33BB-472B-BF08-AC276A24A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02812dc5b54d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0E938B-F2DE-4911-B868-BD17BA91B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9A4D4A-908C-40D9-B8D9-6BEF97FE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6770CF-42A9-4CC3-91DF-933C22C1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E9771E-D00D-4917-A40F-8EE640015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某校有 3 人同时选修数学和物理，另知全校共有 6 人选修物理。随机抽取一名已选修物理的学生，他同时选修数学的概率为：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94E4EC-B340-42BF-995D-59C52EF97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95115E-C76C-421E-83FA-99E9754AA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91D458-9B61-4287-9D46-838E501D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3E10A7-1B20-446F-ADE2-4D0757EC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E8D98D-A799-481F-8F4C-CDCBFBD25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23D006-A521-4D79-952E-0D260097F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952814-6FBF-4754-BE4B-5E2C7FE93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FDE9C1-2F86-4F8A-9FCF-A4DD7CA18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F33D26-6BB2-40C9-A4F3-07D6238E3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36BD38-1172-4C18-8609-FF8690052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984CC4-447F-4DCF-8E59-C3DF407DB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60E25A-D0DC-4BAF-8FA5-C1B2DC2F4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987990-2E4B-47A9-84D5-047DC4BC0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822354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201A4A-67B9-494C-B3CA-8B70C6BA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D955DD-5F5D-4359-96D5-27EB6865F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23fd9be75e4b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68776E-A76C-495A-8A1A-0CFC6CFCC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285591-BCA2-4EF5-893C-36683068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D1756F-621F-4665-81BC-1776B3506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9D28A2-066D-4A4B-84AE-2CE946342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某校有 4 人同时选修数学和物理，另知全校共有 8 人选修物理。随机抽取一名已选修物理的学生，他同时选修数学的概率为：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644D4F-D0C7-4F1A-9BCC-2A7EFA841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Paper｜M1·条件概率应用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373D61-2A37-472A-BD09-956A776F4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21F3A0-F8F5-4D10-AF27-E230739B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CCD4FA-318B-494B-8554-87BE09F81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3B3E23-4F73-4C50-A9DB-285899FA7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AFA437-B2F3-4B84-847E-D507DF24C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99E3B9-B647-4EB2-B21C-A6424E9E1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780AF9-4323-44BC-A2F6-50F82B2D8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C5A632-9562-4215-8A8E-2679644CE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C12F23-5C67-4A97-B90D-D00C2D63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9B70D2-DB45-4FBA-B1EE-4D355D1A5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314816-866E-4AC8-929A-FEC1FA9D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7F0C62-FAFF-4D7F-9906-7FA3F5C7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85739F-9337-4344-8DB2-837603387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18B138-FD0D-43A9-A674-2CE9475C0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37647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255BB4-F9A5-4B2F-A7A0-D36BC4D9B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27545E-B506-4532-86C4-2EEAD6D3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9150c38e744b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11B5CD-F29D-44AF-A806-33E98B9B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C9E957-8C3F-478F-B950-6BF8A406A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10F9D-8203-43E3-8661-B361F33B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C6B956-A10A-402C-823B-627D9466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AA5F76-3D5C-406E-B702-66A27F19F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某校有 3 人同时选修数学和物理，另知全校共有 6 人选修物理。随机抽取一名已选修物理的学生，他同时选修数学的概率为：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C1E0FF-779D-48C6-B0D9-A1F436FBF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76B211-D0C3-4405-B24E-D7D20CB33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782E66-CD52-4463-85E3-D95562B5C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74EDD4-CA61-4E28-931A-934740B0C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某校有 4 人同时选修数学和物理，另知全校共有 8 人选修物理。随机抽取一名已选修物理的学生，他同时选修数学的概率为：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09F47F-71A9-44CE-ABDE-4829DA299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9C19EE-ADC0-43C8-9F74-396580C3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C138E5-F3DD-4A2C-ACC2-B7112F027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6AD1BE-6772-453A-A687-54A7A2C3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A、B 独立且 P(A)=1/2，则 P(A|B)=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8E56F9-0250-4CA9-8C02-B3D3BF8D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89EBA1-9818-4B1F-A40D-6190414B8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4EAD55-7B00-4709-B0C7-C018811E7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F4E3AE-3B31-4A12-A5A7-516C697F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0054381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1FAFF9-77C8-4493-B376-0C1CBB9E8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0C3434-6DFF-4FC4-9D71-6C7AA8E69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0cc78ec904b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459DEA-DCDF-4830-9A46-071253D32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E2BF5D-537A-4768-B329-21BB84DAC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4B1D94-6618-4617-90F4-DEB772E19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C50D0B-E791-4F63-90D4-D66FDD0C5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FD7722-B023-44A8-9FD1-3400CDE8F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D0148B-8C6F-401C-B66B-C789536C8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820097-40CD-490F-8297-952043EFA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5BC0A5-4616-4391-A9B8-2BABC66B4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正确结论：1/2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解析链：在已选修物理的条件下，以物理组总人数为新分母，所求比例为1/2。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5A9ECF-6A25-4596-AD8D-B477D696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002F77-2C04-4C9B-A146-78CD7D570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5E8211-16E0-4CEC-84D5-90188BD7B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5572C3-7396-47B1-AA9E-85E48498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1655167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CC1CF3-569F-4F79-8558-54AE79A94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797F52-10BE-4222-9CC4-D5BC6D52C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1698665632414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DC35C3-2A3D-4F89-B2DC-F86BC4F63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924115-7E53-43E1-B7A9-D038C5C22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A9D575-997F-461C-A341-227B4DC1E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DBE616-F569-4764-A5CB-7712DA8AA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A、B 独立且 P(A)=1/2，则 P(A|B)=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3FAC23-36EA-4B9D-BCAD-9F0ED53B3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A9C012-7343-459B-AF22-7AC9D64B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87FD74-89F4-4F42-9D01-03962564F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4F5FEF-4DE4-466C-B722-FD484843A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0473C7-E04F-4DB2-A5D7-1B866EB8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871B61-6FFB-41B4-8B8D-AC1AA3B2C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C7ECED-259C-4CDC-9729-7811D1DF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03859E-5300-4D8F-82F7-EDDCD570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EF1469-7B9B-4036-964D-3639B5CC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3187648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E89C86-CD56-4894-8D58-4C98E65F6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0907D7-667B-4231-9F6E-E2E0A766F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a3e74b93c84fa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D610B-1490-4BE0-BA7B-50F38474B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6222CA-20D8-48FA-9B7B-819C7358E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CB9736-20A6-4805-9840-93A8745B2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能独立执行“画树图—标条件—顺乘横加”，并说明每一步理由。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3C9ED1-637F-4F65-9160-A37F1F7C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E553C1-7748-48B5-8189-7CAC325F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51341F-098D-447D-BEBF-FC191B923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A、B 独立且 P(A)=4/7，则 P(A|B)=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99EC5C-3449-4E3E-B250-B7A264500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高频错因：把互斥当独立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566070-D828-42AB-8AE2-5A2C6AD7A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6A5644-FC66-4CC0-984E-6CA9D1377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03D567-F281-43BC-9A8B-BEA42DC92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026BA2-5A16-4559-B187-022DE61A2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4E46A9-91FB-4766-8857-5246C6F0F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FF06CA-4A5E-46BA-92C7-221F991D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D47BA2-B0E5-4735-957F-88ED7E7FF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40443784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C7ADD2-1803-4EB5-AC0A-951AA4777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EC58FC-7ECC-4D0F-A85D-36A564CF7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810a2f925945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326D01-19CA-4FEC-ACE5-B466BC1AE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FC3E3A-5E3B-4DA0-8C48-3DA7FA1A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71838B-D9C9-47EF-A73F-257EE683C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978FB0-CABA-40A2-9B0E-48870B55B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0E34F7-782A-4F17-A80C-94C64F89C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画树图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3F8D78-6745-46CA-A996-3D2BAE269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5F0495-C315-4081-90D1-5A3EC3C40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F675C0-7467-4803-A44F-01602AE1A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4A4775-0CF4-49CA-BDD4-5FE60935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顺乘横加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7937B4-B05E-401A-BC93-EC0A5ED7A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9F4D6C-564C-47E7-ACA8-CD4AE89A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7BD0FC-3607-4C99-ABA9-20B7BDB14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A、B 独立且 P(A)=4/7，则 P(A|B)=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03EB5B-B3B1-416B-BBA0-63216EC9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FB4CE9-E6F4-456A-9001-A0FAB13AA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61183B-4ED8-4C19-986E-3014B180D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正确结论：4/7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解析：独立表示 B 的发生不改变 A 的概率，所以 P(A|B)=P(A)=4/7。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EF273F-7145-4FA7-8FFB-A92F62D61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B0622A-1750-447E-95F1-85A661EFE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B27DC6-1408-438E-AFF6-9C466AC66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03EDC5-370F-4D52-BB36-C285E143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7693348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81B622-B952-460F-99E3-E4346046E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3AC072-2D88-47C8-8E9E-56D883E8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326d6a399345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D1B5D0-CDDA-4352-A7B0-71F3A884A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49B46E-67B0-4C69-9D60-A8DB23BBB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100829-0D91-4DAE-A547-F96BAF895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1AA84A-4479-48D4-8DB6-9AEB5EC3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C0E097-2825-48F8-86D5-C247E773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929180-4AD6-4CEE-8F9B-AFB8E46F2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00AD9D-6BF4-4E48-8AA0-E4D695AB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9E4C32-91FC-4CA7-92A1-EBFC1F13C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D26548-2AD9-478E-9CD2-A455621FD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8DE2E3-0FD8-4E09-91F6-F1010D769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0CD567-E381-42F8-AFD0-3ACFC9E3A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08D618-57DD-493D-BB99-4E653872C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CF9B5E-D36A-4D62-B912-5F4FB70CA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707876-005F-4E8E-8286-96D272673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AF64E4-3379-4348-85EE-75B287253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32FC00-5DB2-40EA-8B19-F5DC2895B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34FD44-B8DF-4DA2-8C27-03219E89E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2188DD-7795-43D9-9AFA-84B841A2F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686F00-330C-48AD-8BF1-41FCF8BBB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49689300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1CDA30-AC4F-491C-ADF7-6EB7CE56C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7E3A7B-11D9-4E01-9FF1-A56A2D022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c29c4ed13440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BDFF51-5D12-4621-A1DE-5FF067AC9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3A5837-4FF4-4D22-BBE3-30E40BCA9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D41FB-471C-4B45-8C5C-763E91A5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F024D6-BF92-47E0-AE6A-3D5A4A436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条件概率与 Bayes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632477-5F41-45BC-901B-FE54A2F8D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AACAE-9136-4D77-9BE6-B4379ADD1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84E210-AE76-410E-8AC9-4DE97C0D9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90AE8A-C56E-466C-A250-9344B4B2C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F62178-3C3D-4125-9710-AA6EDC057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7A529A-CC57-43A9-8942-89F352DD2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D985DD-B8C9-4A7E-9A97-143C60E8F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5A8A39-AB4C-46A6-BD47-045C83B8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F70EB6-3437-4B7D-9EF7-EFA334A7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1B5F22-04C2-4147-96D5-011164963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B87F44-E8CF-4181-A062-131A3EAB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7EE026-D412-4DE9-B1BF-0495ABDE5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2439E6-56F1-40E4-ADF9-98A13840D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32335611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6010B2-CD0A-47E5-AF36-728A74B8B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605DC3-A94F-4C4A-B7A1-008D4E90D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1cf5052bf24e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9BF873-7BE1-4BCF-AA4A-6F81E7BC8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82C0CF-C594-4AAE-BBB5-F70C6569A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C4292C-29C3-4A9B-88B7-BDA66066F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32BDBC-4697-45AE-844D-728470E9F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A、B 独立且 P(A)=4/7，则 P(A|B)=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339688-E5B7-4A68-A495-DD515309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BDAC9F-C225-4F14-9C2A-B161A3127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C63F5F-CF19-4610-A548-C929E9451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07A850-388B-4324-9967-3F4DD8A3E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4974EC-EF35-47B4-A10B-A7EDB4173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13B196-35B5-4B06-A166-AA36D5281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11690A-EDAD-4427-8ADD-37B85861F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239352-32BA-4B7E-96DB-171179FBB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6947C0-D209-48BF-8DE0-C1E0700FD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9A1D92-628F-4445-89A4-4C3F81034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937D66-DC56-43D1-A6F3-7757AB04E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7E93E1-608E-48C4-8F88-A329073D1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B477FD-4797-4FB3-BCFB-F97B3AA7F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9404876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41B5B3-FB28-49B9-BA3A-33504DC4B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20CC10-1AF1-418F-88E5-162CA01F3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504eacada045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DB6DCC-13CB-4F9D-8AAD-50348A45D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8E0D68-5E5F-4B91-AD94-DA638557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BA85C6-3C89-44C1-818D-5FDE8C7B3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92B039-58C6-4579-8434-0EA13A062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A、B 独立且 P(A)=5/8，则 P(A|B)=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E93593-D22D-4F6A-8E8D-415DA188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Paper｜M1·独立性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815F66-0EC2-444E-B7E5-DE08FB942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7DDB02-F2B1-42A5-A42F-7B5312DDC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6094D5-35EC-4597-8F2E-63A0DFEFA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0BE256-878C-43FE-A63F-877ADF433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689950-ECC0-4C0A-ACB5-D8412D018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F2F936-7A05-433E-B7EE-539724590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B510E3-4976-480D-90A0-1612F0052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7A8D15-343A-4B37-9CF8-5C8C4F95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3F0EBF-3BB0-4110-9F61-BC40BC3F0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282D38-DE4E-4157-8B81-1165887E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E907CF-2CBA-490B-962E-E39C43E99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8DD2BF-C29A-4F2F-9097-8040E694B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D458D9-1FB9-4288-BE34-3BA9D6EED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286196-936E-448B-B44A-41A31BB13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31987376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F68BFD-4F75-462E-A2D0-DF482A2F4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93CC3F-32C4-4554-94A5-8E19B569B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0d3c87b9ce44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DABD3F-7A28-417E-AACA-E09342828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0DCA18-C3ED-4549-86A7-4CDACA28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334CA7-0932-4294-BFD6-D4DB68632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3E63B2-35F8-4926-8338-0FC9E7656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31B6C3-CBAB-4608-B9AC-E5C2EA533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A、B 独立且 P(A)=4/7，则 P(A|B)=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80FF96-3E08-4887-AF91-F36BD5CDD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3F8F7C-3306-4748-89FE-48D266D45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9FF7FB-69B5-4B4F-A62F-BD7BECBE6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52AC54-52F7-4AC3-824B-87AB59E21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A、B 独立且 P(A)=5/8，则 P(A|B)=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62F538-F09C-4A55-9D8B-6F0F7ED5D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79A390-1C83-4325-80ED-861442DD7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B30594-2427-42C3-87E4-7F603227F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1BB40E-26CD-4B3A-A84C-0798A3B32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P(A)=3/5、P(B|A)=1/2、P(B|Aᶜ)=1/4，求 P(A|B)：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904514-3531-433A-9119-BE33D110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EC164E-D81D-45AF-8073-8F842677B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116314-272C-4A22-8E88-2FF7BFE1C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960A11-F05E-4C6A-9295-331CD7BC1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09159942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3F4A75-8AB6-4063-8EBE-4E1C1558B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07236D-2856-421F-A2E7-5165FBEF8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bbec821bf7405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68620C-7C8E-43DC-8A0D-2B2D54A97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CACEE4-E7DD-44FE-A2EA-70F365A2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459758-EA14-49E7-8F69-35E2D6E8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0E163C-E693-409E-892F-B479F87E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6F7710-B407-4314-809E-A321A4D1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891955-3E70-473E-860E-B090846F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6ECF7F-B7D3-49CD-82FC-D6675699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54B32C-A24F-4592-9AFC-54A8EEEB8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正确结论：5/8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解析链：独立表示 B 的发生不改变 A 的概率，所以 P(A|B)=P(A)=5/8。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F5D353-90D4-4B9A-B08A-A0BA92ABA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D81143-3605-43C6-9EFE-CB92ECAB1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7FDBE6-094B-438F-8627-2B2487489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5A8D3E-6121-4EDD-B020-8A9122C3C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1628048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FE0CAB-39F4-488B-A4E2-3E56C9D7A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DC91F9-63DF-4616-959D-2D759AAD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ca200caebf4b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25755E-8DFC-435F-A9C4-34E91A58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9E53B7-C7CA-4557-BFB6-2BC5EBA56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BFAD8E-7422-494B-954D-31196165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73E699-73F4-4AA6-9BC2-EC2B7D39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P(A)=3/5、P(B|A)=1/2、P(B|Aᶜ)=1/4，求 P(A|B)：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C7907C-9BBF-4250-B2E4-31BE79032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B16217-5489-4CBE-9638-30C563860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207D41-DE28-44FC-A947-A81B70140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DC570D-60AA-4A95-8B22-663C115CE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68BA14-EBFE-4EF3-9713-5757D7BDE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CCDBCA-B705-4F2B-97A2-3A60195F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6A9BF0-4722-4507-AF55-682BA1B7C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7A1304-CF89-4D8A-AA9D-0EF5568C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D76933-8F2B-4225-9BB7-F66A51211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2537256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3A12E1-0F81-4FEB-BAAA-E30538FB9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72C15A-DD07-4861-9D66-69F80DBC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0f27058e8443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CFD426-103E-4A8C-B1FA-38ECFB2BF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9539FD-CE73-4217-9063-9C93AAF6E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3827B1-76FE-49EF-9F51-4E66F6DA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3CB6D3-A0A4-4A55-B16E-F8FD6C7DD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517FE0-86A1-428C-BFEA-36191CAB8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C25707-C05D-49FC-AF8C-20C337B7A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2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【原创情境迁移｜启德体育园2026运营】以下参数为“条件概率与 Bayes”训练所设，不是官方资料中的实际数据：P(A)=7/11、P(B|A)=1/2、P(B|Aᶜ)=1/4，求 P(A|B)：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0538FD-0A21-4F0F-9973-49D11CE66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高频错因：把互斥当独立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737E86-FE71-43CB-808F-6C9DF16A0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5E608C-6713-4567-8481-12BD761F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64A1CB-72B7-472D-BEB3-BB08B900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589187-13DC-4B56-971A-75CDE09B7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F65BFB-F491-4DE2-940F-AA131EEAA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B3B725-326E-4899-AFB6-975D0F0A2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D5F45B-B249-402C-ADE1-6248D7CF8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8791364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BE1E51-561A-4365-89DB-CB6CFEF3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FD9264-1DBB-4B99-A5E2-E5076203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15eee92ed349b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4EE9BA-6E74-4FD7-A649-394D8D187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A696C2-C38B-49E5-9318-BCA9241DA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C82AE4-6CA6-4CEF-8ECE-00E6D046B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11004C-5A27-4657-A3CB-B0623767E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9A9E88-9656-40C0-BAFF-55C93C86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画树图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AB7D32-DD35-4047-AFD2-F2AAC5F74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14007C-9EBF-4C74-889A-822F64E2F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808B2B-0A04-4FF0-941A-F0F503603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D72C30-D456-44E0-9E4D-5E2B7BD74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顺乘横加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7FB760-DF21-4694-AABA-6EBF6A464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698658-DE56-4407-92DB-6B65BB9F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83AB51-C67B-47C2-BDC2-6F80C8CDD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9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【原创情境迁移｜启德体育园2026运营】以下参数为“条件概率与 Bayes”训练所设，不是官方资料中的实际数据：P(A)=7/11、P(B|A)=1/2、P(B|Aᶜ)=1/4，求 P(A|B)：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081A45-A718-4EF3-96C7-9537F4D5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D76F3F-DE4F-4AC3-BBAC-BAAF10A51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BF5438-B578-4558-9FA6-E8AF24137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正确结论：7/9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解析：P(A∩B)=7/22；P(B)=7/22+1/11=9/22。因此 P(A|B)=7/9。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13E0E7-FA80-4F97-BDDE-04AC54B1B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F56CCB-2183-47B1-A3A3-90979342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B9C98A-C118-4E65-AB0E-CB52A61E7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B92B41-D6B3-4542-832E-436E3FCA0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1873951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CDA855-0EAF-4227-A924-871323AEB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16C874-B78F-49B7-8631-33C3A0DAD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35b69c1241402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2CCC42-6805-4C13-A8A2-03B171006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B952F1-89B3-407D-9DB4-3D983D2B3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50D3A7-DAE0-4F86-8FC3-08349F7B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99B549-B238-41AB-A7CD-22FF0E238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F05E04-C309-4BE4-9D91-1E73F7BC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539B65-784D-40A5-B7F2-9987B68F6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575601-8503-46E8-B610-EAC080443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D4DB2F-D268-4F0C-A298-F262D389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168DA9-9DA8-4E08-9ADF-953DD325C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2F562A-4D72-46D4-97F7-EF4FB972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4D15B6-7A6F-42EC-AA66-5CB13DC19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CE037C-37E5-4C22-BAF0-5287B00EB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370563-BACA-4452-9627-B505335F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33A3B6-8218-4D77-87E5-26C891946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8C8D3A-1CF9-4133-9603-AF8EAB432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AA9A6C-2887-4152-9981-672ADCC0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4B209B-C5D9-4715-BEE3-8B963911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71FCCE-DD39-41FD-8164-DC25AED4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E8BFB4-2C71-451F-87EB-46ECFB5D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53188302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AC1AC9-BCCC-4583-866C-E2CCE5FB4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86F338-6B96-496A-9208-3147720A9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2d8da7ae224a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996B0E-3C32-49F5-A78C-F2DA3E293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7A2BDE-AF9E-4DDA-8E07-03BB0203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5EA4E5-2543-4AE1-89DF-B1E8C349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56AF63-010B-42AA-AFB4-F3BF3AB53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条件概率与 Bayes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2BFC9A-9C91-410C-B174-77C6EEA8C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2D3616-3599-4D7D-9E58-2EC3D537A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D6733B-8E8F-44EC-8985-D091C4FEF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E39AB3-A034-4689-B5F3-DCD3E9154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229B92-208B-485E-906B-0999F4894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FD2F30-2808-4861-9FB2-94C58298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C46261-072E-4DA3-9174-E093083A9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452979-30D6-4F31-9090-1374E23B7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B53638-9A88-47CB-90CA-7EB1594A5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B9D331-871B-4D3D-A5F6-8F67C5D8B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BC7381-B1E5-49D5-90BB-FB45DE95B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E8C704-992B-4B13-BD8B-A1DBCCC2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0FCD4E-F149-4F68-99AB-21599E728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07944631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8BC9A8-555D-4169-B0D3-2BCEAC7D9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1964CB-6CDA-412D-AA1D-2F0910581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0fa3f5544a4c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97E991-1501-4EB0-A5A6-73CBFD82A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48D33A-93EA-48D5-B49A-938B675F2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174C86-1DC9-4BE2-B9AF-84D531070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22DCFB-CA34-4104-99F2-169702154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【原创情境迁移｜启德体育园2026运营】以下参数为“条件概率与 Bayes”训练所设，不是官方资料中的实际数据：P(A)=7/11、P(B|A)=1/2、P(B|Aᶜ)…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0C8D51-3D77-4AEF-B24E-5672A013B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C75993-958A-417D-86B4-1505BBB72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6B9ADB-4730-4B60-9B6A-BD2F871AC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E5B07F-329F-4096-87BF-11B8F4526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32BE1C-B0D5-447F-B1E5-983D9290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6E5D4E-42C6-47DF-9E51-11B38E178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7C88B1-47CD-434E-8091-1DF0F7A0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B90440-69EA-4AE2-A777-4D99BB13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9EE0E5-DF85-4AD7-92BA-C0ED519B2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760068-68F7-473F-B2D2-76633659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D43CD0-030C-4F6F-B32F-7269B256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431B69-4930-43AC-AED4-01DB08B45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889588-9929-4AFB-ACA0-9F81EE4DA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11063558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9BF562-5CE4-423F-86A1-D96CCCE6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537A80-9A8E-4C98-96A7-C76A2E623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c3aefb67504e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86B921-8261-43AC-A146-B51B15A6E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ED3B8B-6F36-4CF4-96C5-3D3407F4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BCC79D-9DF9-46F7-A66F-1DF9FBA15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297239-A0DE-4C1C-B590-491302217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【原创情境迁移｜低空经济32项沙盒】以下参数为“条件概率与 Bayes”训练所设，不是官方资料中的实际数据：P(A)=2/3、P(B|A)=1/2、P(B|Aᶜ)=1/4，求 P(A|B)：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977F0F-D77B-4D3F-9970-BC46C5C64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Paper｜M1·Bayes数值计算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D4A842-F3D6-4FB6-A7A9-0371D3A8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B78ED6-FD1B-4FAB-B34D-9462AE9A6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FBCF70-639B-4467-A020-18EDBCCA0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5CA04D-7519-4AD3-A603-5274EE341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FAB27E-9B4A-45B5-A3B8-B89961484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CB4902-A3B4-4406-B0A2-4959517B7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7C37A2-8021-473D-9B08-EA5498AF8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E15A8D-0F78-4AEE-BEDC-FC574C2D6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263D49-31EC-442D-98E0-C4DA829C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634629-34DE-442B-9ECA-D48F408D8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7C6553-12A0-4932-905D-9B1032792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0BCBD0-361C-4A07-8698-3E2E40C12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AC752B-1000-4580-9E01-89558D01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FDF4CE-3F12-434D-B755-B615CB25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35892974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02F3B8-CFB4-4C78-A853-B8D15ECE3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F1BEE3-C280-4D4C-8882-9C2D35F7F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eaea3206fd4c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592FAF-7DA0-4108-8FEB-00A81D22A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638AE0-8DE8-490A-9728-EBD2D38D3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AB0FEC-C731-4FA3-8853-7A1647417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B4AA95-9B4B-44D6-AB1A-2E67D3393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59A5F5-AA79-49A1-8F10-90E077043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【原创情境迁移｜启德体育园2026运营】以下参数为“条件概率与 Bayes”训练所设，不是官方资料中的实际数据：P(A)=7/11、P(B|A)=1/2、P(B|Aᶜ)=1/4，求 P(A|B)：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99FF26-0EC3-4DE5-A8E0-39E078BEF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2BAFDC-6790-42A3-8747-70EB190B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F4983E-076F-42F4-A2AB-7AA12868B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592B5E-8E20-48BB-BD4A-3D250B54A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【原创情境迁移｜低空经济32项沙盒】以下参数为“条件概率与 Bayes”训练所设，不是官方资料中的实际数据：P(A)=2/3、P(B|A)=1/2、P(B|Aᶜ)=1/4，求 P(A|B)：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99AB48-D5A2-4E47-A378-1AEC75557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6A2FD4-9834-411B-97AA-CDD90A6AF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8961E8-1997-48F0-A878-4BCE148DF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4E8E0E-750B-46B1-AF21-A0696CB9E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9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2030与稳定币】以下参数为“条件概率与 Bayes”训练所设，不是官方资料中的实际数据：某校有 12 人同时选修数学和物理，另知全校共有 24 人选修物理。随机抽取一名已选修物理的学生，他同时选修数学的概率为：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AC0E39-952B-4913-98A8-A74BD5142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666239-7653-4797-8566-0BBEBD03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9962B4-2FEF-4FC7-AC53-063E2B407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AF33D8-4A2B-4B27-A766-1A4142C7D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77056935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47AC7E-FDF1-4AE0-83CE-AFB8A9CA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83997D-98FC-4299-B915-EB3A51AFB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996c0182d041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491CA1-C9AC-4B0F-AD50-3A439376E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5D8135-4B61-472F-8278-1A0F34875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4D1406-D706-4D63-9C25-B31598E35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68D1E1-0012-4B03-8844-08D8BF523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F0E5C1-7E09-48DE-8E8E-13DD09BE4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0A5637-D21A-4066-BE4A-B26545077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44EE9F-D381-4A31-87D0-553A0B206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9CC49C-B191-4A6C-AC07-F261013B0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正确结论：4/5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解析链：P(A∩B)=1/3；P(B)=1/3+1/12=5/12。因此 P(A|B)=4/5。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6D0681-87E7-4197-A618-6998E94FE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01E4C0-C1D3-42C0-9E67-AF170B414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0CB202-C248-4E48-A0F7-910624864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E3EDA0-60DF-4D68-BDA8-0DCD2859B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99864243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982E19-21A0-4E06-9A6E-1CBA2B73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4FAC7F-74A9-44DC-81F4-65049D418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aa4b69808542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AD0ECF-2BE8-40DC-BE01-F6A9B685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EA4EEB-117D-4624-A129-B1EF91B7C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93DB23-2C59-4863-8564-DD8AE3D0F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BA92AB-6CB9-42E2-AF2F-F13ABD517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2030与稳定币】以下参数为“条件概率与 Bayes”训练所设，不是官方资料中的实际数据：某校有 12 人同时选修数学和物理，另知全校共有 24 人选修物理。随机抽取一名已选修物理的学生，他同时选修数学的概率为：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2F0D30-F0AC-4E9B-89AA-77133F017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7B7D90-BF22-40EB-B895-282965D21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735CC6-0FB8-4D13-86CA-E98631E82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3CBB9D-6C66-4540-8B79-DA74AAB62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719F83-C00C-48D9-AF7D-32F37228C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7AAF5B-7243-4F4E-9EEB-743A10E7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CF2974-4717-4533-9EF3-B37D19730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166541-F589-4A81-85C0-8CB3EBD4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条件概率与 Bayes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EFC686-5F5B-4F56-BCC6-6DE2E20DE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6039158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2026-08-19T08:58:14.1590000Z</dcterms:created>
  <dcterms:modified xsi:type="dcterms:W3CDTF">2026-08-19T08:58:14.1590000Z</dcterms:modified>
</coreProperties>
</file>