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6a90731f8f0469d" /><Relationship Type="http://schemas.openxmlformats.org/officeDocument/2006/relationships/extended-properties" Target="/docProps/app.xml" Id="R329a5456a96c4f57" /><Relationship Type="http://schemas.openxmlformats.org/officeDocument/2006/relationships/officeDocument" Target="/ppt/presentation.xml" Id="Ra528504ee5c8469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8ac46ddd19c42d6"/>
  </p:sldMasterIdLst>
  <p:notesMasterIdLst>
    <p:notesMasterId xmlns:r="http://schemas.openxmlformats.org/officeDocument/2006/relationships" r:id="Rc4855c4151864531"/>
  </p:notesMasterIdLst>
  <p:sldIdLst>
    <p:sldId xmlns:r="http://schemas.openxmlformats.org/officeDocument/2006/relationships" id="256" r:id="Rca6873e8e0dd4de8"/>
    <p:sldId xmlns:r="http://schemas.openxmlformats.org/officeDocument/2006/relationships" id="257" r:id="Rab4d3d2b0bc54417"/>
    <p:sldId xmlns:r="http://schemas.openxmlformats.org/officeDocument/2006/relationships" id="258" r:id="R8ab64a76c4714115"/>
    <p:sldId xmlns:r="http://schemas.openxmlformats.org/officeDocument/2006/relationships" id="259" r:id="Rcf06aeafeee04e4c"/>
    <p:sldId xmlns:r="http://schemas.openxmlformats.org/officeDocument/2006/relationships" id="260" r:id="R9e055ea4383a473e"/>
    <p:sldId xmlns:r="http://schemas.openxmlformats.org/officeDocument/2006/relationships" id="261" r:id="Rc162264c7200477d"/>
    <p:sldId xmlns:r="http://schemas.openxmlformats.org/officeDocument/2006/relationships" id="262" r:id="R586ac60dd4f942d5"/>
    <p:sldId xmlns:r="http://schemas.openxmlformats.org/officeDocument/2006/relationships" id="263" r:id="R0a2a5b95e4754f07"/>
    <p:sldId xmlns:r="http://schemas.openxmlformats.org/officeDocument/2006/relationships" id="264" r:id="Rf13d09cc6c91452d"/>
    <p:sldId xmlns:r="http://schemas.openxmlformats.org/officeDocument/2006/relationships" id="265" r:id="R814d673d1a284789"/>
    <p:sldId xmlns:r="http://schemas.openxmlformats.org/officeDocument/2006/relationships" id="266" r:id="R317d97f09b0b44c7"/>
    <p:sldId xmlns:r="http://schemas.openxmlformats.org/officeDocument/2006/relationships" id="267" r:id="R09f06a21ebbb4edd"/>
    <p:sldId xmlns:r="http://schemas.openxmlformats.org/officeDocument/2006/relationships" id="268" r:id="Rbaeab19df8a64b78"/>
    <p:sldId xmlns:r="http://schemas.openxmlformats.org/officeDocument/2006/relationships" id="269" r:id="R347b8b99db244274"/>
    <p:sldId xmlns:r="http://schemas.openxmlformats.org/officeDocument/2006/relationships" id="270" r:id="Rd52578b1fe6a4c4c"/>
    <p:sldId xmlns:r="http://schemas.openxmlformats.org/officeDocument/2006/relationships" id="271" r:id="R3d870e5eb9094091"/>
    <p:sldId xmlns:r="http://schemas.openxmlformats.org/officeDocument/2006/relationships" id="272" r:id="R7d3b7c8bc5914fcf"/>
    <p:sldId xmlns:r="http://schemas.openxmlformats.org/officeDocument/2006/relationships" id="273" r:id="R21f553c6409a49ca"/>
    <p:sldId xmlns:r="http://schemas.openxmlformats.org/officeDocument/2006/relationships" id="274" r:id="R9db0399dd6914628"/>
    <p:sldId xmlns:r="http://schemas.openxmlformats.org/officeDocument/2006/relationships" id="275" r:id="R5c7b4d810b2944cc"/>
    <p:sldId xmlns:r="http://schemas.openxmlformats.org/officeDocument/2006/relationships" id="276" r:id="Ra0b8d402620e4fea"/>
    <p:sldId xmlns:r="http://schemas.openxmlformats.org/officeDocument/2006/relationships" id="277" r:id="Rdfd46f40039c4368"/>
    <p:sldId xmlns:r="http://schemas.openxmlformats.org/officeDocument/2006/relationships" id="278" r:id="R578606ffaed74978"/>
    <p:sldId xmlns:r="http://schemas.openxmlformats.org/officeDocument/2006/relationships" id="279" r:id="Rffaf3e86d7b14e71"/>
    <p:sldId xmlns:r="http://schemas.openxmlformats.org/officeDocument/2006/relationships" id="280" r:id="Re2dd086c2a2a4a1c"/>
    <p:sldId xmlns:r="http://schemas.openxmlformats.org/officeDocument/2006/relationships" id="281" r:id="R6b914e5476854045"/>
    <p:sldId xmlns:r="http://schemas.openxmlformats.org/officeDocument/2006/relationships" id="282" r:id="R0cd10cb44c68469f"/>
    <p:sldId xmlns:r="http://schemas.openxmlformats.org/officeDocument/2006/relationships" id="283" r:id="R2bb2d2900dc645aa"/>
    <p:sldId xmlns:r="http://schemas.openxmlformats.org/officeDocument/2006/relationships" id="284" r:id="R2f35e86f9ff3409c"/>
    <p:sldId xmlns:r="http://schemas.openxmlformats.org/officeDocument/2006/relationships" id="285" r:id="R4bd6ccccdc4140d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65a33a426724dc8" /><Relationship Type="http://schemas.openxmlformats.org/officeDocument/2006/relationships/slideMaster" Target="/ppt/slideMasters/slideMaster1.xml" Id="R08ac46ddd19c42d6" /><Relationship Type="http://schemas.openxmlformats.org/officeDocument/2006/relationships/notesMaster" Target="/ppt/notesMasters/notesMaster1.xml" Id="Rc4855c4151864531" /><Relationship Type="http://schemas.openxmlformats.org/officeDocument/2006/relationships/presProps" Target="/ppt/presProps.xml" Id="Ra4c9ecc517f3404e" /><Relationship Type="http://schemas.openxmlformats.org/officeDocument/2006/relationships/tableStyles" Target="/ppt/tableStyles.xml" Id="Re4ab4365128f48bd" /><Relationship Type="http://schemas.openxmlformats.org/officeDocument/2006/relationships/slide" Target="/ppt/slides/slide1.xml" Id="Rca6873e8e0dd4de8" /><Relationship Type="http://schemas.openxmlformats.org/officeDocument/2006/relationships/slide" Target="/ppt/slides/slide2.xml" Id="Rab4d3d2b0bc54417" /><Relationship Type="http://schemas.openxmlformats.org/officeDocument/2006/relationships/slide" Target="/ppt/slides/slide3.xml" Id="R8ab64a76c4714115" /><Relationship Type="http://schemas.openxmlformats.org/officeDocument/2006/relationships/slide" Target="/ppt/slides/slide4.xml" Id="Rcf06aeafeee04e4c" /><Relationship Type="http://schemas.openxmlformats.org/officeDocument/2006/relationships/slide" Target="/ppt/slides/slide5.xml" Id="R9e055ea4383a473e" /><Relationship Type="http://schemas.openxmlformats.org/officeDocument/2006/relationships/slide" Target="/ppt/slides/slide6.xml" Id="Rc162264c7200477d" /><Relationship Type="http://schemas.openxmlformats.org/officeDocument/2006/relationships/slide" Target="/ppt/slides/slide7.xml" Id="R586ac60dd4f942d5" /><Relationship Type="http://schemas.openxmlformats.org/officeDocument/2006/relationships/slide" Target="/ppt/slides/slide8.xml" Id="R0a2a5b95e4754f07" /><Relationship Type="http://schemas.openxmlformats.org/officeDocument/2006/relationships/slide" Target="/ppt/slides/slide9.xml" Id="Rf13d09cc6c91452d" /><Relationship Type="http://schemas.openxmlformats.org/officeDocument/2006/relationships/slide" Target="/ppt/slides/slide10.xml" Id="R814d673d1a284789" /><Relationship Type="http://schemas.openxmlformats.org/officeDocument/2006/relationships/slide" Target="/ppt/slides/slide11.xml" Id="R317d97f09b0b44c7" /><Relationship Type="http://schemas.openxmlformats.org/officeDocument/2006/relationships/slide" Target="/ppt/slides/slide12.xml" Id="R09f06a21ebbb4edd" /><Relationship Type="http://schemas.openxmlformats.org/officeDocument/2006/relationships/slide" Target="/ppt/slides/slide13.xml" Id="Rbaeab19df8a64b78" /><Relationship Type="http://schemas.openxmlformats.org/officeDocument/2006/relationships/slide" Target="/ppt/slides/slide14.xml" Id="R347b8b99db244274" /><Relationship Type="http://schemas.openxmlformats.org/officeDocument/2006/relationships/slide" Target="/ppt/slides/slide15.xml" Id="Rd52578b1fe6a4c4c" /><Relationship Type="http://schemas.openxmlformats.org/officeDocument/2006/relationships/slide" Target="/ppt/slides/slide16.xml" Id="R3d870e5eb9094091" /><Relationship Type="http://schemas.openxmlformats.org/officeDocument/2006/relationships/slide" Target="/ppt/slides/slide17.xml" Id="R7d3b7c8bc5914fcf" /><Relationship Type="http://schemas.openxmlformats.org/officeDocument/2006/relationships/slide" Target="/ppt/slides/slide18.xml" Id="R21f553c6409a49ca" /><Relationship Type="http://schemas.openxmlformats.org/officeDocument/2006/relationships/slide" Target="/ppt/slides/slide19.xml" Id="R9db0399dd6914628" /><Relationship Type="http://schemas.openxmlformats.org/officeDocument/2006/relationships/slide" Target="/ppt/slides/slide20.xml" Id="R5c7b4d810b2944cc" /><Relationship Type="http://schemas.openxmlformats.org/officeDocument/2006/relationships/slide" Target="/ppt/slides/slide21.xml" Id="Ra0b8d402620e4fea" /><Relationship Type="http://schemas.openxmlformats.org/officeDocument/2006/relationships/slide" Target="/ppt/slides/slide22.xml" Id="Rdfd46f40039c4368" /><Relationship Type="http://schemas.openxmlformats.org/officeDocument/2006/relationships/slide" Target="/ppt/slides/slide23.xml" Id="R578606ffaed74978" /><Relationship Type="http://schemas.openxmlformats.org/officeDocument/2006/relationships/slide" Target="/ppt/slides/slide24.xml" Id="Rffaf3e86d7b14e71" /><Relationship Type="http://schemas.openxmlformats.org/officeDocument/2006/relationships/slide" Target="/ppt/slides/slide25.xml" Id="Re2dd086c2a2a4a1c" /><Relationship Type="http://schemas.openxmlformats.org/officeDocument/2006/relationships/slide" Target="/ppt/slides/slide26.xml" Id="R6b914e5476854045" /><Relationship Type="http://schemas.openxmlformats.org/officeDocument/2006/relationships/slide" Target="/ppt/slides/slide27.xml" Id="R0cd10cb44c68469f" /><Relationship Type="http://schemas.openxmlformats.org/officeDocument/2006/relationships/slide" Target="/ppt/slides/slide28.xml" Id="R2bb2d2900dc645aa" /><Relationship Type="http://schemas.openxmlformats.org/officeDocument/2006/relationships/slide" Target="/ppt/slides/slide29.xml" Id="R2f35e86f9ff3409c" /><Relationship Type="http://schemas.openxmlformats.org/officeDocument/2006/relationships/slide" Target="/ppt/slides/slide30.xml" Id="R4bd6ccccdc4140d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133100e770f4f9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f62ce164d654874" /><Relationship Type="http://schemas.openxmlformats.org/officeDocument/2006/relationships/notesMaster" Target="/ppt/notesMasters/notesMaster1.xml" Id="R662d9d2a3705496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942ea4ad6484486" /><Relationship Type="http://schemas.openxmlformats.org/officeDocument/2006/relationships/notesMaster" Target="/ppt/notesMasters/notesMaster1.xml" Id="Rdfb6c48eecd34f7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2fcc6ad3c9f4a83" /><Relationship Type="http://schemas.openxmlformats.org/officeDocument/2006/relationships/notesMaster" Target="/ppt/notesMasters/notesMaster1.xml" Id="Rd70896a35686494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877104ca68b4a7f" /><Relationship Type="http://schemas.openxmlformats.org/officeDocument/2006/relationships/notesMaster" Target="/ppt/notesMasters/notesMaster1.xml" Id="Rfc3ae14734b1473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ea8eda2de0840da" /><Relationship Type="http://schemas.openxmlformats.org/officeDocument/2006/relationships/notesMaster" Target="/ppt/notesMasters/notesMaster1.xml" Id="R6793910048bf4a4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11429e1fa164e8e" /><Relationship Type="http://schemas.openxmlformats.org/officeDocument/2006/relationships/notesMaster" Target="/ppt/notesMasters/notesMaster1.xml" Id="Rc0dd5cf3d3ba427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e0fdea02eb24bd4" /><Relationship Type="http://schemas.openxmlformats.org/officeDocument/2006/relationships/notesMaster" Target="/ppt/notesMasters/notesMaster1.xml" Id="R35877820afb74f6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c42fad2b93e42ed" /><Relationship Type="http://schemas.openxmlformats.org/officeDocument/2006/relationships/notesMaster" Target="/ppt/notesMasters/notesMaster1.xml" Id="R1485ba7d9f984e7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42bbab51fd44e2d" /><Relationship Type="http://schemas.openxmlformats.org/officeDocument/2006/relationships/notesMaster" Target="/ppt/notesMasters/notesMaster1.xml" Id="R225e5eaedf4f425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332ef278bc648d8" /><Relationship Type="http://schemas.openxmlformats.org/officeDocument/2006/relationships/notesMaster" Target="/ppt/notesMasters/notesMaster1.xml" Id="R685bb185fdf8489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b9b66a7553a4ec8" /><Relationship Type="http://schemas.openxmlformats.org/officeDocument/2006/relationships/notesMaster" Target="/ppt/notesMasters/notesMaster1.xml" Id="R2142e6145f6f495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6b186d4ac8b4fa2" /><Relationship Type="http://schemas.openxmlformats.org/officeDocument/2006/relationships/notesMaster" Target="/ppt/notesMasters/notesMaster1.xml" Id="Ra4fbdb39a2d1486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cf5ad2b2c094c3d" /><Relationship Type="http://schemas.openxmlformats.org/officeDocument/2006/relationships/notesMaster" Target="/ppt/notesMasters/notesMaster1.xml" Id="R66f12583f199454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b26d80025ff4014" /><Relationship Type="http://schemas.openxmlformats.org/officeDocument/2006/relationships/notesMaster" Target="/ppt/notesMasters/notesMaster1.xml" Id="Red06343fee1b46e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191a751e4f44e36" /><Relationship Type="http://schemas.openxmlformats.org/officeDocument/2006/relationships/notesMaster" Target="/ppt/notesMasters/notesMaster1.xml" Id="R36e14bdef503464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e9152a468ef4d83" /><Relationship Type="http://schemas.openxmlformats.org/officeDocument/2006/relationships/notesMaster" Target="/ppt/notesMasters/notesMaster1.xml" Id="R49b4996c5c1b41c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60e7e86decd4d63" /><Relationship Type="http://schemas.openxmlformats.org/officeDocument/2006/relationships/notesMaster" Target="/ppt/notesMasters/notesMaster1.xml" Id="Re0d3c17f126d48d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1f0d4c6ac9f4520" /><Relationship Type="http://schemas.openxmlformats.org/officeDocument/2006/relationships/notesMaster" Target="/ppt/notesMasters/notesMaster1.xml" Id="R85304791426846f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4715ee67a184d05" /><Relationship Type="http://schemas.openxmlformats.org/officeDocument/2006/relationships/notesMaster" Target="/ppt/notesMasters/notesMaster1.xml" Id="R42477e62c977454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3021a292adf4872" /><Relationship Type="http://schemas.openxmlformats.org/officeDocument/2006/relationships/notesMaster" Target="/ppt/notesMasters/notesMaster1.xml" Id="R0628142c01f845b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41645ce55364d2e" /><Relationship Type="http://schemas.openxmlformats.org/officeDocument/2006/relationships/notesMaster" Target="/ppt/notesMasters/notesMaster1.xml" Id="R4aab38f0f11c479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cc51b5a2bc849c5" /><Relationship Type="http://schemas.openxmlformats.org/officeDocument/2006/relationships/notesMaster" Target="/ppt/notesMasters/notesMaster1.xml" Id="Raa0c3845b98f4c1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5bc6d05b53344d4" /><Relationship Type="http://schemas.openxmlformats.org/officeDocument/2006/relationships/notesMaster" Target="/ppt/notesMasters/notesMaster1.xml" Id="R77a1de6daccc4a6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5a05cd3701d4740" /><Relationship Type="http://schemas.openxmlformats.org/officeDocument/2006/relationships/notesMaster" Target="/ppt/notesMasters/notesMaster1.xml" Id="R65a8e0000eb04b7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9a0019f49a948ea" /><Relationship Type="http://schemas.openxmlformats.org/officeDocument/2006/relationships/notesMaster" Target="/ppt/notesMasters/notesMaster1.xml" Id="R2dda78168145439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19a5518c74f41af" /><Relationship Type="http://schemas.openxmlformats.org/officeDocument/2006/relationships/notesMaster" Target="/ppt/notesMasters/notesMaster1.xml" Id="R4851af274d8649f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fe87a21dc5d42a6" /><Relationship Type="http://schemas.openxmlformats.org/officeDocument/2006/relationships/notesMaster" Target="/ppt/notesMasters/notesMaster1.xml" Id="R2be6bf39217b4db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27af068f0c34757" /><Relationship Type="http://schemas.openxmlformats.org/officeDocument/2006/relationships/notesMaster" Target="/ppt/notesMasters/notesMaster1.xml" Id="R23111e64f4454f9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b3369b1821f4fdf" /><Relationship Type="http://schemas.openxmlformats.org/officeDocument/2006/relationships/notesMaster" Target="/ppt/notesMasters/notesMaster1.xml" Id="Rc3f9888a7cee462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e407c15e6d94071" /><Relationship Type="http://schemas.openxmlformats.org/officeDocument/2006/relationships/notesMaster" Target="/ppt/notesMasters/notesMaster1.xml" Id="Rdab2020c92c54f3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M1 的“微分与求导法则”学习单元。本套课件共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讲稿】明确告诉学生：本单元只训练“微分与求导法则”。先解释知识范围，再用一句话建立核心判断，最后示范标准方法。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【互动提问】请用自己的话复述“导数是局部变化率”，并举一个会触发“链式法则漏乘内层导数”的错误例子。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Q1：若 y=x^3，则 dy/dx= 选项为 A.3x^2；B.2x^3；C.x^2；D.3x^3。讲解时强调：导数是局部变化率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【预期回答】学生能说出“识别结构—选法则—化简”中的起始动作，并避开“链式法则漏乘内层导数”。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分步讲评：先重述题目条件，再逐步示范“识别结构—选法则—化简”，最后给出正确结论“3x^2”。完整解析：幂函数求导：d(xⁿ)/dx=nxⁿ⁻¹。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1 2012-2023、Sample Paper 与 Practice Paper｜M1·求导法则。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【预期回答】学生能把失分归入“链式法则漏乘内层导数”或更精确的个人错因，并写出可执行检查动作。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讲稿】逐项解释“微分与求导法则”中的专有名词、符号、对象和单位。特别强调：链式法则漏乘内层导数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讲稿】用“条件—表示—方法—核验”重建本知识点。示范时逐步引用：识别结构—选法则—化简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讲稿】带学生逐句读取任务，不先求答案。要求指出材料中的有效条件，再按“识别结构—选法则—化简”作答。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讲稿】先展示错误路径，再用解析链复原第一失分点。禁止只说“粗心”；必须落到“链式法则漏乘内层导数”或更精确的动作。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Q11：若 y=e^(4x)，则 dy/dx= 选项为 A.4e^(4x)；B.e^(5x)；C.4xe^(4x)；D.e^(−4x)。讲解时强调：导数是局部变化率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【预期回答】学生能说出“识别结构—选法则—化简”中的起始动作，并避开“链式法则漏乘内层导数”。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分步讲评：先重述题目条件，再逐步示范“识别结构—选法则—化简”，最后给出正确结论“4e^(4x)”。完整解析：由链式法则，d[e^u]/dx=e^u·du/dx；这里 u=4x。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1 2012-2023、Sample Paper 与 Practice Paper｜M1·链式法则。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【预期回答】学生能把失分归入“链式法则漏乘内层导数”或更精确的个人错因，并写出可执行检查动作。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讲稿】逐项解释“微分与求导法则”中的专有名词、符号、对象和单位。特别强调：链式法则漏乘内层导数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讲稿】用“条件—表示—方法—核验”重建本知识点。示范时逐步引用：识别结构—选法则—化简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讲稿】带学生逐句读取任务，不先求答案。要求指出材料中的有效条件，再按“识别结构—选法则—化简”作答。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讲稿】先展示错误路径，再用解析链复原第一失分点。禁止只说“粗心”；必须落到“链式法则漏乘内层导数”或更精确的动作。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Paper｜M1·链式法则；用于知识范围与设问结构校准，题目身份为DSE原创模考题，不冒充历届真题（访问日期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Q21：【原创情境迁移｜启德体育园2026运营】以下参数为“微分与求导法则”训练所设，不是官方资料中的实际数据：曲线 y=x² 在 x=7 处的切线斜率是： 选项为 A.16；B.12；C.18；D.14。讲解时强调：导数是局部变化率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【预期回答】学生能说出“识别结构—选法则—化简”中的起始动作，并避开“链式法则漏乘内层导数”。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分步讲评：先重述题目条件，再逐步示范“识别结构—选法则—化简”，最后给出正确结论“14”。完整解析：dy/dx=2x，代入指定横坐标。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1 2012-2023、Sample Paper 与 Practice Paper｜M1·切线。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【预期回答】学生能把失分归入“链式法则漏乘内层导数”或更精确的个人错因，并写出可执行检查动作。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讲稿】逐项解释“微分与求导法则”中的专有名词、符号、对象和单位。特别强调：链式法则漏乘内层导数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讲稿】用“条件—表示—方法—核验”重建本知识点。示范时逐步引用：识别结构—选法则—化简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讲稿】带学生逐句读取任务，不先求答案。要求指出材料中的有效条件，再按“识别结构—选法则—化简”作答。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讲稿】先展示错误路径，再用解析链复原第一失分点。禁止只说“粗心”；必须落到“链式法则漏乘内层导数”或更精确的动作。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Paper｜M1·切线；用于知识范围与设问结构校准，题目身份为DSE原创模考题，不冒充历届真题（访问日期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Paper｜M1·求导法则；用于知识范围与设问结构校准，题目身份为DSE原创模考题，不冒充历届真题（访问日期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fab0b1a29d47e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b486407c2be4f48" /><Relationship Type="http://schemas.openxmlformats.org/officeDocument/2006/relationships/slideLayout" Target="/ppt/slideLayouts/slideLayout1.xml" Id="R34fe8f878a154d0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4fe8f878a154d0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1e6529cb23471f" /><Relationship Type="http://schemas.openxmlformats.org/officeDocument/2006/relationships/image" Target="/ppt/media/image.png" Id="R4463d70d0bfa4e0e" /><Relationship Type="http://schemas.openxmlformats.org/officeDocument/2006/relationships/notesSlide" Target="/ppt/notesSlides/notesSlide1.xml" Id="R1bfc5d6f89934e8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bf318d7d3d483e" /><Relationship Type="http://schemas.openxmlformats.org/officeDocument/2006/relationships/image" Target="/ppt/media/image2.png" Id="R3e343feaf0a74a99" /><Relationship Type="http://schemas.openxmlformats.org/officeDocument/2006/relationships/notesSlide" Target="/ppt/notesSlides/notesSlide2.xml" Id="R77913716e7294a8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8520f79db748df" /><Relationship Type="http://schemas.openxmlformats.org/officeDocument/2006/relationships/image" Target="/ppt/media/image3.png" Id="Raac9805f46d54e1e" /><Relationship Type="http://schemas.openxmlformats.org/officeDocument/2006/relationships/notesSlide" Target="/ppt/notesSlides/notesSlide3.xml" Id="R116668f91cfe4ff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72b720b8a44f0d" /><Relationship Type="http://schemas.openxmlformats.org/officeDocument/2006/relationships/image" Target="/ppt/media/image4.png" Id="Rc7502aa5e83147ed" /><Relationship Type="http://schemas.openxmlformats.org/officeDocument/2006/relationships/notesSlide" Target="/ppt/notesSlides/notesSlide4.xml" Id="R64ccb74c3ff6412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42a06f36da482b" /><Relationship Type="http://schemas.openxmlformats.org/officeDocument/2006/relationships/image" Target="/ppt/media/image5.png" Id="R93014d3011034b3c" /><Relationship Type="http://schemas.openxmlformats.org/officeDocument/2006/relationships/notesSlide" Target="/ppt/notesSlides/notesSlide5.xml" Id="Re0119a6afdff4d2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258c2174974144" /><Relationship Type="http://schemas.openxmlformats.org/officeDocument/2006/relationships/image" Target="/ppt/media/image6.png" Id="Rbebdf49368c14926" /><Relationship Type="http://schemas.openxmlformats.org/officeDocument/2006/relationships/notesSlide" Target="/ppt/notesSlides/notesSlide6.xml" Id="R6140c66bd3dc4da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0f45d0a73e4ce3" /><Relationship Type="http://schemas.openxmlformats.org/officeDocument/2006/relationships/image" Target="/ppt/media/image7.png" Id="Rda0cc3c38836473f" /><Relationship Type="http://schemas.openxmlformats.org/officeDocument/2006/relationships/notesSlide" Target="/ppt/notesSlides/notesSlide7.xml" Id="Rc692f52d676b493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6cf0a2ce614b9d" /><Relationship Type="http://schemas.openxmlformats.org/officeDocument/2006/relationships/image" Target="/ppt/media/image8.png" Id="R50f87b5855fe459f" /><Relationship Type="http://schemas.openxmlformats.org/officeDocument/2006/relationships/notesSlide" Target="/ppt/notesSlides/notesSlide8.xml" Id="R728bab866dcf477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db8a9629804019" /><Relationship Type="http://schemas.openxmlformats.org/officeDocument/2006/relationships/image" Target="/ppt/media/image9.png" Id="Rba0a1d23f19c4a2c" /><Relationship Type="http://schemas.openxmlformats.org/officeDocument/2006/relationships/notesSlide" Target="/ppt/notesSlides/notesSlide9.xml" Id="Ra5944f5c8fa5411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3371b5131e43ad" /><Relationship Type="http://schemas.openxmlformats.org/officeDocument/2006/relationships/image" Target="/ppt/media/image10.png" Id="R0552aa0234de4abb" /><Relationship Type="http://schemas.openxmlformats.org/officeDocument/2006/relationships/notesSlide" Target="/ppt/notesSlides/notesSlide10.xml" Id="R24af19ed80b4418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435649549941c4" /><Relationship Type="http://schemas.openxmlformats.org/officeDocument/2006/relationships/image" Target="/ppt/media/image11.png" Id="R2e8d9b59323e4d63" /><Relationship Type="http://schemas.openxmlformats.org/officeDocument/2006/relationships/notesSlide" Target="/ppt/notesSlides/notesSlide11.xml" Id="Ra2b8e1d40aa24c0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bf1090808c4478" /><Relationship Type="http://schemas.openxmlformats.org/officeDocument/2006/relationships/image" Target="/ppt/media/image12.png" Id="R647cab92a58c4f7b" /><Relationship Type="http://schemas.openxmlformats.org/officeDocument/2006/relationships/notesSlide" Target="/ppt/notesSlides/notesSlide12.xml" Id="Rf0d7545735c149b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cdeef5739e4d28" /><Relationship Type="http://schemas.openxmlformats.org/officeDocument/2006/relationships/image" Target="/ppt/media/image13.png" Id="R9e1918ba3ed746a6" /><Relationship Type="http://schemas.openxmlformats.org/officeDocument/2006/relationships/notesSlide" Target="/ppt/notesSlides/notesSlide13.xml" Id="R3e98b862c1424f3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e0606388a149c3" /><Relationship Type="http://schemas.openxmlformats.org/officeDocument/2006/relationships/image" Target="/ppt/media/image14.png" Id="Ra07202f076464724" /><Relationship Type="http://schemas.openxmlformats.org/officeDocument/2006/relationships/notesSlide" Target="/ppt/notesSlides/notesSlide14.xml" Id="R3fdd45e6962645c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7609519cb24891" /><Relationship Type="http://schemas.openxmlformats.org/officeDocument/2006/relationships/image" Target="/ppt/media/image15.png" Id="R91ef896063954933" /><Relationship Type="http://schemas.openxmlformats.org/officeDocument/2006/relationships/notesSlide" Target="/ppt/notesSlides/notesSlide15.xml" Id="Rc51752a134124bf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83820dc7084785" /><Relationship Type="http://schemas.openxmlformats.org/officeDocument/2006/relationships/image" Target="/ppt/media/image16.png" Id="R3238393ec20a4886" /><Relationship Type="http://schemas.openxmlformats.org/officeDocument/2006/relationships/notesSlide" Target="/ppt/notesSlides/notesSlide16.xml" Id="R63ec023f1af64f0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c17f19e4ec47d2" /><Relationship Type="http://schemas.openxmlformats.org/officeDocument/2006/relationships/image" Target="/ppt/media/image17.png" Id="R2869c856ef52437e" /><Relationship Type="http://schemas.openxmlformats.org/officeDocument/2006/relationships/notesSlide" Target="/ppt/notesSlides/notesSlide17.xml" Id="R5568af68cb1d4fb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9ec8f0fec64ffa" /><Relationship Type="http://schemas.openxmlformats.org/officeDocument/2006/relationships/image" Target="/ppt/media/image18.png" Id="Rf0ead34120d24117" /><Relationship Type="http://schemas.openxmlformats.org/officeDocument/2006/relationships/notesSlide" Target="/ppt/notesSlides/notesSlide18.xml" Id="Rb1b3ae0a13ef42e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af097742a94a8e" /><Relationship Type="http://schemas.openxmlformats.org/officeDocument/2006/relationships/image" Target="/ppt/media/image19.png" Id="Rec2c1f3a8666470b" /><Relationship Type="http://schemas.openxmlformats.org/officeDocument/2006/relationships/notesSlide" Target="/ppt/notesSlides/notesSlide19.xml" Id="R595295a814954ff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6ddd4501094ebf" /><Relationship Type="http://schemas.openxmlformats.org/officeDocument/2006/relationships/image" Target="/ppt/media/image20.png" Id="R4430b9e255dc4059" /><Relationship Type="http://schemas.openxmlformats.org/officeDocument/2006/relationships/notesSlide" Target="/ppt/notesSlides/notesSlide20.xml" Id="R34d03090fa0d415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590cbcc43d4c8a" /><Relationship Type="http://schemas.openxmlformats.org/officeDocument/2006/relationships/image" Target="/ppt/media/image21.png" Id="Rfc99bc67057342f9" /><Relationship Type="http://schemas.openxmlformats.org/officeDocument/2006/relationships/notesSlide" Target="/ppt/notesSlides/notesSlide21.xml" Id="Rdbcf81917f784d5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58cbf102d74b7a" /><Relationship Type="http://schemas.openxmlformats.org/officeDocument/2006/relationships/image" Target="/ppt/media/image22.png" Id="R2a164b5e6ca8460b" /><Relationship Type="http://schemas.openxmlformats.org/officeDocument/2006/relationships/notesSlide" Target="/ppt/notesSlides/notesSlide22.xml" Id="R53c38343d21c446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38b36300334563" /><Relationship Type="http://schemas.openxmlformats.org/officeDocument/2006/relationships/image" Target="/ppt/media/image23.png" Id="R6d3ef302c57943e2" /><Relationship Type="http://schemas.openxmlformats.org/officeDocument/2006/relationships/notesSlide" Target="/ppt/notesSlides/notesSlide23.xml" Id="Rd211a2e2899345d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df8068c9324a8c" /><Relationship Type="http://schemas.openxmlformats.org/officeDocument/2006/relationships/image" Target="/ppt/media/image24.png" Id="R7713510f49424525" /><Relationship Type="http://schemas.openxmlformats.org/officeDocument/2006/relationships/notesSlide" Target="/ppt/notesSlides/notesSlide24.xml" Id="R325828cdab3a4b8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8980d7f78c4c76" /><Relationship Type="http://schemas.openxmlformats.org/officeDocument/2006/relationships/image" Target="/ppt/media/image25.png" Id="R443dd7478a4d4f2c" /><Relationship Type="http://schemas.openxmlformats.org/officeDocument/2006/relationships/notesSlide" Target="/ppt/notesSlides/notesSlide25.xml" Id="R714ad53aa4a3417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27fd7b13b94edc" /><Relationship Type="http://schemas.openxmlformats.org/officeDocument/2006/relationships/image" Target="/ppt/media/image26.png" Id="Radbdbd37466247bf" /><Relationship Type="http://schemas.openxmlformats.org/officeDocument/2006/relationships/notesSlide" Target="/ppt/notesSlides/notesSlide26.xml" Id="Rd0134fda0ae046b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da9d5cdcbc4bae" /><Relationship Type="http://schemas.openxmlformats.org/officeDocument/2006/relationships/image" Target="/ppt/media/image27.png" Id="Re3f119551da0488a" /><Relationship Type="http://schemas.openxmlformats.org/officeDocument/2006/relationships/notesSlide" Target="/ppt/notesSlides/notesSlide27.xml" Id="R1bf09dc4ddec49f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daed44ae6749b4" /><Relationship Type="http://schemas.openxmlformats.org/officeDocument/2006/relationships/image" Target="/ppt/media/image28.png" Id="R4c36eee7b45a4d52" /><Relationship Type="http://schemas.openxmlformats.org/officeDocument/2006/relationships/notesSlide" Target="/ppt/notesSlides/notesSlide28.xml" Id="Rc381b66676a54b1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e22c0a20e24eae" /><Relationship Type="http://schemas.openxmlformats.org/officeDocument/2006/relationships/image" Target="/ppt/media/image29.png" Id="Re0cdb8660c254234" /><Relationship Type="http://schemas.openxmlformats.org/officeDocument/2006/relationships/notesSlide" Target="/ppt/notesSlides/notesSlide29.xml" Id="Rcca093f7d8754ac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8058cf5d6643e9" /><Relationship Type="http://schemas.openxmlformats.org/officeDocument/2006/relationships/image" Target="/ppt/media/image30.png" Id="Rf162d1f9e61347a1" /><Relationship Type="http://schemas.openxmlformats.org/officeDocument/2006/relationships/notesSlide" Target="/ppt/notesSlides/notesSlide30.xml" Id="R711532502b1e4a9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4A0F3F-7082-4EBA-A455-8F6E34643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ADFAAB-0299-4247-B384-5B9A138E6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E90282-2DE4-44B2-BAFC-2AEB4A101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M1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7C9492-FCB9-4FBA-AEE6-2227EE98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微分与求导法则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0537F2-0DA7-4DC5-9BF2-F555B985F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第一原理、积商链式和高阶导数。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BBD8EB-3AEC-4AF4-BA7A-9D3615688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BB7B86-584A-4E16-9AED-B54463861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CCD558-02AB-4B63-99A9-AD00C549F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394936-5E62-4212-8138-FF1287A74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63d70d0bfa4e0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965F73-F854-404A-926C-E5678F572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6DB033-89C6-479C-A631-4582F8FB5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18CCB3-0DDC-4E14-B1EF-422D92233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2FA5DA-CBDF-47B8-8822-1EE1BDC07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0EC255-D43D-4401-ABE2-7D07C63A3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EE84F3-E8D9-4F3B-8D6F-F6B8A3221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2BCCD4-7F95-44D2-B5D2-CABEA8770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898728-C1D4-45F7-9CD1-EEBE260C7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14D791-6D82-41D9-8D6F-419F5D892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0756780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04D47DB-5B51-4CE9-9C5A-07279CC05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90535B-BF71-4824-AF54-27A5E4601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343feaf0a74a9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6EF466-6E07-420F-AC21-134A865A7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7E6452-C430-4C7D-B3F9-9A0171105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3CCD68-B017-4004-9ABB-7036EC88F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C0027B-AA66-4D4F-9489-A0A378B0D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03E5BC-E3BF-42C8-A837-00C2CEC63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84DBDB-356F-4B91-956C-2EFDB5E29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7CE9C1-F615-4CB3-BE1B-F46411064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057BD8-AAB6-4AF1-B6AA-BBEC8E768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7F0B83-05DA-4D5F-A7B5-0E6ED255E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1F1D86-D8E3-40E9-AB8E-A87C229EB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7D20BB-B870-40E9-87A6-B44546254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B8A7AD-0328-479C-B42B-18040AB82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8FB611-82D0-4E7D-B88C-543D968AD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9E9D5D-BF49-4A0E-8FBC-19880896A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EC3284-8811-492F-B955-5A2D22200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A3FD08-965A-405A-8134-E1578EF81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1356F5-FA1C-454B-9C1A-FB85CF8E3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成功标准｜导数是局部变化率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4E96B0-2D05-4C2A-A519-C12A52ADC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B6E993-87FA-45C1-9CE3-D2F4F27B2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10164C-81F6-4513-9E11-7A7A648D7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5303993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6D8675-5BB1-47BB-8CAE-570907B3F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D558E6-86E1-4F3E-98C6-3D0CD1196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c9805f46d54e1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5E882B-72FC-447F-B94E-D108DCA2C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微分与求导法则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DF3F39-2AC3-413B-96AF-69D4ED5C6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91D665-6F61-4F22-BA5B-64C8BA066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9591F2-B0AF-4B73-AAFC-9618F05D9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020AC8-50B9-4BD1-A9F3-21F89C35F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导数是局部变化率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B802DF-1988-4736-A9E2-875EB96FE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边界提醒｜链式法则漏乘内层导数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1FB0E6-50CE-4A52-A886-9E2F46A39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8A3F9B-5CAE-4EF1-A2CF-5DF3DACD1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687982-FE26-44AD-AF4B-2D75BA670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第一原理、积商链式和高阶导数。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1ED8AA-3EBF-49EE-8A04-D48D1DEA4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3E7D9B-A9B1-4C0D-A1B6-EAD187E53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FEA0FC-93B7-4C46-9DF9-4633365C0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识别结构—选法则—化简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52F5E9-4906-4828-801E-28D00B712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1 2012-2023、Sample Paper 与 Practice Paper｜M1·求导法则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35F908-5DE6-46DE-879B-4A0CF75F7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FE7762-852A-4E9F-9FC9-BAC9EC0D9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822C49-2B48-4C7D-8849-93126E6E6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513D81-FA50-4462-8FBA-A36CC4243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69902782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F69207-8EC2-4A15-85D6-A3B83D12B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59A86A-40B8-42E7-8461-C066D1E5B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502aa5e83147e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D14B00-60C6-4A95-AEFB-814777B2A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0ECBAC-AF09-471D-ABB4-BDC94E54A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A96912-1F49-4259-99E6-91FE2844C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能解释“导数是局部变化率”，并识别一个反例或边界。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54EC4C-6425-4AE7-89B6-71A604B95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9CA14E-FD17-4870-8EC0-174DD4799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F29BC9-971D-457E-A28C-74CB8827C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y=x^3，则 dy/dx=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9B9815-4A3B-4C36-BAED-6B75DBF9B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高频错因：链式法则漏乘内层导数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DC2C67-6A09-4061-B16B-26CF6DDB1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5A5C01-7B0D-4118-8B27-BF214A647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EE0CBF-CFB8-41D9-B5DD-87496CD28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导数是局部变化率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30B02C-37A5-4574-8826-0877F358E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B45DCF-C3E3-4E0C-B774-C9B795032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7A326F-7580-4266-8F9D-CA983A6A5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C1C77D-BE07-49D9-88DB-275AE7690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1322044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74DF66-1A98-45B9-895D-E9D22E9F8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714E5D-C3ED-4026-B86B-5434B8DAA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014d3011034b3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E4F46F-8166-49B3-9F2A-FCF34FF40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CB189E-E1F2-4C3B-96C9-F4374DA8A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55D9A3-9883-4D11-813C-38ECB34E4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4498A6-6C3D-482D-9595-D0DE75789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F71684-57FF-45A4-8E58-A4F71180E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B672D2-BCDA-4BE2-8F5A-5D70E6796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DEA17F-0794-4B34-91D6-870DF0853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选法则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8A8A47-30AC-47EA-8D13-66FE8E004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EE660C-E0A9-4655-849C-FBCA76EF7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化简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7D71CA-D695-4AE7-A247-83CA8D167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72F2F2-83E3-4B98-8650-A0DFA94DC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6B604A-0FD6-434E-AEBC-06BF560D7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y=x^3，则 dy/dx=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17CBBD-C581-4680-914D-F49602078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E9B732-1A96-4E84-9E1C-753FAF3CD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0C1A37-095E-4E02-A6D2-C43847967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正确结论：3x^2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解析：幂函数求导：d(xⁿ)/dx=nxⁿ⁻¹。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A7F446-ACAB-4124-B317-752170008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3E71B0-3DBD-419A-BBEA-51562B6DC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87D97A-6008-4959-9915-1E47D2615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4193A4-8724-4618-8532-FAACA4637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8817748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CD0527-0B87-43C9-994A-0CF59EC6B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AFB011-EA16-48D3-8C6F-6E83F11C9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bdf49368c1492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1E1204-0EAB-4D40-B0A8-806A051C9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D74840-8C5A-495B-8FDE-9CFBCA352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739BF5-45CD-4052-8533-C8B56F8FB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BDF319-3427-4CE5-9CD9-851DFFECE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840AFD-16BA-4F23-8912-B206FBBD3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750DC3-57A8-43CD-85FE-C3D78A82A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C1856C-DF6C-4FCA-9507-1E4E45DAA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845CB1-387B-43C3-84F8-047A3548F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B005C2-997C-4690-94AC-DB33D8BCE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9138FF-2F98-41B9-A711-2C22F6FA1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674F55-07DB-4A5C-8CE5-808B2441F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3446F6-2971-433A-9901-41CBC08F1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B7ECF1-2713-4D24-9E7B-E6BC60F40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链式法则漏乘内层导数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C9922D-554E-4DDA-A0DC-613022D4A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3093C9-23FF-4F56-A034-6CBC20957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B2D361-25BC-48D0-9C41-F8ED45A4E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BE89A1-D86B-4948-AA2E-60FDF56D6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06DF60-81E2-46E1-AC15-82618D10E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FA1840-E85D-4531-92AC-0FB051C7F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66714320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0764CB-2827-4911-8107-840DEE719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6B79D7-0A1A-4BA6-B19B-15AA99537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0cc3c38836473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D27E85-8A81-4E7A-A5B7-171A791C7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2B538E-B500-45D5-BA0C-E11BB401F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15EDCE-70AF-4DED-8394-799541687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465685-00B9-4EE4-B5BF-3BF339963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微分与求导法则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39319A-FEA9-42DC-A890-CD9671737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D83C8E-8E52-41C7-B313-A839B4C17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F3657D-787F-485C-857D-5A544C95B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导数是局部变化率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A4BF6B-6C97-45F8-B783-01EEC7174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923758-C973-4846-AF5E-C90590AA0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4DAEDC-2683-46D3-8F58-5B5008776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识别结构—选法则—化简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ADC4F5-7A5D-4D6C-A22B-5FE4252A0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2D72EC-AD0D-4122-91BF-64B9343AF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F5CD5B-6D00-4D33-BA4C-0C111B78B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链式法则漏乘内层导数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1F7FE7-616B-4438-8312-B18C96578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A0A1AE-F011-438B-B25D-545B10C9E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FFDAC8-8408-4A1B-895A-ED9DCC605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010C4E-95A8-4BC4-AE35-EECD527C8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6001578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B4F330-8B70-4953-A4A9-116E6CC67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63D89A-1CE8-4357-B890-C1BC0B665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f87b5855fe459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1ECC01-3AA7-4815-95F2-86CFCF735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318D6F-8439-4C86-B1C3-CC133DB43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5D44D4-10B1-4085-B61D-801FC8A71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342629-44B5-4A29-B696-1CF3176E4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y=x^3，则 dy/dx=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FFF5E5-A0B4-4232-9F42-EC88E942B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798530-369A-4B80-B0B7-5C7B91736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188BB5-2DCE-42CC-84D5-76D260F8F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导数是局部变化率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981BF9-D4B7-4FA5-ADE6-AD89F1021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36347F-6391-4974-8F76-576BC6E3A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3BD653-38E8-49CC-B0BC-C318745EB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识别结构—选法则—化简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1D693D-D6D5-4DDE-8103-B5BCD5D20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EDA3B0-8633-4494-8DA2-CB59D92BD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4A193A-74AF-4C70-B42A-FAEC249EA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检查：链式法则漏乘内层导数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F71DF1-D3A6-4AAC-BDC2-F6A7D3E11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C3BB30-E037-49DD-9139-0EA7C61A3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9109C9-787B-41A0-8719-729ACAE4D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08CFAB-AAFE-4932-99A5-5458A0598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19912199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A8D38C-C88A-442E-80B7-93CB9456A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6144EF-457F-4FCB-AFB6-F5C714EEE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0a1d23f19c4a2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F035D0-6ED6-4F41-AA0C-3D02D91D1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B3467D-98F7-4111-8246-9CA081B80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E8A8FA-4C10-4AED-BCC7-BC40B1A51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7A2CAE-15BD-41B1-911E-8CE3DA57A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y=x^4，则 dy/dx=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AFE6B0-D262-4DA0-9933-6A2A9BBA7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Paper｜M1·求导法则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BE6F47-BE46-466A-A54C-8A6C8BD28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A9527B-BC31-4E28-BF97-1C8E0C520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685C4D-F3B5-4129-A198-32F60112A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F8FB4D-A571-4C44-B151-9974EA092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454986-9558-4175-9913-31E615136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6B0D85-28B4-41D2-B910-E110296A6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4D6344-2AF7-4A03-96F2-88B49AA21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2F0760-BC7E-4A22-BDCB-3BFF5B437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3699A9-2F7A-41EA-B6CF-0BC808306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B08663-10A5-4E26-B22D-4FA38EB54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D57126-C313-4DDF-8CFD-7995630A3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13E136-7304-4B85-8655-50AF2E5FA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6FC801-A39B-4433-9F1E-2A42D1F49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10F091-BA02-488C-8851-3FEED7008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9770348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83B1738-50DC-4FCA-8E6B-A881357A5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19C532-C64D-4543-9ACA-50F33C77D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52aa0234de4ab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3285CA-8686-4386-BE21-6A1F8496E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94290B-9B15-4046-89F5-8CBA0FF52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1E594E-7E81-4A1A-8F04-07BBC4239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A913F9-D8CB-4461-B833-59239B1B1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C72DE8-8E1D-4161-A671-0DF2B1817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若 y=x^3，则 dy/dx=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8D3035-ED40-4C0D-BA21-1AF644CAE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968B60-7B0E-4808-82D4-D81140F29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B93361-EBB2-464D-82D9-68F188E0F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C9749B-EA9E-4044-844F-6BC420F0B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若 y=x^4，则 dy/dx=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9D4241-3FD5-4E7B-81F7-F02042E99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8B0223-80FC-42FB-8EEE-081A6216C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00BF7C-3931-41A9-B716-70D0744E5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4AB9F7-FB9D-4B4B-B13A-53110233C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若 y=e^(3x)，则 dy/dx=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0FF589-EB45-44A7-BDCC-C16D63422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F0727F-DA69-4EAA-A024-7E61EF5FD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B317F6-68BA-41C4-A366-F6A94A5DB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0BD72C-B3CA-4999-8DE6-52E7C6648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31696434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10779B-9BD6-4FCB-B56F-4F6C2DED1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AE42CD-0C40-4313-BE93-899578B92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8d9b59323e4d6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99FC86-736C-4DE5-8768-8CA39809D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6AD08F-951B-40C5-A9C7-B35D5B90E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2CA2A8-27EC-449C-BF7F-CB4A91606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697F57-B876-4697-9930-D34A366DA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链式法则漏乘内层导数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E63EBC-EEEC-4CA4-925D-F0B470B8E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D7A9CC-51B8-44EA-869B-FD75FDCA4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D0488D-F0AA-4179-A183-5711525A6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185FC5-1853-40EB-AC3C-700E272A5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正确结论：4x^3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解析链：幂函数求导：d(xⁿ)/dx=nxⁿ⁻¹。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6438B0-F527-4BED-8018-54FC9ECE9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AE9487-0836-4895-A22F-A8EA95D79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D54F65-E69A-4752-9EFF-2D0483FD9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3CF4A0-0217-4483-9D5F-A8C32672F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51091347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1DC439-19F4-4037-8409-3FFDC0130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F3596D-D45B-4C14-86EE-264A73FA2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7cab92a58c4f7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58AACD-8E70-447D-9BAB-403CA238A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7033AE-D977-4E25-B50E-BE6CA2A4C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B4839F-7A3C-456E-9E9A-F1647A1A3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901F51-7FD8-43B9-95EE-FA9310FFB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y=e^(3x)，则 dy/dx=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1B8FA1-C727-4DF8-9B20-69D44641B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BB00C1-8F3F-42D6-94BA-B964910C1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9EA6B3-2626-4EE0-9EA5-E5E380D4D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2936FD-CC99-4D38-9680-8A9340EC1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435438-A6CD-4516-972F-9B36C986A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E7F6D3-A957-469E-99FF-34F6E39C4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5AAC1C-869E-4BF8-A31B-1F6B3FEC2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A3DA87-C8F2-4CAD-AF31-0EBDF09A5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E7E847-6E37-49D8-B853-4B260F719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35702848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76A049-0CB3-45BA-B3EE-6A85235AF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80673A-9D20-430D-91E4-43FFC53FD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1918ba3ed746a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71E5EE-43AD-4EA7-85B3-75390AF3A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EAF80F-9FCC-4C67-A157-1AE58989D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57300F-38DC-4B47-A778-735C3F45A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能独立执行“识别结构—选法则—化简”，并说明每一步理由。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3BEF4B-D978-4FB3-BA23-906532510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21D1A4-ABE7-4DE1-9846-37C4414DC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B068BF-4F37-44D0-98AB-DE2591A34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y=e^(4x)，则 dy/dx=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149095-4A25-4C2C-87FE-531D44D6E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高频错因：链式法则漏乘内层导数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9EB692-D98C-4355-B662-FFF8460CF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4446DE-40F5-4C03-9385-0FBCBFC9F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DBAF95-C280-4F20-B05E-809FDFCD2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导数是局部变化率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D3E84D-E2FF-4745-94BE-B5782EFB1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4E3110-F865-4C03-9A0F-D1C070211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EC5F6F-5310-45CF-81F5-6EAEEFC51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C8C631-C90F-4492-A787-1D2ED17FA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60433527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661FE5E-CF6E-4404-BC9C-93880EE67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F46DB3-499C-42A2-AC4B-507B31764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7202f07646472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B24A88-0F91-4746-B5A5-177B22934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C6E8E1-562A-4D4A-ACE1-AC8B7C90F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F05435-1DA0-47A3-AED0-3522F4162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732331-749D-4C07-84BD-D0762ACCD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CE78A8-B921-4BD4-9FC9-38FDA1C74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2F1DB6-9771-4C12-8B05-F7DC67CD7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5472C7-CF34-40E9-AF65-0638B4037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选法则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B559E1-2263-4BC4-A753-7CC9CE442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91AB87-4157-437C-8CE6-F22BD7A60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化简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E20977-E672-4397-A41F-A42A52F5C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659485-06D0-401A-948F-B6913D92B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A84B7C-0ECA-420F-8FB8-CF9F3CC94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y=e^(4x)，则 dy/dx=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2CBF25-DAAD-4734-8764-2119F7980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46DA6CC-CF71-45E7-BA92-1EEEA05E2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11A8AD-C4A3-4D0E-BB54-42D0D085E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正确结论：4e^(4x)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解析：由链式法则，d[e^u]/dx=e^u·du/dx；这里 u=4x。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E3BE1F-BD01-41C3-8339-8823BE130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99BA74-C082-4BD1-BEC7-7A929ED10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6BBD38-245A-4D8D-82C6-430C2606A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A8A609-F13E-4316-AA89-746661C19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425820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9B1E481-0216-4806-A40B-732B62A69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D495B7-B093-46D4-92CB-A0296ADDC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ef89606395493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874485-7360-4988-B34A-4F895E92E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8CDDD3-63AB-4EE0-A66E-C40977250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8E0283-5803-4723-8DD6-1FF12CB44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B61338-66E9-4A1A-B89F-65A855265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412A37-E8BF-4108-BB6D-B90581667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F7C6E6-E770-4B5B-A20C-C256321BE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C6FCC4-5FFD-4B18-89D3-4E2A8B60A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B34CB5-0ACA-482D-820E-8A6E92578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6F641C-8655-4246-A78F-588F7438B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24DC3F-09B0-49D0-AD10-0AA2147B0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FAC7C5-5036-4AC0-ACE7-07E588329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E6D7B6-B546-4856-93FE-2BA849E1F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D39A3F-94FD-4460-88FD-EF0725485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链式法则漏乘内层导数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BE16EB-31DB-4B5C-A7AA-7862BDB6D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98C2B2-15EB-4281-BFD2-80BB2950F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88B2D6-7C9C-45C7-BA7E-E0566F2E7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89EF86-0EB1-44DA-9ED2-5D080171B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FA081E-5C2D-4CD7-9470-B5B780E96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A5C5A3-16E9-488D-966C-3D370231B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97582805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F6A8C8-48A1-4420-B55A-442D6A302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A25A29-ED58-4C25-A366-AF9B7C495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38393ec20a488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C993B4-2622-41AA-A8CF-E465B8C81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A792DA-34C2-4381-8DA5-6ECCF8A9C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368FB8-F706-4506-8CE8-29B2170FD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FDB923-96EA-441F-B8D4-89D4F7E37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微分与求导法则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FA2AD6-D43F-44C1-A0B6-9B33C9887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104A20-B7F4-4ACD-BBC0-B991F6229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18AB9C-E9B7-4663-AD50-A1CFB5941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导数是局部变化率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476E72-CB38-411C-98FA-C0A30C7A3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F2B009-666D-40BE-B928-12D0BAB85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AA0000-6407-4EFA-860A-B4E5E1472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识别结构—选法则—化简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5A0AA5-43A6-4A09-B02C-CC4E5E16F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CF5D8D-0296-41B1-9680-C12728EFE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CC4485-3B36-4067-96C7-9F5A07287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链式法则漏乘内层导数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2AAEE3-A913-4844-98E7-81FE1A4FC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545E6E-5C51-495A-9359-ECE77E7BD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D868C7-6DBE-48DD-85EE-EF21A854B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BC4D27-1B31-4C6E-9DA1-0651FF2D0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56122564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985D25-5FD5-4940-9B71-172C4DA3F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AB81C7-1439-4D46-82B3-C79FAF19A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69c856ef52437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FEE25C-6A29-46BE-8AB1-0B7648D0E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3DF41E-C355-41DA-A989-9CBBD8A64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8494C0-DBC9-49FB-88BE-71564073F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ECF84D-21F3-4D72-A576-7E5346B7B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y=e^(4x)，则 dy/dx=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99A459-37EB-4517-9BFA-59A19034C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0C79AA-4283-43EB-A6AA-8F5FA42D2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8118B7-4269-42AD-8BA5-968595749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导数是局部变化率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8743C5-D86A-47B1-8CFF-73CAFB315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031F4B-176C-4CA8-B71E-A54ADE0AE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E58DEC-BDE5-4FE4-8AA3-233B9E6B9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识别结构—选法则—化简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05E159-1AFD-4231-8988-11B574AD6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F77EC2-B592-4056-873E-F7DC01443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96463D-F11B-46E5-AF7A-A1C5C6966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检查：链式法则漏乘内层导数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1B769E-A246-457A-BEB6-1B0130259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31FE6F-C0A8-4558-927C-95ED5139D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0EDB35-7257-438F-80FD-7B01B0191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BBE50B-D2EE-4583-B460-1C238341B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54386276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85FA5A-7675-46C8-989B-9B82E8E6F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AC3C28-3E42-4629-B9C8-4F74CF9A9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ead34120d2411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FB125C-47CB-4E4F-8526-590D8EF0C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0C47DA-21F5-45B2-8C4E-BB9344EDA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F43055-EF6C-43C0-9EED-83F5F4625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02E64D-6944-4D8C-A46B-F07285A1B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若 y=e^(5x)，则 dy/dx=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EEDBB9-E3B7-4E96-8368-F811D73E1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Paper｜M1·链式法则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EDA05C-AE9C-416F-9A68-31FA7E008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039AFE-E313-4741-8E20-FA23A6A26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4DA344-1BF1-4C09-8D5C-B794B97F7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66FB4D-79A2-46E4-9CBB-BF55FD0F5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4190CD-211A-4D7E-9422-0B9A07513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F0FC9D-6E23-4101-A059-DFCE51D66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3AA7CF-F6F0-440F-BFAF-C674FA1B7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F44474-63B1-485B-9639-F436BE221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F105D8-50E8-48B5-8181-234318F8B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6DF599-8729-475F-83A8-8CFC00B48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F11943-BDD6-4F17-B8AF-76159D9F0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1ABF33-BBD7-4425-82FD-AC5FF8622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34334C-7D5D-4F7E-B464-F1742C841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9C6C8E-AD10-4B8E-8FC9-9A26AEBE7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98498034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5B73F9-AEE9-4411-B4D2-CD92F1D2E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7DA93F-F659-459E-8E3F-2FBD9B5C9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2c1f3a8666470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C7CFEB-B5C0-476A-9098-DE9721C76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EBDADB-109F-4BA4-BEA9-090AA66BF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EA35BC-E2E0-4BBF-9C0B-297B1CAC3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739BE6-FB01-4CC8-BF9D-E4BB98622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7D9424-83F4-4C43-A4C3-4BE3987F1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若 y=e^(4x)，则 dy/dx=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08204B-4FF8-4CE0-A228-83837C217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B206D1-8421-4421-B355-51D1BFAA6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6A037F-3D62-4EEB-8555-D183F32E3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E6B971-2B35-447E-884B-942EC0240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若 y=e^(5x)，则 dy/dx=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CC1564-EB94-4236-9F0D-4E1B686B7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5155BE-BF28-4A03-A9FE-9E1752140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81C8D8-D030-4685-8CF2-77CB55318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F2E383-9C80-4752-8706-B1DFE63DA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曲线 y=x² 在 x=6 处的切线斜率是：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184310-F8DC-4031-AE6B-FBB67B503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65C617-6B91-48E9-AC1F-FFDA9DA6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442D5E-DFDC-4714-B16F-0469EC3AB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B6850B-36C2-43A2-9AA9-905B677C7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38515931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A21BAD-9AE9-499B-B387-92D6AC9D6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7CF673-C0D6-4F33-B44A-5C6E8F94F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30b9e255dc405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050914-903B-4FE5-90FD-9ECAB6058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EFA857-6A20-40AA-8E09-832F856D9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9C00B4-9F13-4428-B8B6-D78761D11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75C51F-82C8-4509-8CE9-937FB53CF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链式法则漏乘内层导数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A1377E-781A-4D56-9D6B-8606893B9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7E048B-8639-4C67-A9BC-F8E755D56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21FA7B-B4DE-4D5E-8C8F-34957F593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44A114-4E8D-41D2-BACD-BB9518419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正确结论：5e^(5x)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解析链：由链式法则，d[e^u]/dx=e^u·du/dx；这里 u=5x。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947555-CA0A-45EF-8418-2A88E7EEE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272AB6-08C2-4608-8511-440F0297D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7DCB50-2679-4FA8-B189-386D4358A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D194C5-98C3-4DFD-B71C-6F8F87C33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34953573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AB2567-6EBE-4A7A-A2D6-876D2333E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50B248-6B0A-4302-9103-D4E55C55E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99bc67057342f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AB49D5-CE61-4DC5-9AE7-00CAFA267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EBA4D4-7A8C-4450-9778-BFCE56BBA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DF4AA8-18F2-4210-9AA1-ADBFE8E63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C7F1F3-786D-4729-998B-D5D230BD6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曲线 y=x² 在 x=6 处的切线斜率是：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C2875D-159A-49D2-8931-47F91F2F6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5BC3B6-200E-4750-BEC8-F9A02AD97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8DC34D-84CF-42B6-8471-FD9C610B2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26A0D7-13B8-48A8-ACD5-6B315487D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9103BA-555A-4BC6-9EC6-5E918B7EA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FA81B5-68F6-4757-B3DE-26060F628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21A657-0D5E-4570-BCAD-371BBCD0D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F8B35F-C32C-423E-97E3-1603AD92A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9151A0-36F9-445E-BA11-CBF104BF7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60718714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521FDD-000A-40A1-9F30-E1FCA4E86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69FF41-3AD4-4F15-B09B-EDE531BD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164b5e6ca8460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AA9E29-0333-4B08-9AF0-9529F9978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ACAD8C-DACA-4237-9159-8CC436710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A612A8-D583-4CF3-828A-9E09B714B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9F4D81-65C7-46E3-9A6A-21485AC09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87329F-82B4-4AAD-9BCD-63B6F1B0D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2ED076-9AFF-4CB0-A779-FCC0EAAE5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【原创情境迁移｜启德体育园2026运营】以下参数为“微分与求导法则”训练所设，不是官方资料中的实际数据：曲线 y=x² 在 x=7 处的切线斜率是：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2D8150-EFEB-4A7C-822C-101656BE1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高频错因：链式法则漏乘内层导数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1E2E31-CDD3-4031-96BF-AC66F2010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0C1641-B0CC-45DD-AEE2-C60908670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15673C-7984-4090-8A10-2DF6027BD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导数是局部变化率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E91642-2845-4FFB-B8EB-74CF30FA0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866E6D-38F4-4146-9368-656F18856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ECB2A3-C222-43A4-9D63-0F694672B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1C25D3-0690-426C-8978-5D0470253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5924569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1B7F56-970E-43F1-BDF9-DD9E45EFB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5C8157-BDD1-4B2E-8E23-98B56031A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3ef302c57943e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D7A596-0692-4F7F-A3EF-044B2FF24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5F6010-5FAD-4914-8883-F0F1477E4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2C73A6-25B9-492B-97C0-37D4C2552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39443C-B342-4D5D-8CF5-BB16611CD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9682FC-D6B5-4FBC-8580-C103B4522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3BBE72-48E3-4D8E-B978-C76E12CCD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0F195B-7CC5-4128-BDCF-B3B2F2C6C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选法则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B9E70A-72B7-436C-8159-CD30E6E8C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3485C0-7E48-4D52-95A8-DE29AB86B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化简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963D33-E404-4AE0-8C6E-5C64FB71F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703447-5C11-4EE9-A38F-6AA12C876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37C8AE-0302-4897-8D54-2FBC2D8ED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【原创情境迁移｜启德体育园2026运营】以下参数为“微分与求导法则”训练所设，不是官方资料中的实际数据：曲线 y=x² 在 x=7 处的切线斜率是：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78E4EB-BB5B-43A2-9251-4E5BBE300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CCD4BA-CDB6-451F-ADC5-D6D2389F2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BB43C8-1F57-4CC6-92B1-D78E323C7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正确结论：14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解析：dy/dx=2x，代入指定横坐标。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2061CF-27FD-4B19-B6D4-B61E223E2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F6D0A1-ED80-4B65-9A2B-4E24FC3FA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0CE40C-46BD-42CA-A1B2-A673DC727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3F2551-4D4A-4D48-85A4-1A86C0752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68494797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8904C5-47AE-4EAF-A384-986F93278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C72C2B-AA0F-4168-98C6-1BA22CACE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13510f4942452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0FBE02-B0EE-4030-A6FC-C37371B03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DE0D7E-C1EB-4A21-B739-6692EFF2B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40268F-2A0F-4703-80C0-4DD6A9DE5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78870B-3A78-4A7D-8A7B-0790FBAA3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CCB014-492A-406C-AF57-563783D71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FD3282-EB34-4A97-B160-69B1A361D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B93D48-DF6F-4982-9E67-3549B15AC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273367-6527-4B0B-AEB6-658653394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2E53AE-3997-4CD3-AE03-FE2FD108C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B6643C-F089-4E2F-B3A4-C1472C730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04AAD2-1CBD-4B70-91B4-1C85264D9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56E8D1-7690-4ED1-8399-7FFDD4D40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AA5EF9-2BA5-47BA-818F-AB0DEF363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链式法则漏乘内层导数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0D6DF9-033E-4306-9065-AF3B79B07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90A344-F9CC-4488-90CF-12A51C195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970609-E782-4A3C-970B-6C8A369F4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AF1367-5811-4287-93BF-777F791CE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11AC2B-B751-41DB-8AB8-BA6B391F8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7DC459-62F4-4A59-8035-6673FA792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4659644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146B44-0351-4115-BE00-ABE8B1A53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0A51B9-C3D9-4645-AFDA-D0284C271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3dd7478a4d4f2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F368AE-6D49-4EEE-A923-9D9264580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B78FEE-2BAB-45DD-BF3C-51C0E14BC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3729AB-BB60-470A-A774-A843FE36A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A66BA6-1EE0-4D02-B82D-4CC63CD4E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微分与求导法则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5D287A-F73C-4A9A-BC8A-EF78003A1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C1ECA7-4812-4B1C-8308-EDCCDCAA2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9AAAFC-6BF6-44D9-8024-7F2487332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导数是局部变化率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39A5EB-9436-4A6A-9579-C8FC5FB4D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10F449-CDB8-470E-BF3B-62538583E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1C76FC-0FDD-42C3-885E-849D7BFC2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识别结构—选法则—化简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76CE20-6150-4D58-8748-2133ED042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91BB6C-ED7C-4799-A198-A2D52B1E3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15F672-7088-4B00-818D-45D71983C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链式法则漏乘内层导数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307064-7DB5-499B-AD25-95FC52E35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4A03DC-A259-42DE-B369-7AC20E184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0E2EDC-1C6A-4A06-875B-9BB5FB6BF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484F9C3-E034-447C-8E22-03729F2C6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55926424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AD7F3E-8604-4229-B0DA-76662A390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795AD5-AA89-42B4-8672-A596742C6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bdbd37466247b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51D5AB-0056-4295-A318-90EA95182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C713C8-03BB-4FAC-9832-D2E59AA04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0A3270-2060-499A-9D91-17392850F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2AE397-AA77-4BB9-8CD3-F1E6E4A1F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【原创情境迁移｜启德体育园2026运营】以下参数为“微分与求导法则”训练所设，不是官方资料中的实际数据：曲线 y=x² 在 x=7 处的切线斜率是：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0BF9FE-0A5C-4C73-8EF1-C93008B34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2851CE-A3AF-42E5-BFB5-1A0005AA8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32DC7F-8E72-4D60-940A-2F96F00FA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导数是局部变化率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1E0B23-CC05-4F69-A1D1-B4C6E4F5C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53221E-CE49-41B3-B2D2-766D27F17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74C85F-6404-4D8C-8D05-2B31C7746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识别结构—选法则—化简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672432-C485-4DD2-A097-E7EDC906B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5EF299-2678-463B-B22A-FA2C3AE7E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93DE28-B735-4DDA-8421-6F8DA3DF1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检查：链式法则漏乘内层导数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74F0BB-1D10-49F5-97DA-9FE967E46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05CB3F-DFD9-4C25-B832-AA2919179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0D427C-6F29-4DEA-A078-4D79137E0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1EF0E9-7890-4A3E-9CA6-37DF764E7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48416283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67273EA-9DA1-432A-AAD8-2E7B64246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4FF85B-1FE7-4D03-99FE-84932E518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f119551da0488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4A708B-A78F-4992-9DE3-5FB33B635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A0F045-58D1-456A-B6BF-E9EF5E66A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D3DE06-32E2-4EDA-A5DD-719766F4F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D84E9E-1FBB-474E-B581-447A26CF9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【原创情境迁移｜低空经济32项沙盒】以下参数为“微分与求导法则”训练所设，不是官方资料中的实际数据：曲线 y=x² 在 x=8 处的切线斜率是：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122D34-F949-4887-9EA3-8D43CF932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Paper｜M1·切线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402117-E322-4A0C-9BE3-4B7EF87DE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5333EA-DF5C-4E08-84C8-13F0FD052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A0859F-DAA9-48FA-B0CC-57A1811E1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E5459A-CFBC-4837-ACA1-AD52506B5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28E50F-B6CC-43E9-AC8F-D491C4894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6E2AE4-514D-4B47-A948-C0A61BDE5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59B345-72A2-44FE-A865-8CE21CFD8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5F40AE-FBB2-4586-8642-3BD72C7BF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165094-A05C-4B06-B1E2-26543F774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39F7E5-43BF-441F-8797-ED2021E54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CCDE38-88C0-44F0-9A0F-83D6F7901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8FF437-71EA-4B56-A205-6CE9ADD33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7C44DB-AD02-447C-9A62-70CDCFC77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59DA55-D769-4648-AEF4-92059A198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66837818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76A51D-1166-4F28-90DC-66B00FA1B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A3067D-B0B4-4B28-AA51-0EBF28E19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36eee7b45a4d5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7E7926-7E5F-4215-8129-149E62063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4C89AD-475F-4CF5-970F-5BB42CDB9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7E7D35-330A-4AE3-B81A-BBCB137B7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480ED3-BD98-40A5-B74E-5D2F5DD4B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8DAD04-C369-4DE3-83B0-CBF6A395C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【原创情境迁移｜启德体育园2026运营】以下参数为“微分与求导法则”训练所设，不是官方资料中的实际数据：曲线 y=x² 在 x=7 处的切线斜率是：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C42762-E7F9-4EEB-9024-5D368F3E5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16F283-921F-4964-9732-287020FDD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847E62-6B88-4957-A9DE-A891ED2BC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317B03-4E2F-42F2-95F2-AE9306BE7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【原创情境迁移｜低空经济32项沙盒】以下参数为“微分与求导法则”训练所设，不是官方资料中的实际数据：曲线 y=x² 在 x=8 处的切线斜率是：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DC64EB-EAE9-4C88-943D-F0712FB48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D2F8B1-A06F-4EFD-B13A-F2EEB6B3E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AA6823-C4BE-4220-9043-C2A0AF2A2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0B1C5C-E018-4B2E-8AC3-E100B5FD5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2030与稳定币】以下参数为“微分与求导法则”训练所设，不是官方资料中的实际数据：若 y=x^12，则 dy/dx=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649084-22E3-410F-997D-A7B896F47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046D3A-1963-4CDA-82F2-7F719CE00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85B5FD-5CD9-4C25-AB5B-9B4C5BE44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35E31B-94EB-4150-998F-352EEB5A7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60324447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F7CE92-ADD9-4942-90D4-D291A9A32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778660-CE06-4AD8-A3ED-4BB13569F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cdb8660c25423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BE915C-E350-46C9-9741-F6EBB5175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DF4CA6-6CE6-49A3-B104-BC8A71903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16C838-0083-49EF-B2AB-BFE5357AE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357E0B-0B34-472B-9C92-044192B36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链式法则漏乘内层导数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4A7BA8-4F41-4343-8515-059BF11EF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61FDB8-F20B-477D-8C3D-8C9C70B05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18F793-C96F-4C78-81F7-0557382E8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2FD42D-560F-43F0-9504-E459AF7E5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解析链：dy/dx=2x，代入指定横坐标。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FFB3A2-7E7E-466B-ACC6-EA4BE80A4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AF9255-3BE4-4C6B-A089-38F5C1C59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58AD58-D641-451B-90B5-77DC64141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D89F59-2101-42EA-B981-F1315D862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307560748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B256A6-D335-46F9-A110-236AE5079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3FFC0C-E3CA-4BA1-81F8-730EBCBF2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62d1f9e61347a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3EA05B-A7EF-430F-956E-BD569A14F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8F2F48-E902-4E3D-8006-B50C6D778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E3828E-6C5B-4E3E-93F6-9F8A89DFF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B6B691-19DF-486A-8209-4C121695C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2030与稳定币】以下参数为“微分与求导法则”训练所设，不是官方资料中的实际数据：若 y=x^12，则 dy/dx=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505D7F-D59F-4406-BCE2-FD8E1C37C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212E51-B162-42A8-BF6F-4C33055D7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683C53-3999-4B5A-A06C-EC7ACD2B5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E05943-80A4-4494-9C2B-464CD8F6D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710817-1A45-4387-B273-78D250E9B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194DAD-C972-4E91-A2A8-4FD710B20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C9D3C7-19D0-45CD-9FF1-5A2FF1560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86D9C5-E28E-46A5-884E-D91E12C11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微分与求导法则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B39879-B774-4117-9C07-22D099CF9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1226510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2026-08-19T08:57:47.5950000Z</dcterms:created>
  <dcterms:modified xsi:type="dcterms:W3CDTF">2026-08-19T08:57:47.5950000Z</dcterms:modified>
</coreProperties>
</file>