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72ea4961b348f4" /><Relationship Type="http://schemas.openxmlformats.org/officeDocument/2006/relationships/extended-properties" Target="/docProps/app.xml" Id="R001e6dc9dd2147e6" /><Relationship Type="http://schemas.openxmlformats.org/officeDocument/2006/relationships/officeDocument" Target="/ppt/presentation.xml" Id="R4155f45a030846c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c2777144a946e4"/>
  </p:sldMasterIdLst>
  <p:notesMasterIdLst>
    <p:notesMasterId xmlns:r="http://schemas.openxmlformats.org/officeDocument/2006/relationships" r:id="Rbc40010017ae4ce4"/>
  </p:notesMasterIdLst>
  <p:sldIdLst>
    <p:sldId xmlns:r="http://schemas.openxmlformats.org/officeDocument/2006/relationships" id="256" r:id="R1d219480936b476a"/>
    <p:sldId xmlns:r="http://schemas.openxmlformats.org/officeDocument/2006/relationships" id="257" r:id="R6d46c349946d48e9"/>
    <p:sldId xmlns:r="http://schemas.openxmlformats.org/officeDocument/2006/relationships" id="258" r:id="R4b6520e3a856429c"/>
    <p:sldId xmlns:r="http://schemas.openxmlformats.org/officeDocument/2006/relationships" id="259" r:id="Rabb47b1966fd467a"/>
    <p:sldId xmlns:r="http://schemas.openxmlformats.org/officeDocument/2006/relationships" id="260" r:id="R4cedab5238054765"/>
    <p:sldId xmlns:r="http://schemas.openxmlformats.org/officeDocument/2006/relationships" id="261" r:id="R68cd7264c2ca4d61"/>
    <p:sldId xmlns:r="http://schemas.openxmlformats.org/officeDocument/2006/relationships" id="262" r:id="Rd2293a8732ba4ba9"/>
    <p:sldId xmlns:r="http://schemas.openxmlformats.org/officeDocument/2006/relationships" id="263" r:id="Rf05ef4f8008f4c76"/>
    <p:sldId xmlns:r="http://schemas.openxmlformats.org/officeDocument/2006/relationships" id="264" r:id="R54233a7fe04f461b"/>
    <p:sldId xmlns:r="http://schemas.openxmlformats.org/officeDocument/2006/relationships" id="265" r:id="Rf1e211e7f7c04ee1"/>
    <p:sldId xmlns:r="http://schemas.openxmlformats.org/officeDocument/2006/relationships" id="266" r:id="R520a72ea351e4dec"/>
    <p:sldId xmlns:r="http://schemas.openxmlformats.org/officeDocument/2006/relationships" id="267" r:id="R6bf266eb7de046a4"/>
    <p:sldId xmlns:r="http://schemas.openxmlformats.org/officeDocument/2006/relationships" id="268" r:id="R02b4cb88375f44cb"/>
    <p:sldId xmlns:r="http://schemas.openxmlformats.org/officeDocument/2006/relationships" id="269" r:id="R526eb1410e7845a3"/>
    <p:sldId xmlns:r="http://schemas.openxmlformats.org/officeDocument/2006/relationships" id="270" r:id="Ra36d3c44e44048e1"/>
    <p:sldId xmlns:r="http://schemas.openxmlformats.org/officeDocument/2006/relationships" id="271" r:id="R05d5c5f7ec2b494c"/>
    <p:sldId xmlns:r="http://schemas.openxmlformats.org/officeDocument/2006/relationships" id="272" r:id="R5ee7fc7d3097476b"/>
    <p:sldId xmlns:r="http://schemas.openxmlformats.org/officeDocument/2006/relationships" id="273" r:id="R5cdb58009a924822"/>
    <p:sldId xmlns:r="http://schemas.openxmlformats.org/officeDocument/2006/relationships" id="274" r:id="Ra2292c34baeb4bed"/>
    <p:sldId xmlns:r="http://schemas.openxmlformats.org/officeDocument/2006/relationships" id="275" r:id="R3526dd60de364197"/>
    <p:sldId xmlns:r="http://schemas.openxmlformats.org/officeDocument/2006/relationships" id="276" r:id="Rd8e64c4205924fff"/>
    <p:sldId xmlns:r="http://schemas.openxmlformats.org/officeDocument/2006/relationships" id="277" r:id="R64f1a13e4cda4a22"/>
    <p:sldId xmlns:r="http://schemas.openxmlformats.org/officeDocument/2006/relationships" id="278" r:id="R8abbf868ce60481f"/>
    <p:sldId xmlns:r="http://schemas.openxmlformats.org/officeDocument/2006/relationships" id="279" r:id="R8af49957f73e4a2f"/>
    <p:sldId xmlns:r="http://schemas.openxmlformats.org/officeDocument/2006/relationships" id="280" r:id="R24a351fd666c4c7d"/>
    <p:sldId xmlns:r="http://schemas.openxmlformats.org/officeDocument/2006/relationships" id="281" r:id="R86d7c08d334549b7"/>
    <p:sldId xmlns:r="http://schemas.openxmlformats.org/officeDocument/2006/relationships" id="282" r:id="Ree9b598f062d4c87"/>
    <p:sldId xmlns:r="http://schemas.openxmlformats.org/officeDocument/2006/relationships" id="283" r:id="Rf644241b1801421d"/>
    <p:sldId xmlns:r="http://schemas.openxmlformats.org/officeDocument/2006/relationships" id="284" r:id="R13830cccde8148c4"/>
    <p:sldId xmlns:r="http://schemas.openxmlformats.org/officeDocument/2006/relationships" id="285" r:id="Radd01752be4943c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0545dc7819421b" /><Relationship Type="http://schemas.openxmlformats.org/officeDocument/2006/relationships/slideMaster" Target="/ppt/slideMasters/slideMaster1.xml" Id="Rb6c2777144a946e4" /><Relationship Type="http://schemas.openxmlformats.org/officeDocument/2006/relationships/notesMaster" Target="/ppt/notesMasters/notesMaster1.xml" Id="Rbc40010017ae4ce4" /><Relationship Type="http://schemas.openxmlformats.org/officeDocument/2006/relationships/presProps" Target="/ppt/presProps.xml" Id="Rda3b33dc89d94f70" /><Relationship Type="http://schemas.openxmlformats.org/officeDocument/2006/relationships/tableStyles" Target="/ppt/tableStyles.xml" Id="R28e6f03d60d140fc" /><Relationship Type="http://schemas.openxmlformats.org/officeDocument/2006/relationships/slide" Target="/ppt/slides/slide1.xml" Id="R1d219480936b476a" /><Relationship Type="http://schemas.openxmlformats.org/officeDocument/2006/relationships/slide" Target="/ppt/slides/slide2.xml" Id="R6d46c349946d48e9" /><Relationship Type="http://schemas.openxmlformats.org/officeDocument/2006/relationships/slide" Target="/ppt/slides/slide3.xml" Id="R4b6520e3a856429c" /><Relationship Type="http://schemas.openxmlformats.org/officeDocument/2006/relationships/slide" Target="/ppt/slides/slide4.xml" Id="Rabb47b1966fd467a" /><Relationship Type="http://schemas.openxmlformats.org/officeDocument/2006/relationships/slide" Target="/ppt/slides/slide5.xml" Id="R4cedab5238054765" /><Relationship Type="http://schemas.openxmlformats.org/officeDocument/2006/relationships/slide" Target="/ppt/slides/slide6.xml" Id="R68cd7264c2ca4d61" /><Relationship Type="http://schemas.openxmlformats.org/officeDocument/2006/relationships/slide" Target="/ppt/slides/slide7.xml" Id="Rd2293a8732ba4ba9" /><Relationship Type="http://schemas.openxmlformats.org/officeDocument/2006/relationships/slide" Target="/ppt/slides/slide8.xml" Id="Rf05ef4f8008f4c76" /><Relationship Type="http://schemas.openxmlformats.org/officeDocument/2006/relationships/slide" Target="/ppt/slides/slide9.xml" Id="R54233a7fe04f461b" /><Relationship Type="http://schemas.openxmlformats.org/officeDocument/2006/relationships/slide" Target="/ppt/slides/slide10.xml" Id="Rf1e211e7f7c04ee1" /><Relationship Type="http://schemas.openxmlformats.org/officeDocument/2006/relationships/slide" Target="/ppt/slides/slide11.xml" Id="R520a72ea351e4dec" /><Relationship Type="http://schemas.openxmlformats.org/officeDocument/2006/relationships/slide" Target="/ppt/slides/slide12.xml" Id="R6bf266eb7de046a4" /><Relationship Type="http://schemas.openxmlformats.org/officeDocument/2006/relationships/slide" Target="/ppt/slides/slide13.xml" Id="R02b4cb88375f44cb" /><Relationship Type="http://schemas.openxmlformats.org/officeDocument/2006/relationships/slide" Target="/ppt/slides/slide14.xml" Id="R526eb1410e7845a3" /><Relationship Type="http://schemas.openxmlformats.org/officeDocument/2006/relationships/slide" Target="/ppt/slides/slide15.xml" Id="Ra36d3c44e44048e1" /><Relationship Type="http://schemas.openxmlformats.org/officeDocument/2006/relationships/slide" Target="/ppt/slides/slide16.xml" Id="R05d5c5f7ec2b494c" /><Relationship Type="http://schemas.openxmlformats.org/officeDocument/2006/relationships/slide" Target="/ppt/slides/slide17.xml" Id="R5ee7fc7d3097476b" /><Relationship Type="http://schemas.openxmlformats.org/officeDocument/2006/relationships/slide" Target="/ppt/slides/slide18.xml" Id="R5cdb58009a924822" /><Relationship Type="http://schemas.openxmlformats.org/officeDocument/2006/relationships/slide" Target="/ppt/slides/slide19.xml" Id="Ra2292c34baeb4bed" /><Relationship Type="http://schemas.openxmlformats.org/officeDocument/2006/relationships/slide" Target="/ppt/slides/slide20.xml" Id="R3526dd60de364197" /><Relationship Type="http://schemas.openxmlformats.org/officeDocument/2006/relationships/slide" Target="/ppt/slides/slide21.xml" Id="Rd8e64c4205924fff" /><Relationship Type="http://schemas.openxmlformats.org/officeDocument/2006/relationships/slide" Target="/ppt/slides/slide22.xml" Id="R64f1a13e4cda4a22" /><Relationship Type="http://schemas.openxmlformats.org/officeDocument/2006/relationships/slide" Target="/ppt/slides/slide23.xml" Id="R8abbf868ce60481f" /><Relationship Type="http://schemas.openxmlformats.org/officeDocument/2006/relationships/slide" Target="/ppt/slides/slide24.xml" Id="R8af49957f73e4a2f" /><Relationship Type="http://schemas.openxmlformats.org/officeDocument/2006/relationships/slide" Target="/ppt/slides/slide25.xml" Id="R24a351fd666c4c7d" /><Relationship Type="http://schemas.openxmlformats.org/officeDocument/2006/relationships/slide" Target="/ppt/slides/slide26.xml" Id="R86d7c08d334549b7" /><Relationship Type="http://schemas.openxmlformats.org/officeDocument/2006/relationships/slide" Target="/ppt/slides/slide27.xml" Id="Ree9b598f062d4c87" /><Relationship Type="http://schemas.openxmlformats.org/officeDocument/2006/relationships/slide" Target="/ppt/slides/slide28.xml" Id="Rf644241b1801421d" /><Relationship Type="http://schemas.openxmlformats.org/officeDocument/2006/relationships/slide" Target="/ppt/slides/slide29.xml" Id="R13830cccde8148c4" /><Relationship Type="http://schemas.openxmlformats.org/officeDocument/2006/relationships/slide" Target="/ppt/slides/slide30.xml" Id="Radd01752be4943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fa5d44590446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60e65915b94ad5" /><Relationship Type="http://schemas.openxmlformats.org/officeDocument/2006/relationships/notesMaster" Target="/ppt/notesMasters/notesMaster1.xml" Id="Re5484b5df9ba4b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c1698c9ccf4b18" /><Relationship Type="http://schemas.openxmlformats.org/officeDocument/2006/relationships/notesMaster" Target="/ppt/notesMasters/notesMaster1.xml" Id="Re3897507e0f041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fc834528704125" /><Relationship Type="http://schemas.openxmlformats.org/officeDocument/2006/relationships/notesMaster" Target="/ppt/notesMasters/notesMaster1.xml" Id="R61ea993dafef4a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9ee051b7684f89" /><Relationship Type="http://schemas.openxmlformats.org/officeDocument/2006/relationships/notesMaster" Target="/ppt/notesMasters/notesMaster1.xml" Id="Re4f2674a001a406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c5a20a33c54267" /><Relationship Type="http://schemas.openxmlformats.org/officeDocument/2006/relationships/notesMaster" Target="/ppt/notesMasters/notesMaster1.xml" Id="R2bd1c8aebbc541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cc61590f0a4ac6" /><Relationship Type="http://schemas.openxmlformats.org/officeDocument/2006/relationships/notesMaster" Target="/ppt/notesMasters/notesMaster1.xml" Id="R42a6449b158249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8b54c93a934412" /><Relationship Type="http://schemas.openxmlformats.org/officeDocument/2006/relationships/notesMaster" Target="/ppt/notesMasters/notesMaster1.xml" Id="Reee1509411ec4df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fe97aa791847df" /><Relationship Type="http://schemas.openxmlformats.org/officeDocument/2006/relationships/notesMaster" Target="/ppt/notesMasters/notesMaster1.xml" Id="Rfe99aca04886443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e63281cd4c342f9" /><Relationship Type="http://schemas.openxmlformats.org/officeDocument/2006/relationships/notesMaster" Target="/ppt/notesMasters/notesMaster1.xml" Id="R07c086da6f66459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ff53699b3a74015" /><Relationship Type="http://schemas.openxmlformats.org/officeDocument/2006/relationships/notesMaster" Target="/ppt/notesMasters/notesMaster1.xml" Id="R70ff9c4cf08040e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85617e1cee460f" /><Relationship Type="http://schemas.openxmlformats.org/officeDocument/2006/relationships/notesMaster" Target="/ppt/notesMasters/notesMaster1.xml" Id="R656e0bfb207b428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502fd72efb74b04" /><Relationship Type="http://schemas.openxmlformats.org/officeDocument/2006/relationships/notesMaster" Target="/ppt/notesMasters/notesMaster1.xml" Id="Rdbd227843a4b4b9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e9235281c2e4930" /><Relationship Type="http://schemas.openxmlformats.org/officeDocument/2006/relationships/notesMaster" Target="/ppt/notesMasters/notesMaster1.xml" Id="R115cca50820b432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1f818947c8449ec" /><Relationship Type="http://schemas.openxmlformats.org/officeDocument/2006/relationships/notesMaster" Target="/ppt/notesMasters/notesMaster1.xml" Id="R865153c2c17f403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d98669ec78342fb" /><Relationship Type="http://schemas.openxmlformats.org/officeDocument/2006/relationships/notesMaster" Target="/ppt/notesMasters/notesMaster1.xml" Id="R38dca5e2f73c45c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15f2c8afa764368" /><Relationship Type="http://schemas.openxmlformats.org/officeDocument/2006/relationships/notesMaster" Target="/ppt/notesMasters/notesMaster1.xml" Id="R8dc29fb7a2f14fd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d66e07704174c9a" /><Relationship Type="http://schemas.openxmlformats.org/officeDocument/2006/relationships/notesMaster" Target="/ppt/notesMasters/notesMaster1.xml" Id="Rf3c91ef91a4f456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67784a2ec424cb2" /><Relationship Type="http://schemas.openxmlformats.org/officeDocument/2006/relationships/notesMaster" Target="/ppt/notesMasters/notesMaster1.xml" Id="R3498b1b585da431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c4b98bd0d8c4c98" /><Relationship Type="http://schemas.openxmlformats.org/officeDocument/2006/relationships/notesMaster" Target="/ppt/notesMasters/notesMaster1.xml" Id="R0c18a51fd06c434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2e657db62b944c8" /><Relationship Type="http://schemas.openxmlformats.org/officeDocument/2006/relationships/notesMaster" Target="/ppt/notesMasters/notesMaster1.xml" Id="R5146cc95a48c408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d8fb976b6f64189" /><Relationship Type="http://schemas.openxmlformats.org/officeDocument/2006/relationships/notesMaster" Target="/ppt/notesMasters/notesMaster1.xml" Id="Rbfce78cce73f430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d7e88e202964553" /><Relationship Type="http://schemas.openxmlformats.org/officeDocument/2006/relationships/notesMaster" Target="/ppt/notesMasters/notesMaster1.xml" Id="Re64382e8188b46b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db04cabbcf441c9" /><Relationship Type="http://schemas.openxmlformats.org/officeDocument/2006/relationships/notesMaster" Target="/ppt/notesMasters/notesMaster1.xml" Id="Ref906be4d9124f0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2104ff8bca048da" /><Relationship Type="http://schemas.openxmlformats.org/officeDocument/2006/relationships/notesMaster" Target="/ppt/notesMasters/notesMaster1.xml" Id="Rd2b2bc268632427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541405da865434f" /><Relationship Type="http://schemas.openxmlformats.org/officeDocument/2006/relationships/notesMaster" Target="/ppt/notesMasters/notesMaster1.xml" Id="R09dea6167e4c413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7ce0c3eed014d90" /><Relationship Type="http://schemas.openxmlformats.org/officeDocument/2006/relationships/notesMaster" Target="/ppt/notesMasters/notesMaster1.xml" Id="Ra957a56782a147d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ced5e0011804d2f" /><Relationship Type="http://schemas.openxmlformats.org/officeDocument/2006/relationships/notesMaster" Target="/ppt/notesMasters/notesMaster1.xml" Id="R4f62e0385cb545c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e268dff630f4748" /><Relationship Type="http://schemas.openxmlformats.org/officeDocument/2006/relationships/notesMaster" Target="/ppt/notesMasters/notesMaster1.xml" Id="R0d22e59c3cd0480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463cf915d41482d" /><Relationship Type="http://schemas.openxmlformats.org/officeDocument/2006/relationships/notesMaster" Target="/ppt/notesMasters/notesMaster1.xml" Id="Rda539b190042448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38fc83ce22b4f11" /><Relationship Type="http://schemas.openxmlformats.org/officeDocument/2006/relationships/notesMaster" Target="/ppt/notesMasters/notesMaster1.xml" Id="R1e9199c82be148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的“二项与 Poisson 分布”学习单元。本套课件共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讲稿】明确告诉学生：本单元只训练“二项与 Poisson 分布”。先解释知识范围，再用一句话建立核心判断，最后示范标准方法。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【互动提问】请用自己的话复述“先核对独立性和事件率假设”，并举一个会触发“无检查就套分布”的错误例子。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Q1：若 X~B(5,0.5)，则 E(X)= 选项为 A.5；B.0.5；C.2.5；D.1.25。讲解时强调：先核对独立性和事件率假设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【预期回答】学生能说出“识别试验—定参数—算概率—解释”中的起始动作，并避开“无检查就套分布”。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分步讲评：先重述题目条件，再逐步示范“识别试验—定参数—算概率—解释”，最后给出正确结论“2.5”。完整解析：二项分布期望=np。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Paper｜M1·二项分布。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【预期回答】学生能把失分归入“无检查就套分布”或更精确的个人错因，并写出可执行检查动作。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讲稿】逐项解释“二项与 Poisson 分布”中的专有名词、符号、对象和单位。特别强调：无检查就套分布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讲稿】用“条件—表示—方法—核验”重建本知识点。示范时逐步引用：识别试验—定参数—算概率—解释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讲稿】带学生逐句读取任务，不先求答案。要求指出材料中的有效条件，再按“识别试验—定参数—算概率—解释”作答。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讲稿】先展示错误路径，再用解析链复原第一失分点。禁止只说“粗心”；必须落到“无检查就套分布”或更精确的动作。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X~Poisson(5)，则 Var(X)= 选项为 A.25；B.√5；C.5；D.1/5。讲解时强调：先核对独立性和事件率假设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【预期回答】学生能说出“识别试验—定参数—算概率—解释”中的起始动作，并避开“无检查就套分布”。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分步讲评：先重述题目条件，再逐步示范“识别试验—定参数—算概率—解释”，最后给出正确结论“5”。完整解析：Poisson分布的均值和方差都等于λ。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Paper｜M1·Poisson。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【预期回答】学生能把失分归入“无检查就套分布”或更精确的个人错因，并写出可执行检查动作。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讲稿】逐项解释“二项与 Poisson 分布”中的专有名词、符号、对象和单位。特别强调：无检查就套分布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讲稿】用“条件—表示—方法—核验”重建本知识点。示范时逐步引用：识别试验—定参数—算概率—解释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讲稿】带学生逐句读取任务，不先求答案。要求指出材料中的有效条件，再按“识别试验—定参数—算概率—解释”作答。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讲稿】先展示错误路径，再用解析链复原第一失分点。禁止只说“粗心”；必须落到“无检查就套分布”或更精确的动作。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Q21：【原创情境迁移｜启德体育园2026运营】以下参数为“二项与 Poisson 分布”训练所设，不是官方资料中的实际数据：若 X~B(10,1/2)，则 P(X=0)= 选项为 A.10/1024；B.1/1024；C.1/11；D.5。讲解时强调：先核对独立性和事件率假设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【预期回答】学生能说出“识别试验—定参数—算概率—解释”中的起始动作，并避开“无检查就套分布”。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分步讲评：先重述题目条件，再逐步示范“识别试验—定参数—算概率—解释”，最后给出正确结论“1/1024”。完整解析：P(X=0)=C(10,0)(1/2)^0(1/2)^10=1/1024。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Paper｜M1·二项概率。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【预期回答】学生能把失分归入“无检查就套分布”或更精确的个人错因，并写出可执行检查动作。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讲稿】逐项解释“二项与 Poisson 分布”中的专有名词、符号、对象和单位。特别强调：无检查就套分布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讲稿】用“条件—表示—方法—核验”重建本知识点。示范时逐步引用：识别试验—定参数—算概率—解释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讲稿】带学生逐句读取任务，不先求答案。要求指出材料中的有效条件，再按“识别试验—定参数—算概率—解释”作答。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讲稿】先展示错误路径，再用解析链复原第一失分点。禁止只说“粗心”；必须落到“无检查就套分布”或更精确的动作。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64d2f2446b438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b8aeee412b456f" /><Relationship Type="http://schemas.openxmlformats.org/officeDocument/2006/relationships/slideLayout" Target="/ppt/slideLayouts/slideLayout1.xml" Id="R2d07484a761e40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07484a761e40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cc231792574b85" /><Relationship Type="http://schemas.openxmlformats.org/officeDocument/2006/relationships/image" Target="/ppt/media/image.png" Id="R5e04d50fd9054cfd" /><Relationship Type="http://schemas.openxmlformats.org/officeDocument/2006/relationships/notesSlide" Target="/ppt/notesSlides/notesSlide1.xml" Id="R89d33617ea2d470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9692a275e64b87" /><Relationship Type="http://schemas.openxmlformats.org/officeDocument/2006/relationships/image" Target="/ppt/media/image2.png" Id="Rea123caef3c04d16" /><Relationship Type="http://schemas.openxmlformats.org/officeDocument/2006/relationships/notesSlide" Target="/ppt/notesSlides/notesSlide2.xml" Id="R6e904576fc29452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fadfb0da90489a" /><Relationship Type="http://schemas.openxmlformats.org/officeDocument/2006/relationships/image" Target="/ppt/media/image3.png" Id="R8f70e0a11bbf4851" /><Relationship Type="http://schemas.openxmlformats.org/officeDocument/2006/relationships/notesSlide" Target="/ppt/notesSlides/notesSlide3.xml" Id="R129b8a0f88614e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c6ff08a504356" /><Relationship Type="http://schemas.openxmlformats.org/officeDocument/2006/relationships/image" Target="/ppt/media/image4.png" Id="Rb2bd8b7b6e45436e" /><Relationship Type="http://schemas.openxmlformats.org/officeDocument/2006/relationships/notesSlide" Target="/ppt/notesSlides/notesSlide4.xml" Id="R2e1161b1d10548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fd866856b4ee1" /><Relationship Type="http://schemas.openxmlformats.org/officeDocument/2006/relationships/image" Target="/ppt/media/image5.png" Id="R5890ddf677824ed1" /><Relationship Type="http://schemas.openxmlformats.org/officeDocument/2006/relationships/notesSlide" Target="/ppt/notesSlides/notesSlide5.xml" Id="Ra0d1a514d8d540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7173117364d73" /><Relationship Type="http://schemas.openxmlformats.org/officeDocument/2006/relationships/image" Target="/ppt/media/image6.png" Id="Rf82ee7a7ac4c4137" /><Relationship Type="http://schemas.openxmlformats.org/officeDocument/2006/relationships/notesSlide" Target="/ppt/notesSlides/notesSlide6.xml" Id="Rf680dd85b7104c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136ffcd2a74cd5" /><Relationship Type="http://schemas.openxmlformats.org/officeDocument/2006/relationships/image" Target="/ppt/media/image7.png" Id="R953805c12e8e4602" /><Relationship Type="http://schemas.openxmlformats.org/officeDocument/2006/relationships/notesSlide" Target="/ppt/notesSlides/notesSlide7.xml" Id="Ra2711916a758427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307350db2744d1" /><Relationship Type="http://schemas.openxmlformats.org/officeDocument/2006/relationships/image" Target="/ppt/media/image8.png" Id="R041153da82c3470e" /><Relationship Type="http://schemas.openxmlformats.org/officeDocument/2006/relationships/notesSlide" Target="/ppt/notesSlides/notesSlide8.xml" Id="Ra886d5b6894b4f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ac323f1f4d4a79" /><Relationship Type="http://schemas.openxmlformats.org/officeDocument/2006/relationships/image" Target="/ppt/media/image9.png" Id="Rc45e4510bff04e18" /><Relationship Type="http://schemas.openxmlformats.org/officeDocument/2006/relationships/notesSlide" Target="/ppt/notesSlides/notesSlide9.xml" Id="R570a30a3545444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0964d89cb3417e" /><Relationship Type="http://schemas.openxmlformats.org/officeDocument/2006/relationships/image" Target="/ppt/media/image10.png" Id="Rebf0b8f1ed9a4a04" /><Relationship Type="http://schemas.openxmlformats.org/officeDocument/2006/relationships/notesSlide" Target="/ppt/notesSlides/notesSlide10.xml" Id="R5081370beb534bb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f77a19e3504296" /><Relationship Type="http://schemas.openxmlformats.org/officeDocument/2006/relationships/image" Target="/ppt/media/image11.png" Id="R3f0302f42c274d03" /><Relationship Type="http://schemas.openxmlformats.org/officeDocument/2006/relationships/notesSlide" Target="/ppt/notesSlides/notesSlide11.xml" Id="Ra85237fb32d545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8a695b29b343e0" /><Relationship Type="http://schemas.openxmlformats.org/officeDocument/2006/relationships/image" Target="/ppt/media/image12.png" Id="Re2de4f17e1c24663" /><Relationship Type="http://schemas.openxmlformats.org/officeDocument/2006/relationships/notesSlide" Target="/ppt/notesSlides/notesSlide12.xml" Id="R401bfa35d1504e3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6fb79ad6d74940" /><Relationship Type="http://schemas.openxmlformats.org/officeDocument/2006/relationships/image" Target="/ppt/media/image13.png" Id="Rf697f9019d834078" /><Relationship Type="http://schemas.openxmlformats.org/officeDocument/2006/relationships/notesSlide" Target="/ppt/notesSlides/notesSlide13.xml" Id="R463093445b4d4d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35b8b89a047be" /><Relationship Type="http://schemas.openxmlformats.org/officeDocument/2006/relationships/image" Target="/ppt/media/image14.png" Id="Rbad42dbc1c4f46ea" /><Relationship Type="http://schemas.openxmlformats.org/officeDocument/2006/relationships/notesSlide" Target="/ppt/notesSlides/notesSlide14.xml" Id="R4187027192c040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a75ef6cc334cc2" /><Relationship Type="http://schemas.openxmlformats.org/officeDocument/2006/relationships/image" Target="/ppt/media/image15.png" Id="R98e1b984f082452e" /><Relationship Type="http://schemas.openxmlformats.org/officeDocument/2006/relationships/notesSlide" Target="/ppt/notesSlides/notesSlide15.xml" Id="R724f881125a6423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48345777f94f3f" /><Relationship Type="http://schemas.openxmlformats.org/officeDocument/2006/relationships/image" Target="/ppt/media/image16.png" Id="R36c542e08c2f462f" /><Relationship Type="http://schemas.openxmlformats.org/officeDocument/2006/relationships/notesSlide" Target="/ppt/notesSlides/notesSlide16.xml" Id="Rb0ca1fef3e6741c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79bb7b1fdf45b2" /><Relationship Type="http://schemas.openxmlformats.org/officeDocument/2006/relationships/image" Target="/ppt/media/image17.png" Id="Rd926f2d650ee49a8" /><Relationship Type="http://schemas.openxmlformats.org/officeDocument/2006/relationships/notesSlide" Target="/ppt/notesSlides/notesSlide17.xml" Id="Rd8c5366fb8004e5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fd6bef54d24e5d" /><Relationship Type="http://schemas.openxmlformats.org/officeDocument/2006/relationships/image" Target="/ppt/media/image18.png" Id="Rec8f06d2dcba4206" /><Relationship Type="http://schemas.openxmlformats.org/officeDocument/2006/relationships/notesSlide" Target="/ppt/notesSlides/notesSlide18.xml" Id="Reb1e80fee8e54b5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cce073c9a0433f" /><Relationship Type="http://schemas.openxmlformats.org/officeDocument/2006/relationships/image" Target="/ppt/media/image19.png" Id="Rbf3d0770199a40b9" /><Relationship Type="http://schemas.openxmlformats.org/officeDocument/2006/relationships/notesSlide" Target="/ppt/notesSlides/notesSlide19.xml" Id="R6f5335742ece4d6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75c8dcbd640c5" /><Relationship Type="http://schemas.openxmlformats.org/officeDocument/2006/relationships/image" Target="/ppt/media/image20.png" Id="Rbd9a79fe281641a5" /><Relationship Type="http://schemas.openxmlformats.org/officeDocument/2006/relationships/notesSlide" Target="/ppt/notesSlides/notesSlide20.xml" Id="R869910c511b74c3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d9653dfb8416d" /><Relationship Type="http://schemas.openxmlformats.org/officeDocument/2006/relationships/image" Target="/ppt/media/image21.png" Id="Rf8c2ee5111454260" /><Relationship Type="http://schemas.openxmlformats.org/officeDocument/2006/relationships/notesSlide" Target="/ppt/notesSlides/notesSlide21.xml" Id="R28f4214de3f3461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371c4f1e0f415d" /><Relationship Type="http://schemas.openxmlformats.org/officeDocument/2006/relationships/image" Target="/ppt/media/image22.png" Id="Reedaff48235144ae" /><Relationship Type="http://schemas.openxmlformats.org/officeDocument/2006/relationships/notesSlide" Target="/ppt/notesSlides/notesSlide22.xml" Id="R1fcb9f63a9024ff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4361057eba4a5a" /><Relationship Type="http://schemas.openxmlformats.org/officeDocument/2006/relationships/image" Target="/ppt/media/image23.png" Id="R044bd0b4a4a4477b" /><Relationship Type="http://schemas.openxmlformats.org/officeDocument/2006/relationships/notesSlide" Target="/ppt/notesSlides/notesSlide23.xml" Id="Rfcae6a526ce747b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dbb5d0afc84ed7" /><Relationship Type="http://schemas.openxmlformats.org/officeDocument/2006/relationships/image" Target="/ppt/media/image24.png" Id="Rbb9e3e56b883445e" /><Relationship Type="http://schemas.openxmlformats.org/officeDocument/2006/relationships/notesSlide" Target="/ppt/notesSlides/notesSlide24.xml" Id="R020e432940b0457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d3465b471b44a2" /><Relationship Type="http://schemas.openxmlformats.org/officeDocument/2006/relationships/image" Target="/ppt/media/image25.png" Id="R94afa4f958a149ba" /><Relationship Type="http://schemas.openxmlformats.org/officeDocument/2006/relationships/notesSlide" Target="/ppt/notesSlides/notesSlide25.xml" Id="R15770f20b996419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6a2c3cc0004287" /><Relationship Type="http://schemas.openxmlformats.org/officeDocument/2006/relationships/image" Target="/ppt/media/image26.png" Id="R5281c18286734bf1" /><Relationship Type="http://schemas.openxmlformats.org/officeDocument/2006/relationships/notesSlide" Target="/ppt/notesSlides/notesSlide26.xml" Id="Red38ea2855bc4fa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032f6afe2441e" /><Relationship Type="http://schemas.openxmlformats.org/officeDocument/2006/relationships/image" Target="/ppt/media/image27.png" Id="R8319158335df4de7" /><Relationship Type="http://schemas.openxmlformats.org/officeDocument/2006/relationships/notesSlide" Target="/ppt/notesSlides/notesSlide27.xml" Id="R34e89ce3c5c1454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c874181e94bc8" /><Relationship Type="http://schemas.openxmlformats.org/officeDocument/2006/relationships/image" Target="/ppt/media/image28.png" Id="Re73311cdcc5947bb" /><Relationship Type="http://schemas.openxmlformats.org/officeDocument/2006/relationships/notesSlide" Target="/ppt/notesSlides/notesSlide28.xml" Id="R4b399a510825485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bdea6c6d9d4b14" /><Relationship Type="http://schemas.openxmlformats.org/officeDocument/2006/relationships/image" Target="/ppt/media/image29.png" Id="R94f0bf63e2d04ab2" /><Relationship Type="http://schemas.openxmlformats.org/officeDocument/2006/relationships/notesSlide" Target="/ppt/notesSlides/notesSlide29.xml" Id="R45c71defbf0044a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2e7636649b41fb" /><Relationship Type="http://schemas.openxmlformats.org/officeDocument/2006/relationships/image" Target="/ppt/media/image30.png" Id="R90be15d6385f472e" /><Relationship Type="http://schemas.openxmlformats.org/officeDocument/2006/relationships/notesSlide" Target="/ppt/notesSlides/notesSlide30.xml" Id="Re3ac6d262e9042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F95AD5-1A99-4DAC-A70B-4777DC77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2601D-9D99-49E1-BD47-AA7C7C46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B6354B-6238-4321-BE7F-3FD95460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DD1647-E1C2-44D6-810B-8F7AB895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A3A0CE-608A-4658-B065-3A1B578C6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参数、概率、期望方差与模型选择。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3C134-EE21-43DE-882F-F4BF6161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C64493-02B9-4C1F-817D-154A8CF7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4EC002-BFF2-4B8B-83A4-D53BE7ADF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626586-20EB-4FC5-B0FF-36C1D2E07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4d50fd9054c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C7CDFD-6581-448B-9556-0C0A8CE4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739A7F-99AD-4ADB-8FC4-9E75CCE4C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87BEA7-16D4-4EFD-A0AE-BD0CEC56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54A9DD-D73F-4650-9C35-B87CF5E9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7B896F-11A8-4CB3-91FF-92D6A093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E0790E-30E8-47F5-AEED-89B943BC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71A842-CD6D-4B32-9907-02DB329C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E09F0B-26E4-48CD-A485-BFC515E3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387778-9488-4C95-8984-5A07803E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754146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65111C-64F3-41C5-B531-772544DC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367480-2500-40A8-AD6F-EB36FEEE4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123caef3c04d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2CFD3A-D288-4AAE-A4F1-000351B81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19A2E-66B9-4A26-916C-06D5F52B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47B112-E128-4BF5-8B51-311D7426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66EDB8-9014-41B3-AEA0-0826296B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8D9B1F-5DB3-420D-BB50-39825B97A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86FE54-4F00-47B2-9EB7-50E4A5B2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287D6-E5EB-45B9-84AD-9D037F0C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27722-EB78-4755-87FF-C95C7E23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450AAE-CA8B-49CB-A7BF-4DF87BC0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09A309-6FC1-497D-A0F8-5473C546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1F9945-1C67-4313-AA5B-29577175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BC66CE-8510-40BF-9175-C5EFC445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6F0B90-BC4E-45A9-A960-72723C51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F557B8-D0DA-4F20-8BDF-89827BA7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0D5811-287C-43B4-8D71-364B354D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D25DC6-1D70-4EB5-A29E-8A62A1BC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2272CB-E39C-4D6A-B8BE-73FBBBB8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成功标准｜先核对独立性和事件率假设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77201B-06AC-4DFF-83C9-6FE474FD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EBBFAD-DBF9-4977-B489-AC08DB17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C49260-285C-42E3-BEA5-3B131486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896607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0BF3B-0E40-4EE0-90DA-19BF93DD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F81BCE-D309-478E-A25D-00876743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70e0a11bbf48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4EAF4-2E59-498A-AE2D-A35DADC9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0C49F0-9B59-4573-B5F3-C5BC2D71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694CB3-1348-42AC-97C4-0AA82C73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CF40BC-C0A2-4032-852E-46562ADA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182B59-7EC9-4E92-9B00-2029A7D5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232F99-2634-4788-A206-C486A3EF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边界提醒｜无检查就套分布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B95281-AD5B-4485-A409-F1E11B31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2DD10F-B6CC-4DD6-B9A8-B082EED6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F96CB5-575B-41A2-B6A7-BDE9B13AB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参数、概率、期望方差与模型选择。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5CEB97-A5D5-4507-B153-821A287F5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CCB46D-729B-4261-A80F-960683D4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998322-2D38-4F88-A5C8-2C7B81C6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8CE3D4-D02B-46E6-8F65-48B7AB862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Paper｜M1·二项分布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A76A6B-961C-4416-B200-2B4E590E3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F74821-5D1F-4012-B182-95B77B76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4B1BB5-4858-4865-9FE2-AA482021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576567-A94B-44D8-811A-124A6409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371364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FEC0B6-49F7-4667-846E-B29E5F15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F44A7-C9F1-4AB7-A34C-2B76E655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bd8b7b6e4543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952AB-9595-465D-B4AA-9048D1EC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3024D-E52A-46A0-B7F6-775280DE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45417-8906-4136-A8C7-E35756912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能解释“先核对独立性和事件率假设”，并识别一个反例或边界。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612F99-8E7C-457E-AA1F-E328F0BD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BF2A45-AA57-41EA-968E-B434D4E9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1A89FA-3635-4DF7-A6AE-C5C03DFB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X~B(5,0.5)，则 E(X)=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B865D-E0EC-44C9-8D4C-FC025791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高频错因：无检查就套分布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03A1DB-46EB-4FC6-BDA0-91338754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6C7586-8B59-468E-9DAC-AB13D5869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01D6B3-10F9-4AA6-9164-F5043CDE7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962B5A-E13C-486E-BE9B-47A38710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D28CB9-B0D3-42BC-B9F4-EE8E8E28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2FD54B-89B1-4F69-A42E-C70E3EFA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4B0C9E-C2BE-45DC-BF2D-24398077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4522666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B4CA9A-F173-4472-9A97-8E5A870C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97E504-75AF-4153-9D5D-A2087627C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0ddf677824e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BBBDB-0805-40C6-9E17-10ED7B0A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709664-1C44-4469-88D5-D2F2102A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F3B84-6DCE-4067-B021-7FC76BB3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01195-1AB1-4F6E-86E4-79B2DC1C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AF7EBF-274E-4E2B-A2A3-A406CE0C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7441FC-1E16-4F65-AB58-0D61B99E5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712817-EDBC-4625-B0A7-16307F20D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定参数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304CD-C964-4AFD-9767-BAF5F656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DDD191-6BC0-4D10-B6AD-E57F9184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算概率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B018C7-C3D8-4032-A004-A00E7DB4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D753EB-70FD-4156-BE2B-293855564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740262-3AA1-434F-ACC9-6DF2FB43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2013F7-61D5-40A9-8D7B-FA02C5D6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50EC5A-DB1B-4C80-B7F8-419B8CB6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X~B(5,0.5)，则 E(X)=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4752B2-95F3-4C76-A5A8-A73AD3AC1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08B0B7-E072-433D-A282-6D22D63B6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D5976D-5AA6-4EF4-82AF-DCB360F3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解析：二项分布期望=np。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A5617B-9A25-431E-A521-D44C1CCC1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C21484-BF28-42C2-9EC3-332B39E7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05FE82-E96A-4DCA-A477-5DB785D1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CEE855-C0C3-453C-B012-F75E5769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755921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1CFA66-C5A8-4032-B0B7-2B6911BC7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A8614-6CCC-4A5A-9802-F3763354C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2ee7a7ac4c41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3F837A-C97E-44DA-BEFB-02D46632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217EC-68FC-40EA-BCA5-6187CEF4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FC7D75-59D4-44F8-B8A7-AA8AA8FF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21D61-C505-471A-B77E-134FDBB90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1B40C-5319-4BE9-9503-E9EBF6BB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A3177B-4B94-4434-9C19-0632903C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B1ED0-CF89-480F-966C-B54EFD6C1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423DB6-0DE0-485B-8336-20E853B8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9F07A0-E61C-4B00-B80B-535CE95F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164789-1C88-4951-B34A-5C8829F1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71893F-CE16-4893-BE3F-00A6F0594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8BF5BF-6573-4EFF-9618-13C37CA6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F3999D-3071-4224-8814-1D3FA0E2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AEAB4C-ACDF-43C1-83BC-EAE74BACB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5ADFD8-2DA0-4B4A-B557-17D90C5C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98CC94-F768-46E5-8182-24D268AE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AA49B8-FB77-4591-9AF7-E54A6EEF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7B2362-F058-4F55-91D4-424775DF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ABF24B-D489-440E-B5D3-FA86A2D9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8895266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60F7A1-D833-41DA-92A3-77ECC909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FEFE96-62C2-42A4-8F75-4FB9BC3E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3805c12e8e46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D4C5FE-2503-4F40-848D-86B78E58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EF8621-CC0C-4CE1-AA63-BD88579A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3DC09-A2A9-4CBD-AD19-B76E4A94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2C0C05-2C2E-40EE-B25E-FD688D739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67E37E-CDF2-4E4A-9195-B7CB6D18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2E88E0-132F-4A48-A20D-59969CCB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207C12-964C-4725-BAC9-AA4B1E01E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F3A731-6687-4FD3-8011-2F55B4EC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6AB3FD-4A34-46ED-9DB1-67D85B101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A4D165-F280-4B71-8D3E-DF108895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993376-9570-4F06-AA42-7496274D7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B04B96-4FE4-4434-9D91-5AF7E4DE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30B048-F342-4DB8-9ADE-551CE00B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BE0A0-DC87-48E2-9CC3-05634271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C4EE26-BB69-467E-B6B4-0F418690B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89F964-53DB-445D-9139-0208AF62A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91C247-CD0B-45B4-8EBC-4FDF80A4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353119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40F0DA-FAFB-4ACB-B56B-64693C8D2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C9A2F8-E57B-4DEE-B254-AA7365EC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153da82c347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1AADA2-EEA3-4154-ADEA-DEA743D79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AA4E7-93D2-45C0-9F7D-1795C8BC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096538-42C2-470C-A76A-B0BABD00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6470CF-BDC2-4D1E-B5BB-D6084B5E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X~B(5,0.5)，则 E(X)=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9109E8-5CE5-41AE-AC27-63C574DF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081AF7-4E85-4157-B910-284A17C45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DE3D7-1B80-4F3B-B843-8E265BA4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26D116-5115-48F3-ADCA-256DDB3A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AF9458-997B-4B18-AB1C-064B59AB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0E4CB2-454D-485E-9269-2E553877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B4CD13-D18B-4B50-8D46-C22F5C6C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9EE772-AC63-43A6-A178-D5C16FDF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79CE79-99F9-40B8-A327-85ABAF12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2FB0C5-8A5D-4A2C-8D70-5024EE596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5037E5-6B27-4AE3-A57D-00231D002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55832C-5027-4758-8504-5711D674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50D750-8EAC-40AB-9F1A-4FD0178F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415375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BCD497-094C-4BFC-BE5D-34059C1C9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6C3ACD-D896-4352-8D30-42572C30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5e4510bff04e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DAFDB-D516-4D4F-98A0-48AEF6BC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CF6FE0-ABAF-42BC-9FF0-61DC1BED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540A91-C93A-45E7-AB28-606084BC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8D8D01-376F-4DBA-BAF0-6000CEE72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X~B(6,0.5)，则 E(X)=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14DF0-3DA5-4D4A-8B91-2BEDD15DD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Paper｜M1·二项分布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E84B0-5C53-4B8A-B79F-5C337291F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F4214-9D94-4708-83FC-345CCF69E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7E0104-48DD-410C-873D-A659749E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9B3E86-B54D-4583-B2C9-D65E65E6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D3EB65-CDDC-48C1-A3DB-5C2485D7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83A84C-EB84-4FE4-BF81-58B90A957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5F909A-CEC1-4125-891F-F1764D8D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BC1FA9-A0A3-4F66-BE67-52516A93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72A5DA-A70F-47F6-BC7C-966A5CA75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A63175-77A8-4026-B8A7-2BF86D8A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F8171E-8176-47D3-A8C6-3577A2756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188D51-9A73-40ED-85D9-162F7F511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58E0D7-053B-489D-81E5-12EBCFA7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073D59-845E-4685-A521-859B4796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179981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6AA0F6-A890-49C8-AADD-FAEF3B4AD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C9D42-A4DB-4BAC-8ADB-16BDB1DB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f0b8f1ed9a4a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FBF9C-0956-49AC-B529-124C082F2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DF940-2053-4CB8-8592-337625EF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AEB221-CD7B-4733-9053-49A540E4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FBB1B-981C-413E-9EC6-1D3FAC736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81C50C-EA34-45BE-BD0D-158F0000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X~B(5,0.5)，则 E(X)=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8F8454-23C1-4A4E-B7F2-5AD34A462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B47B0A-0670-4F3A-87A8-C7D141AB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D2FEE3-77B5-4A46-87AA-6BF27CFE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26494-E39D-4BA2-8C92-45A75A0DD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X~B(6,0.5)，则 E(X)=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DBC32E-73AA-4A19-922F-864AFBA0F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82B10F-CBA8-44E4-A2BC-A9D9988BC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17122E-5916-40A2-9913-DA7E88F3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009B67-3A96-4C55-AC70-221150527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X~Poisson(4)，则 Var(X)=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01DB26-3A08-4BE4-A887-94530027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E47E89-5AC9-4BFC-89B2-4D14CC51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E8926C-56D7-469D-8CDA-D1BB14F9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E73523-A045-46DE-85D1-A2FF2C3A9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667743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6FF262-5702-4386-9C0F-8F6AC8A5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6452D5-9FB4-4752-AD2E-324754F8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0302f42c274d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991EFD-35E8-4F4E-B1A1-F1F2106B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2BF79-BC3F-4270-9760-66DDBC2D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70BFBF-34BF-4C32-9429-F273201C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5DF03-3294-4997-BDB0-A5225D7C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45FC1-07AD-4351-8474-F970EA5C9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154446-44D7-48C5-8E97-D926F463C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A2B9A9-DCA1-4B9E-9C32-68294AB0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7E15E-F675-4768-B053-8FB04E2EC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解析链：二项分布期望=np。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3396E6-E621-4BC4-9F70-3BDC8599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5CA90C-81D1-4637-AA30-2829F561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1A7062-F52B-4BCD-A05C-76956120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8ACEA7-481E-4595-90DD-3162F55B3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526174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BB77B7-522D-40BF-9BB6-92992335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55B986-EF21-42DC-9DC0-52899F59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de4f17e1c246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4B907-CD51-481F-9BF1-5C00D97B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31375-010E-4AF1-BF26-E672681A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35D37F-E30F-4513-8F8D-401022AF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E9C2E-E078-42C7-A058-9B20049F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X~Poisson(4)，则 Var(X)=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8187A2-C4C7-4B70-B393-958E9AB2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E7213-D234-402B-8509-5733BB1E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505DB9-CC6A-4843-B846-22224C87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EAD5F5-411A-4BA4-8E41-94AF09B12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AD7736-3443-4451-B743-FC322A01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989DE1-CD22-4299-8E12-16F9E7EA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8D1604-32E5-41D5-8F59-6A1BCEEE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262842-C5C7-4402-BE43-1C276C9E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0AD8BC-59E3-4112-B894-501C71F6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8834671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33D5A2-B0F0-40E9-AD60-6E16D636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617CD-DB5D-42AD-8F2A-541E6EFB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97f9019d8340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8D315-32B8-4CC4-BD11-99F9AAD8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59511-25EE-4249-AD9D-EEB24A78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2D2E3-7580-4C4C-91A4-B48552755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能独立执行“识别试验—定参数—算概率—解释”，并说明每一步理由。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572CF2-4CD8-49D3-93CA-EBA58206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FABDF-827A-46C3-A04B-AA58A516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E25C5D-D617-4A40-B184-36A2A829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X~Poisson(5)，则 Var(X)=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3476A-6C39-4F9A-8333-771331E8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高频错因：无检查就套分布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995239-75A6-4BF8-A43F-FE500AEF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A6523E-5906-4B29-9CFD-D98948C5E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9BEE18-9E28-4DE0-8978-9DB917EC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675116-BE36-49E9-BB25-C8C8A8F3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209E61-CF29-48EA-8E57-8A820E10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C10D56-F655-4954-96C2-47CE282B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C2511C-3985-4639-988C-4DE7141E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0046702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478525-4F0A-4207-96F1-F5872DCA4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2C6DFB-F184-46A1-86B3-F373CFF5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d42dbc1c4f46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649DCD-0E79-48A3-841E-28B40907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2268B6-C137-4E52-82B7-3F657DC4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CD1031-AE65-41D0-8BCA-60B4655AC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69898-903F-4AEA-85B9-0639712C6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8E9329-DDDD-405A-9D9D-E0B26B0FD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D812E7-2953-4C56-878B-FB995FB3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1C2BB-403F-47BC-9D8B-F195F36BB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定参数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5E93BC-C436-42D4-8BD9-F25AECA86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FEE62-DC4A-4223-8A4B-1E4962CD2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算概率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BEEB66-FA18-415B-91D1-5D85F0A2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9BDDFF-3752-4A42-9C72-2F6E7E6F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45C86B-9CCE-477C-A0AA-A3F356AF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A9F9C3-8CB1-4CEC-8E0F-DE87F590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63FFA5-B31C-4893-BEBD-14184086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X~Poisson(5)，则 Var(X)=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3CDC07-FE2B-495F-9D84-C4BDD60F2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EF537F-3ED3-4FE4-B4A2-36E1EAE03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ABE7B3-176D-433C-8A5C-35A0F073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解析：Poisson分布的均值和方差都等于λ。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21F239-5EC1-4C27-A00B-DE0D700E6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EA2875-2F31-4E50-BA69-67930D05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000EF1-BDAF-40BA-9367-4EA590FB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460A62-FEEA-462C-BD37-1099BEB67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4369867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B62FD0-C93E-435A-9F6E-6B75DE85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B7F17-718C-43DB-9045-7E5DA953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1b984f08245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EE397-647D-4652-8EDD-3C811CCA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52306-4ACD-4595-BE25-199A551B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A1E3A0-F9AC-49C7-B917-F9867BFA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4E7C66-D6EE-4038-A85E-D34167B6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F9C9FB-2900-456A-BE86-6A192901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18CBB5-E59D-4338-BDFA-6256A40F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9DC13-9C3D-40CE-BEFE-0E318064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DEF111-DF97-4FFC-977C-FD9BAABA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09B901-2B12-4223-B854-869916D2A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6A5FE5-F45D-4721-B76F-5C1B8200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B5D67E-456E-4969-AAF0-E3A77F72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4CE9D2-0BCC-41E0-8118-DB2F647B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60CE16-F57E-405C-A58E-6E799959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D24A99-03D3-49B2-B14F-6EA5BF391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D7185D-7706-4786-A120-921BFB80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C69E74-6328-4E6C-B349-12754D15D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322855-33EF-4529-90F0-6421850D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564F68-39D1-488C-9A6A-716EDF24B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733F9C-9855-46FF-BEBF-F10E6D23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4899254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A1C5E6-AC99-4FEE-8CD8-6A76C0A5D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4F3425-04C3-4455-8646-258D6E5C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c542e08c2f462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3474E6-4061-4552-9847-0046E01B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DDD502-C707-47CE-89EA-D7676982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81765-152E-45B7-AE03-784D293B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689E2C-8505-4A11-AFB8-7871A860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BEA18A-6531-48AA-B4A8-A81191FE1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31213E-F984-4467-B176-A8DF1F67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6458DC-E11E-4BDD-B826-1DF5A296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70A535-21FC-40D7-A449-E4B2E4EEA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932FA8-C648-4AA5-9658-D370CF7B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BD02F9-6322-4893-8F70-1B562207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C22AA4-81C7-475D-B4DB-577DFFF8A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D4E603-3130-4C31-8BBE-D96E1796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EBC16D-14BC-4A0A-813D-76F567F8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D84904-D85B-427E-B70F-BDED7CF7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8E69A3-0B95-490F-AD95-365B4899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20ADBF-5E19-4A11-9043-54ED0626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81D496-68F1-4294-A46A-629CAA9BC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5152275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FFE82B-BE76-463D-A107-A2542EC60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F7B2C-EF52-4324-953C-47C12689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26f2d650ee49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9CA1D0-026E-4B8E-9E65-7D518E6B0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65F47-581F-4B18-A8BC-CFE1EDF9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19963-78C9-45E2-B4E5-F40E2878F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5ED7D9-885A-41D1-8DA3-6CD8B8870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X~Poisson(5)，则 Var(X)=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F85E72-3C49-411D-BE80-9EA5F5C8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BFB87-42A3-4BB8-A166-4F205B13F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97B6D4-ACD4-4B5D-B5AF-237B98F80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1109B2-8F57-420A-B06A-933D47774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814AE-8BA1-41AB-A023-D16861DB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3D9D92-67A8-4390-9EBA-70AD572F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2C41D9-33FD-4B56-85DB-FC730E34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1B246A-CCF4-40E7-A469-1725A46D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17A281-8518-45D3-861E-CFAD3EF5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C74F3F-DE4B-43BE-9E07-74236FC8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EE2050-AD39-4A3B-A520-24BD6FCD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AD7C85-CDD9-4B8A-903F-254C4F877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5C181F-4B58-41C6-908C-37E858C8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7645502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4FC6D1-E14F-4C9C-BF49-9696CA2D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D6F74A-54D9-4BA5-96AD-584B2EFD2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8f06d2dcba42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1155E-BB3B-4BB6-82A4-7FCB89427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F9E7D4-D256-476D-B35E-D5D08C51B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5CF01-3D66-4DB1-9A14-F02B3FE6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C33EE-FCC5-41C6-B2FF-490FC25A6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X~Poisson(6)，则 Var(X)=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449B7B-15B2-480B-B4D4-4D387F073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Paper｜M1·Poisson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342657-BACA-4E5C-B082-B517538FA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987C13-9F05-4BD3-8797-85A4527A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C5B920-16F8-4376-B301-3E1A4D7D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A54D61-9212-4318-8507-EA0630D5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4685B0-90DC-44BC-ACDA-D28D5ACA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8778E-2D79-46F6-BA0C-325B8EFE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1971C5-4B2B-4FFC-A67D-F988C0755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00B87E-10C8-4B3F-BFD9-A0FCED09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A427C-2C01-49BB-942E-0813FA6B0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87AFCF-54AC-4ECE-B082-02B0598A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094B43-AFE0-4E5F-ADA7-D808F45B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503AE1-6B5F-453F-8D00-091F967B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50AA5E-2016-4042-92D7-AB278C35D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898AC3-DBB8-4D3E-A5F2-504BB5B16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4094772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4D0693-EDE6-426C-9C00-CC177C5E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3CE90-6C7B-4915-A04B-427F39B3A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3d0770199a40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1E2A61-ACAA-4313-8B9D-249044B7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6F1DB-523D-4C47-B688-2395ABBE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7E3D9-E5BC-4B11-8C93-A3B603ED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70A6FA-FC60-4ABB-8A47-FC40BC85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885082-E0C2-4FEC-AF66-F185F0DFA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X~Poisson(5)，则 Var(X)=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E68000-6371-4E03-BE37-E43C1FA4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F31739-A621-4BEF-BFB0-AA98904F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16FF60-55D1-44E8-A071-1D33CCD2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5A0B95-9090-4812-A946-31701B69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X~Poisson(6)，则 Var(X)=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320ED7-C049-4BFD-B5B3-3BCA02A7E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FF946-6688-442E-8829-AD86458CE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AFAE6D-EE82-4430-B42D-9619296E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6B0742-1966-40AB-990C-16F45715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X~B(9,1/2)，则 P(X=0)=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ADF3A8-13E4-4637-BE9A-39FF7176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933F80-31C3-4902-8028-9F8B65C7F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92702E-CF46-4900-99C6-0B7DB059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7B15E7-0733-47D5-84FB-BB30D251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5751598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15783A-F3F3-4433-8DAF-6AB4FE1A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7106B0-24B3-4282-ABDB-8C59D07D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9a79fe281641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87939-C420-4712-A391-63CD20368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918CB2-4C86-4669-BFF1-EB4E0A49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9D38E-8B51-425D-948A-7D6A5DC4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D8E7D6-DC63-491A-A097-8CF0F445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4C49E-6A4B-4DD8-986B-B26AC593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0402E3-2F08-44C3-853B-4B143C84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5BD412-6E6E-488B-873E-4C7A027DC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FE2925-83E4-460F-A3FF-3D344F7B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解析链：Poisson分布的均值和方差都等于λ。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F23B33-02A5-4106-9284-16B0DFF1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6319BC-9E89-46E0-8D67-713548B0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DBF5FB-A209-4322-8405-6F1BC46C7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9958C5-C514-49C4-8419-EB81AF491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2831233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EA348C-A842-4842-8506-D889E744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01836-91DB-4A93-8552-77B4F506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c2ee51114542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431909-7FB0-4723-8E40-A8AD0FB96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F0412-8E15-483D-977C-12272905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C7F31-65D3-48D9-82F0-0BA687E4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8C3425-8C8C-45F4-9DE8-E68E4389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X~B(9,1/2)，则 P(X=0)=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E4A88-B9AF-482A-8EC2-6046F780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0A5D99-A299-47C4-9E47-392BC2A6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467E8-19EF-4481-AB48-489873A5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ADAA01-88D6-4943-A387-C24B7754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524F5E-B7B0-49C6-BBED-507AF5C7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7C8BCC-6B74-4A92-A363-B291DF5C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C93B67-3619-457A-AB41-6F517637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9F1A6C-1757-4973-AE29-2A75ECF0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6914B0-483B-4AA4-90A6-0169CCA2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3162021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CF3236-BEBE-41B8-A5D3-C1E2211BE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C2F9C0-E48E-49C1-8A85-F0F70B81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daff48235144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AADEF3-DB54-41AE-BA00-F9289D65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C9023A-7145-4232-BF32-15897F13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B24EB9-76D2-4CDD-B42E-580DFD49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38ED6-0085-49C7-BB0D-761BBD4EF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4622B3-9719-4CA8-938C-D8F8DB863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E23C11-D1FF-4267-A32A-38542F0E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【原创情境迁移｜启德体育园2026运营】以下参数为“二项与 Poisson 分布”训练所设，不是官方资料中的实际数据：若 X~B(10,1/2)，则 P(X=0)=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0B769A-2D21-41E8-9BF8-932439A2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高频错因：无检查就套分布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2A49EB-1C4D-4F77-A2AB-18DE829E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32BF6C-C6E4-4C54-B6E0-F1EEEF43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09C5E5-656D-4AA3-B648-688A4BA5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46AC3-A866-488E-A01E-EF7751BB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45BA86-0E76-48B7-BA79-A5A7D23F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3C4860-5569-4416-9596-A5E2C980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55DFE7-51E9-4CAE-88AD-49385E36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13572381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4DF474-6380-4C87-87D5-A40CFE57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CDDE4-DFEA-4D37-BD68-9DA19F80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bd0b4a4a447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AC0CF3-6B21-42DC-9EB1-72409654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4FE93B-D730-4B04-969A-DB712E86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306C33-732F-4689-81C5-EC3D40CD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067D48-6CE8-4A8B-BF3F-055E7B9C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47197A-92B6-46F8-938D-7B99B3DD0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58A41-00F9-4CA4-80BA-8ABF7CDF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D7AD5B-303B-462F-8D90-47F7AA37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定参数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A46CA9-4660-4088-979F-D5833B75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252CCB-FB36-43F9-B3F3-BBD20EDB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算概率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4ADBDA-64C6-4CB6-880F-6054F570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4CF4CB-E810-42A3-9F89-5BF8C8B0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2DECC0-C010-4C11-8526-CDADE2FC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D530F5-26EA-4E7D-865E-42B54DE23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AD1FEF-DE8B-44FE-B8E8-02D8DAFB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【原创情境迁移｜启德体育园2026运营】以下参数为“二项与 Poisson 分布”训练所设，不是官方资料中的实际数据：若 X~B(10,1/2)，则 P(X=0)=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0F05D9-D2D0-4068-9390-51665CB5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4EA45A-7FAF-4324-854E-F5D36A56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A3B881-FFAB-4404-B612-DBC9CCE7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正确结论：1/1024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解析：P(X=0)=C(10,0)(1/2)^0(1/2)^10=1/1024。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BD08C8-59B4-4266-927B-43ADC399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B1B4CD-3704-4E1D-93E1-88C48743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EFC512-627F-45C9-9040-0B194A61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F2B936-1B09-44BF-B747-019D8D34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6706829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C8EF6B-0F2F-43D0-A718-7B58BBAC4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7FF44-A20E-46CB-8100-8C224008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9e3e56b88344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779B6F-E281-4C38-9FF5-F02A57DF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ADA9A4-EBB5-44C9-B098-3D552650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441065-FB1C-495B-A00F-D0F56FBA2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62CBB-40D6-490A-B144-3F65396F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287267-DE5D-4A33-8BD9-ECFE73E5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68C109-3A15-4308-929C-4433EF3B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14BA4C-517D-4568-BB03-51CD2297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4C587A-7265-414D-BDE0-64933BE4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0E4A05-B030-4A59-959B-6A47775DA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AE6D66-882D-4325-BA8C-384A72BF7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065B0E-360F-4262-8B61-1CCFC2D0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DD345-048D-4827-9060-1197DEEF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AF2DCC-D497-440A-BAB8-4FDF06F3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C64110-D2A6-4C6E-ACDF-034B2BAC7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44F214-8103-4207-BD85-6049A443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B29EAB-13FF-493A-822F-ACCCE869E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38FC93-A4E4-4BA6-AE76-54D5B20A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6D0A49-677A-4C67-82BB-1DD5BBBE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85040F-5F71-4732-A72A-59EC43A7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0883135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A1D84-51F4-423F-8A82-F7EEAE74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F6974-26A9-4577-9402-29D052F35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fa4f958a149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8CCE3A-B06C-4AB7-A4C7-587EE083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1FCBE-5E29-45D9-AFCD-81B124E8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5B1B66-BDC8-457F-9566-C83AB327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77BE5-AD56-4F72-A0BB-EFAF2A29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4F64B0-41AB-468E-AC40-DAC6E9EA0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D0127E-FD44-4823-B90A-08491BAE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305E41-4631-46A5-AA59-3C2CE0E6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2648EB-2F9B-4036-9C69-52FEDDFF7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8F371D-F21B-4747-993D-1A862D5C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D23048-612D-4273-B890-E5A0D983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534E62-FC5A-4D45-9158-08066B2AF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A708DB-D84D-46B2-98CD-843EE865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9DE3A7-3B95-4DA1-A643-5BBD7429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204B0B-0396-4EA9-B366-48F22FC3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6080D-386C-4794-AEBA-A31C04E7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7C45C6-0C70-4B1B-AEAF-F4DBDC32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CFC35A-DF3A-42EE-8712-1961CDAA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9894615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3D5463-1BDB-4222-B6C8-E0B61B8A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6724A-A1C8-4095-BAAB-36015478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81c18286734b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AFAFF9-77FF-4AB7-8DB9-FB3D0639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E174F1-5DBD-459A-843B-81B982FF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FD086B-88B4-446E-8E0B-ABE65744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0B82F-D6D7-4B67-BA07-26636098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【原创情境迁移｜启德体育园2026运营】以下参数为“二项与 Poisson 分布”训练所设，不是官方资料中的实际数据：若 X~B(10,1/2)，则 P(X=0)=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8CF74-7A3C-4D1F-9341-0189AFD16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3B58E3-A389-4E81-98AB-C4E99989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569B90-AA70-4C56-AE26-BD8BF11CD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2A17A3-4F5E-4DED-AB45-87A28EC1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733D53-8376-4180-BDEC-2DCC2242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8B555-F81A-4339-9D02-5EDCB0C65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4A6C25-7818-440E-BE73-C13C9D27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F36181-B379-4AEA-AF90-35996A1B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388B91-EE0B-48BB-9A86-CB536A62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5BC970-9F5F-4C89-B096-946CC200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301F2D-B24D-41F0-BE62-F1D8E679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8584A7-E991-4DE6-BF64-559B0A62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6ECAC2-DA56-4C99-93F4-CB6E3645F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529215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93DFF3-2807-4A58-B4C9-191AF2A4D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A0A1C-B235-471B-89EB-CA51C869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19158335df4d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1B2AD-FE14-46EF-818B-318DF5111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803615-B5A5-4EDE-BCAB-E4E0D1C11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45363C-A1B1-45DE-B06A-5C815FC8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C79FC4-E29F-4C82-BD3D-4C000334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【原创情境迁移｜低空经济32项沙盒】以下参数为“二项与 Poisson 分布”训练所设，不是官方资料中的实际数据：若 X~B(11,1/2)，则 P(X=0)=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358685-7C02-427D-81CF-579D4FE1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Paper｜M1·二项概率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5DA1AE-C3A8-4F15-8961-DD2EE061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26017-7693-4384-B6AF-EF7CB19FE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C29FEF-02D9-41A2-8A40-A4BF9E96B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3C2808-B8F2-4AB3-8BCF-E42BAABF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69D020-0070-40EF-AA2E-14AB634B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24FFA9-217D-4F66-B299-D4575813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2E4258-08E9-47FD-ABC9-278F09845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041193-4F93-432C-AF39-20DD89AE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0B437B-1F12-4690-AEFE-F91458F2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7EE04E-DBFF-4B1E-B3BA-624BA4B0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9756D2-E372-4A5F-A6E2-F0D76B23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8C0CAD-3804-453A-963A-A67420A6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D37665-D1DD-431C-88DA-815ED24D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AC2A20-01C6-4710-9AA1-629E556E6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4003283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4FEB30-5EE7-4F96-A397-D881E1C1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79148C-E733-4F24-9E13-A90C2E4A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311cdcc5947b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77D6BD-8C04-40EB-BB4B-085DE35B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B1BAA6-60A3-4181-98A8-00104336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422768-2EEC-4161-A160-1E217406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B6C55F-EFE5-42C9-B970-B155AB59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2519B-85AB-464B-B889-C90D327D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【原创情境迁移｜启德体育园2026运营】以下参数为“二项与 Poisson 分布”训练所设，不是官方资料中的实际数据：若 X~B(10,1/2)，则 P(X=0)=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3FE324-1A0C-4214-B671-0494BA4A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1388FD-DA38-4AE1-AA0B-3975E5F0B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8CCD7-A5D6-432B-898A-4DF6C4E8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16BBBB-E276-4C06-AF52-910445C4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【原创情境迁移｜低空经济32项沙盒】以下参数为“二项与 Poisson 分布”训练所设，不是官方资料中的实际数据：若 X~B(11,1/2)，则 P(X=0)=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DE3392-E6E4-4BB7-A7D3-AE4F27AD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C484B5-E5F2-4BEF-8920-9D3B3C38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6E1E1C-5D22-4C86-AECF-98DD12215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9E9E56-F05C-4C4C-9691-26B500D8D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2030与稳定币】以下参数为“二项与 Poisson 分布”训练所设，不是官方资料中的实际数据：若 X~B(14,0.5)，则 E(X)=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A5193B-EA53-410B-AAEB-39A565B8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605E4E-75AB-4777-BC74-1D8080D22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177605-6B9B-4F1C-877F-7D785BD06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CD4B5A-1219-4469-BF0C-2BD99414A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7162286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66A3C8-AB49-49B3-8AD6-561719CB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C420D-CE04-4643-B9C5-06051308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0bf63e2d04ab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D5E55C-6795-4BF5-A595-C34B6888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896CA-850C-45A6-A14D-11CE4272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A11ED3-D591-42CC-8AE9-9CAEF352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7F5B80-EE1F-4261-8F4A-EA02054D7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22822D-A58E-42AF-9C71-E07CB89D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871D62-4394-4041-B604-222D57C2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5CC7CB-0E07-4311-AE99-0BD868E3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429A94-F80D-4DDB-9F01-3279F23A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正确结论：1/2048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解析链：P(X=0)=C(11,0)(1/2)^0(1/2)^11=1/2048。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8CB0FF-4B79-4AC2-ADFB-99496969B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2C1CD-8DB2-49B0-991B-76F58156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DDA7ED-5C51-41AD-9ADC-A8B98E94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94E53B-595A-4631-A901-14B65409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402828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E5DC38-D2DE-43AF-8776-5D8D88DF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E4F9B-A5E7-4EEE-8965-594B0B469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e15d6385f47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5FB009-F92B-4C23-8FE5-89F0E1B2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7E13E1-36B8-4DF5-B041-E66857FF9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0DF0B8-5715-4C55-B2B3-F2F38E8F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1CA44-CCEA-48B8-AD95-7F1598A2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2030与稳定币】以下参数为“二项与 Poisson 分布”训练所设，不是官方资料中的实际数据：若 X~B(14,0.5)，则 E(X)=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580DC-FE18-4307-9230-4CBF3F43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9F69AA-A6F7-413C-8BF8-DC3D7D5E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B48D74-22DF-4CD3-890F-74A45E1C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C34391-250F-4048-9F6B-ECD5BCC1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7961E7-496D-4D30-A1B2-8C243ADD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837190-AE8F-4043-8C99-869627CC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61EA34-1E4C-4F12-A4F3-79A7CB36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64865F-92B7-46A2-8E6A-B8530A8E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二项与 Poisson 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2EA7F0-8B7D-4216-A29A-88BD908BE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448399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2026-08-19T08:58:34.8140000Z</dcterms:created>
  <dcterms:modified xsi:type="dcterms:W3CDTF">2026-08-19T08:58:34.8140000Z</dcterms:modified>
</coreProperties>
</file>