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122246e84d44d1" /><Relationship Type="http://schemas.openxmlformats.org/officeDocument/2006/relationships/extended-properties" Target="/docProps/app.xml" Id="R732c2c1418164349" /><Relationship Type="http://schemas.openxmlformats.org/officeDocument/2006/relationships/officeDocument" Target="/ppt/presentation.xml" Id="R4dadbb758d8741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6f97653a33472b"/>
  </p:sldMasterIdLst>
  <p:notesMasterIdLst>
    <p:notesMasterId xmlns:r="http://schemas.openxmlformats.org/officeDocument/2006/relationships" r:id="Rd629c24658a641b1"/>
  </p:notesMasterIdLst>
  <p:sldIdLst>
    <p:sldId xmlns:r="http://schemas.openxmlformats.org/officeDocument/2006/relationships" id="256" r:id="R06624cb674f14c2e"/>
    <p:sldId xmlns:r="http://schemas.openxmlformats.org/officeDocument/2006/relationships" id="257" r:id="Rb4f9d9cd3075496d"/>
    <p:sldId xmlns:r="http://schemas.openxmlformats.org/officeDocument/2006/relationships" id="258" r:id="Rb369fe691517450c"/>
    <p:sldId xmlns:r="http://schemas.openxmlformats.org/officeDocument/2006/relationships" id="259" r:id="Ra0dd85d43bbf41ae"/>
    <p:sldId xmlns:r="http://schemas.openxmlformats.org/officeDocument/2006/relationships" id="260" r:id="R1846bfc3046b4f42"/>
    <p:sldId xmlns:r="http://schemas.openxmlformats.org/officeDocument/2006/relationships" id="261" r:id="R4b31fb65c9fe4b82"/>
    <p:sldId xmlns:r="http://schemas.openxmlformats.org/officeDocument/2006/relationships" id="262" r:id="Rc5327e96d4224b80"/>
    <p:sldId xmlns:r="http://schemas.openxmlformats.org/officeDocument/2006/relationships" id="263" r:id="Rbd95705169a14575"/>
    <p:sldId xmlns:r="http://schemas.openxmlformats.org/officeDocument/2006/relationships" id="264" r:id="Recf8d1f3d2864911"/>
    <p:sldId xmlns:r="http://schemas.openxmlformats.org/officeDocument/2006/relationships" id="265" r:id="Rd86cc68441c24643"/>
    <p:sldId xmlns:r="http://schemas.openxmlformats.org/officeDocument/2006/relationships" id="266" r:id="Ra15e82d9f5284d53"/>
    <p:sldId xmlns:r="http://schemas.openxmlformats.org/officeDocument/2006/relationships" id="267" r:id="R34e1e19ee79f47ed"/>
    <p:sldId xmlns:r="http://schemas.openxmlformats.org/officeDocument/2006/relationships" id="268" r:id="Rc7b4f72011684c6f"/>
    <p:sldId xmlns:r="http://schemas.openxmlformats.org/officeDocument/2006/relationships" id="269" r:id="R60f4e8e7147249f1"/>
    <p:sldId xmlns:r="http://schemas.openxmlformats.org/officeDocument/2006/relationships" id="270" r:id="R8b855989cdc64130"/>
    <p:sldId xmlns:r="http://schemas.openxmlformats.org/officeDocument/2006/relationships" id="271" r:id="Rb9ff972ba9c648c7"/>
    <p:sldId xmlns:r="http://schemas.openxmlformats.org/officeDocument/2006/relationships" id="272" r:id="R647bcc92a70a4ecf"/>
    <p:sldId xmlns:r="http://schemas.openxmlformats.org/officeDocument/2006/relationships" id="273" r:id="Rfb52f40d59844794"/>
    <p:sldId xmlns:r="http://schemas.openxmlformats.org/officeDocument/2006/relationships" id="274" r:id="Refb2cafff17d4c91"/>
    <p:sldId xmlns:r="http://schemas.openxmlformats.org/officeDocument/2006/relationships" id="275" r:id="R246feedeaf164e23"/>
    <p:sldId xmlns:r="http://schemas.openxmlformats.org/officeDocument/2006/relationships" id="276" r:id="R4fa4eb52f04743ab"/>
    <p:sldId xmlns:r="http://schemas.openxmlformats.org/officeDocument/2006/relationships" id="277" r:id="Re5dbb9323e9743e3"/>
    <p:sldId xmlns:r="http://schemas.openxmlformats.org/officeDocument/2006/relationships" id="278" r:id="R34b7308af1c64c30"/>
    <p:sldId xmlns:r="http://schemas.openxmlformats.org/officeDocument/2006/relationships" id="279" r:id="R647e13bf2c8b47ff"/>
    <p:sldId xmlns:r="http://schemas.openxmlformats.org/officeDocument/2006/relationships" id="280" r:id="R3a873a0964b3432b"/>
    <p:sldId xmlns:r="http://schemas.openxmlformats.org/officeDocument/2006/relationships" id="281" r:id="R6766cfffb23e43f5"/>
    <p:sldId xmlns:r="http://schemas.openxmlformats.org/officeDocument/2006/relationships" id="282" r:id="Rfc25b3cfc43746e4"/>
    <p:sldId xmlns:r="http://schemas.openxmlformats.org/officeDocument/2006/relationships" id="283" r:id="R2d761ed9a6ae4f43"/>
    <p:sldId xmlns:r="http://schemas.openxmlformats.org/officeDocument/2006/relationships" id="284" r:id="R4aaadc9b54e54bcd"/>
    <p:sldId xmlns:r="http://schemas.openxmlformats.org/officeDocument/2006/relationships" id="285" r:id="Rad88b8fb61ad47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26e3e0403e442b" /><Relationship Type="http://schemas.openxmlformats.org/officeDocument/2006/relationships/slideMaster" Target="/ppt/slideMasters/slideMaster1.xml" Id="R826f97653a33472b" /><Relationship Type="http://schemas.openxmlformats.org/officeDocument/2006/relationships/notesMaster" Target="/ppt/notesMasters/notesMaster1.xml" Id="Rd629c24658a641b1" /><Relationship Type="http://schemas.openxmlformats.org/officeDocument/2006/relationships/presProps" Target="/ppt/presProps.xml" Id="Rd3d779f4daf348ad" /><Relationship Type="http://schemas.openxmlformats.org/officeDocument/2006/relationships/tableStyles" Target="/ppt/tableStyles.xml" Id="R22789efa17864a35" /><Relationship Type="http://schemas.openxmlformats.org/officeDocument/2006/relationships/slide" Target="/ppt/slides/slide1.xml" Id="R06624cb674f14c2e" /><Relationship Type="http://schemas.openxmlformats.org/officeDocument/2006/relationships/slide" Target="/ppt/slides/slide2.xml" Id="Rb4f9d9cd3075496d" /><Relationship Type="http://schemas.openxmlformats.org/officeDocument/2006/relationships/slide" Target="/ppt/slides/slide3.xml" Id="Rb369fe691517450c" /><Relationship Type="http://schemas.openxmlformats.org/officeDocument/2006/relationships/slide" Target="/ppt/slides/slide4.xml" Id="Ra0dd85d43bbf41ae" /><Relationship Type="http://schemas.openxmlformats.org/officeDocument/2006/relationships/slide" Target="/ppt/slides/slide5.xml" Id="R1846bfc3046b4f42" /><Relationship Type="http://schemas.openxmlformats.org/officeDocument/2006/relationships/slide" Target="/ppt/slides/slide6.xml" Id="R4b31fb65c9fe4b82" /><Relationship Type="http://schemas.openxmlformats.org/officeDocument/2006/relationships/slide" Target="/ppt/slides/slide7.xml" Id="Rc5327e96d4224b80" /><Relationship Type="http://schemas.openxmlformats.org/officeDocument/2006/relationships/slide" Target="/ppt/slides/slide8.xml" Id="Rbd95705169a14575" /><Relationship Type="http://schemas.openxmlformats.org/officeDocument/2006/relationships/slide" Target="/ppt/slides/slide9.xml" Id="Recf8d1f3d2864911" /><Relationship Type="http://schemas.openxmlformats.org/officeDocument/2006/relationships/slide" Target="/ppt/slides/slide10.xml" Id="Rd86cc68441c24643" /><Relationship Type="http://schemas.openxmlformats.org/officeDocument/2006/relationships/slide" Target="/ppt/slides/slide11.xml" Id="Ra15e82d9f5284d53" /><Relationship Type="http://schemas.openxmlformats.org/officeDocument/2006/relationships/slide" Target="/ppt/slides/slide12.xml" Id="R34e1e19ee79f47ed" /><Relationship Type="http://schemas.openxmlformats.org/officeDocument/2006/relationships/slide" Target="/ppt/slides/slide13.xml" Id="Rc7b4f72011684c6f" /><Relationship Type="http://schemas.openxmlformats.org/officeDocument/2006/relationships/slide" Target="/ppt/slides/slide14.xml" Id="R60f4e8e7147249f1" /><Relationship Type="http://schemas.openxmlformats.org/officeDocument/2006/relationships/slide" Target="/ppt/slides/slide15.xml" Id="R8b855989cdc64130" /><Relationship Type="http://schemas.openxmlformats.org/officeDocument/2006/relationships/slide" Target="/ppt/slides/slide16.xml" Id="Rb9ff972ba9c648c7" /><Relationship Type="http://schemas.openxmlformats.org/officeDocument/2006/relationships/slide" Target="/ppt/slides/slide17.xml" Id="R647bcc92a70a4ecf" /><Relationship Type="http://schemas.openxmlformats.org/officeDocument/2006/relationships/slide" Target="/ppt/slides/slide18.xml" Id="Rfb52f40d59844794" /><Relationship Type="http://schemas.openxmlformats.org/officeDocument/2006/relationships/slide" Target="/ppt/slides/slide19.xml" Id="Refb2cafff17d4c91" /><Relationship Type="http://schemas.openxmlformats.org/officeDocument/2006/relationships/slide" Target="/ppt/slides/slide20.xml" Id="R246feedeaf164e23" /><Relationship Type="http://schemas.openxmlformats.org/officeDocument/2006/relationships/slide" Target="/ppt/slides/slide21.xml" Id="R4fa4eb52f04743ab" /><Relationship Type="http://schemas.openxmlformats.org/officeDocument/2006/relationships/slide" Target="/ppt/slides/slide22.xml" Id="Re5dbb9323e9743e3" /><Relationship Type="http://schemas.openxmlformats.org/officeDocument/2006/relationships/slide" Target="/ppt/slides/slide23.xml" Id="R34b7308af1c64c30" /><Relationship Type="http://schemas.openxmlformats.org/officeDocument/2006/relationships/slide" Target="/ppt/slides/slide24.xml" Id="R647e13bf2c8b47ff" /><Relationship Type="http://schemas.openxmlformats.org/officeDocument/2006/relationships/slide" Target="/ppt/slides/slide25.xml" Id="R3a873a0964b3432b" /><Relationship Type="http://schemas.openxmlformats.org/officeDocument/2006/relationships/slide" Target="/ppt/slides/slide26.xml" Id="R6766cfffb23e43f5" /><Relationship Type="http://schemas.openxmlformats.org/officeDocument/2006/relationships/slide" Target="/ppt/slides/slide27.xml" Id="Rfc25b3cfc43746e4" /><Relationship Type="http://schemas.openxmlformats.org/officeDocument/2006/relationships/slide" Target="/ppt/slides/slide28.xml" Id="R2d761ed9a6ae4f43" /><Relationship Type="http://schemas.openxmlformats.org/officeDocument/2006/relationships/slide" Target="/ppt/slides/slide29.xml" Id="R4aaadc9b54e54bcd" /><Relationship Type="http://schemas.openxmlformats.org/officeDocument/2006/relationships/slide" Target="/ppt/slides/slide30.xml" Id="Rad88b8fb61ad47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36ec75bf5d4d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0086d0dfd94afe" /><Relationship Type="http://schemas.openxmlformats.org/officeDocument/2006/relationships/notesMaster" Target="/ppt/notesMasters/notesMaster1.xml" Id="R71a1f69bdbc241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90e670b9fa4e2e" /><Relationship Type="http://schemas.openxmlformats.org/officeDocument/2006/relationships/notesMaster" Target="/ppt/notesMasters/notesMaster1.xml" Id="R5badbf3cf9164f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971c24aba04444c" /><Relationship Type="http://schemas.openxmlformats.org/officeDocument/2006/relationships/notesMaster" Target="/ppt/notesMasters/notesMaster1.xml" Id="R79a6d4c294464cc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3af2992605742a0" /><Relationship Type="http://schemas.openxmlformats.org/officeDocument/2006/relationships/notesMaster" Target="/ppt/notesMasters/notesMaster1.xml" Id="Re3fe366addd044e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4877d27980c4d26" /><Relationship Type="http://schemas.openxmlformats.org/officeDocument/2006/relationships/notesMaster" Target="/ppt/notesMasters/notesMaster1.xml" Id="Rbc96f8df20304ca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f18442e5b34a59" /><Relationship Type="http://schemas.openxmlformats.org/officeDocument/2006/relationships/notesMaster" Target="/ppt/notesMasters/notesMaster1.xml" Id="R96dc87df71bb442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bfae568b7f4e80" /><Relationship Type="http://schemas.openxmlformats.org/officeDocument/2006/relationships/notesMaster" Target="/ppt/notesMasters/notesMaster1.xml" Id="R219759607c274f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0cd3bd56e5748e0" /><Relationship Type="http://schemas.openxmlformats.org/officeDocument/2006/relationships/notesMaster" Target="/ppt/notesMasters/notesMaster1.xml" Id="R02981f87d1a843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2defe58762491b" /><Relationship Type="http://schemas.openxmlformats.org/officeDocument/2006/relationships/notesMaster" Target="/ppt/notesMasters/notesMaster1.xml" Id="R7fae0c8a16704a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b65f396c8cf4afd" /><Relationship Type="http://schemas.openxmlformats.org/officeDocument/2006/relationships/notesMaster" Target="/ppt/notesMasters/notesMaster1.xml" Id="R9c048b4e4e794a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72853d26954998" /><Relationship Type="http://schemas.openxmlformats.org/officeDocument/2006/relationships/notesMaster" Target="/ppt/notesMasters/notesMaster1.xml" Id="R95426ba5eada44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0720330094a4e75" /><Relationship Type="http://schemas.openxmlformats.org/officeDocument/2006/relationships/notesMaster" Target="/ppt/notesMasters/notesMaster1.xml" Id="Rb29d5187649447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512db89581a4c86" /><Relationship Type="http://schemas.openxmlformats.org/officeDocument/2006/relationships/notesMaster" Target="/ppt/notesMasters/notesMaster1.xml" Id="Ra2d9be6d97f94ae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0b36145c83d4093" /><Relationship Type="http://schemas.openxmlformats.org/officeDocument/2006/relationships/notesMaster" Target="/ppt/notesMasters/notesMaster1.xml" Id="R34f336fa683945a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7bae299354e44fd" /><Relationship Type="http://schemas.openxmlformats.org/officeDocument/2006/relationships/notesMaster" Target="/ppt/notesMasters/notesMaster1.xml" Id="Re40a2456b47942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079ff8f1e64533" /><Relationship Type="http://schemas.openxmlformats.org/officeDocument/2006/relationships/notesMaster" Target="/ppt/notesMasters/notesMaster1.xml" Id="Rafc68818d8fc413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c2e339a40c54239" /><Relationship Type="http://schemas.openxmlformats.org/officeDocument/2006/relationships/notesMaster" Target="/ppt/notesMasters/notesMaster1.xml" Id="Rd623f61b6840413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b59522c2f24da9" /><Relationship Type="http://schemas.openxmlformats.org/officeDocument/2006/relationships/notesMaster" Target="/ppt/notesMasters/notesMaster1.xml" Id="R4c39f7a0a6594f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1645c113489404d" /><Relationship Type="http://schemas.openxmlformats.org/officeDocument/2006/relationships/notesMaster" Target="/ppt/notesMasters/notesMaster1.xml" Id="R493879818f7e41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3aa1466b64f4dbb" /><Relationship Type="http://schemas.openxmlformats.org/officeDocument/2006/relationships/notesMaster" Target="/ppt/notesMasters/notesMaster1.xml" Id="Rcc6bb7fef4ff4da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5330fe85084ed4" /><Relationship Type="http://schemas.openxmlformats.org/officeDocument/2006/relationships/notesMaster" Target="/ppt/notesMasters/notesMaster1.xml" Id="R7da3f59ed10b481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52919f0ae1e40e8" /><Relationship Type="http://schemas.openxmlformats.org/officeDocument/2006/relationships/notesMaster" Target="/ppt/notesMasters/notesMaster1.xml" Id="R170afb233b3f447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557b9862dbd4592" /><Relationship Type="http://schemas.openxmlformats.org/officeDocument/2006/relationships/notesMaster" Target="/ppt/notesMasters/notesMaster1.xml" Id="Rf2567df9609b450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85a9e1fd4fd4fd7" /><Relationship Type="http://schemas.openxmlformats.org/officeDocument/2006/relationships/notesMaster" Target="/ppt/notesMasters/notesMaster1.xml" Id="Ra38f82125ffa42c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5530efc140f436f" /><Relationship Type="http://schemas.openxmlformats.org/officeDocument/2006/relationships/notesMaster" Target="/ppt/notesMasters/notesMaster1.xml" Id="Rdd4f762997d447f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047b1ee7150142e2" /><Relationship Type="http://schemas.openxmlformats.org/officeDocument/2006/relationships/notesMaster" Target="/ppt/notesMasters/notesMaster1.xml" Id="Rb4512c41c30c4c5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9ce9cba3e584bc4" /><Relationship Type="http://schemas.openxmlformats.org/officeDocument/2006/relationships/notesMaster" Target="/ppt/notesMasters/notesMaster1.xml" Id="R224d685f04a94dc4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90436829904465b" /><Relationship Type="http://schemas.openxmlformats.org/officeDocument/2006/relationships/notesMaster" Target="/ppt/notesMasters/notesMaster1.xml" Id="R14692c98b012411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2e43e79b9054d58" /><Relationship Type="http://schemas.openxmlformats.org/officeDocument/2006/relationships/notesMaster" Target="/ppt/notesMasters/notesMaster1.xml" Id="Ra14712560232436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f5c998f4f6943f0" /><Relationship Type="http://schemas.openxmlformats.org/officeDocument/2006/relationships/notesMaster" Target="/ppt/notesMasters/notesMaster1.xml" Id="Rd9ee27033d364a8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的“点估计与置信区间”学习单元。本套课件共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讲稿】明确告诉学生：本单元只训练“点估计与置信区间”。先解释知识范围，再用一句话建立核心判断，最后示范标准方法。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【互动提问】请用自己的话复述“置信度描述重复抽样方法的覆盖率”，并举一个会触发“把区间解释成参数随机概率”的错误例子。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Q1：样本值为 1、3、5、7，总体均值的点估计为： 选项为 A.4；B.3；C.5；D.16。讲解时强调：置信度描述重复抽样方法的覆盖率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分步讲评：先重述题目条件，再逐步示范“估计量—标准误—临界值—区间”，最后给出正确结论“4”。完整解析：以样本均值估计总体均值：(1+3+5+7)/4=4。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Paper｜M1·点估计。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Q11：某总体均值的置信区间写成 40±5，区间总长度是： 选项为 A.10；B.5；C.40；D.45。讲解时强调：置信度描述重复抽样方法的覆盖率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分步讲评：先重述题目条件，再逐步示范“估计量—标准误—临界值—区间”，最后给出正确结论“10”。完整解析：误差界是半宽 5，区间总长度为 2(5)=10。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Paper｜M1·置信区间。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Paper｜M1·置信区间；用于知识范围与设问结构校准，题目身份为DSE原创模考题，不冒充历届真题（访问日期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Q21：【原创情境迁移｜启德体育园2026运营】以下参数为“点估计与置信区间”训练所设，不是官方资料中的实际数据：其他条件不变，样本量由 49 增至 196，原误差界为 6，新误差界约为： 选项为 A.1.5；B.6；C.12；D.3。讲解时强调：置信度描述重复抽样方法的覆盖率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【预期回答】学生能说出“估计量—标准误—临界值—区间”中的起始动作，并避开“把区间解释成参数随机概率”。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分步讲评：先重述题目条件，再逐步示范“估计量—标准误—临界值—区间”，最后给出正确结论“3”。完整解析：误差界与1/√n成正比；样本量变4倍，误差界减半为3。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Paper｜M1·估计精度。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【预期回答】学生能把失分归入“把区间解释成参数随机概率”或更精确的个人错因，并写出可执行检查动作。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讲稿】逐项解释“点估计与置信区间”中的专有名词、符号、对象和单位。特别强调：把区间解释成参数随机概率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讲稿】用“条件—表示—方法—核验”重建本知识点。示范时逐步引用：估计量—标准误—临界值—区间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讲稿】带学生逐句读取任务，不先求答案。要求指出材料中的有效条件，再按“估计量—标准误—临界值—区间”作答。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讲稿】先展示错误路径，再用解析链复原第一失分点。禁止只说“粗心”；必须落到“把区间解释成参数随机概率”或更精确的动作。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Paper｜M1·估计精度；用于知识范围与设问结构校准，题目身份为DSE原创模考题，不冒充历届真题（访问日期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Paper｜M1·点估计；用于知识范围与设问结构校准，题目身份为DSE原创模考题，不冒充历届真题（访问日期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bcf67420e546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15d15833be427a" /><Relationship Type="http://schemas.openxmlformats.org/officeDocument/2006/relationships/slideLayout" Target="/ppt/slideLayouts/slideLayout1.xml" Id="Rcfa1fa35711a4d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a1fa35711a4d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edbb8dc3f4415" /><Relationship Type="http://schemas.openxmlformats.org/officeDocument/2006/relationships/image" Target="/ppt/media/image.png" Id="Rfbd7b119c4a74b90" /><Relationship Type="http://schemas.openxmlformats.org/officeDocument/2006/relationships/notesSlide" Target="/ppt/notesSlides/notesSlide1.xml" Id="R5336316db31e42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f1f3a91ea5428b" /><Relationship Type="http://schemas.openxmlformats.org/officeDocument/2006/relationships/image" Target="/ppt/media/image2.png" Id="R44bb509634e64d73" /><Relationship Type="http://schemas.openxmlformats.org/officeDocument/2006/relationships/notesSlide" Target="/ppt/notesSlides/notesSlide2.xml" Id="Rc1ba415506c840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95b600cbf4877" /><Relationship Type="http://schemas.openxmlformats.org/officeDocument/2006/relationships/image" Target="/ppt/media/image3.png" Id="Rcfe5f5a9f96b4a64" /><Relationship Type="http://schemas.openxmlformats.org/officeDocument/2006/relationships/notesSlide" Target="/ppt/notesSlides/notesSlide3.xml" Id="R24420bfb018b4a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1b01d7ec8475f" /><Relationship Type="http://schemas.openxmlformats.org/officeDocument/2006/relationships/image" Target="/ppt/media/image4.png" Id="Rdb89b98326224d59" /><Relationship Type="http://schemas.openxmlformats.org/officeDocument/2006/relationships/notesSlide" Target="/ppt/notesSlides/notesSlide4.xml" Id="R6089053bcc1d445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5ec20246a4375" /><Relationship Type="http://schemas.openxmlformats.org/officeDocument/2006/relationships/image" Target="/ppt/media/image5.png" Id="Rd5f7220ef5864f07" /><Relationship Type="http://schemas.openxmlformats.org/officeDocument/2006/relationships/notesSlide" Target="/ppt/notesSlides/notesSlide5.xml" Id="Refbbcce986c847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98d9ca1293453c" /><Relationship Type="http://schemas.openxmlformats.org/officeDocument/2006/relationships/image" Target="/ppt/media/image6.png" Id="R1371a5ea721343cf" /><Relationship Type="http://schemas.openxmlformats.org/officeDocument/2006/relationships/notesSlide" Target="/ppt/notesSlides/notesSlide6.xml" Id="Ra86780ef174641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e955b84ef45a5" /><Relationship Type="http://schemas.openxmlformats.org/officeDocument/2006/relationships/image" Target="/ppt/media/image7.png" Id="Raa4ab4e87de94869" /><Relationship Type="http://schemas.openxmlformats.org/officeDocument/2006/relationships/notesSlide" Target="/ppt/notesSlides/notesSlide7.xml" Id="R2f8a1b2025a542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685b7bf8ff4e40" /><Relationship Type="http://schemas.openxmlformats.org/officeDocument/2006/relationships/image" Target="/ppt/media/image8.png" Id="R5abb49c712714843" /><Relationship Type="http://schemas.openxmlformats.org/officeDocument/2006/relationships/notesSlide" Target="/ppt/notesSlides/notesSlide8.xml" Id="R265872a2eac544a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96acc44abe4c87" /><Relationship Type="http://schemas.openxmlformats.org/officeDocument/2006/relationships/image" Target="/ppt/media/image9.png" Id="R5ba837fc5f874cd6" /><Relationship Type="http://schemas.openxmlformats.org/officeDocument/2006/relationships/notesSlide" Target="/ppt/notesSlides/notesSlide9.xml" Id="R10a9f978989e43a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7aee5b67854a75" /><Relationship Type="http://schemas.openxmlformats.org/officeDocument/2006/relationships/image" Target="/ppt/media/image10.png" Id="Rd46032abf5964dac" /><Relationship Type="http://schemas.openxmlformats.org/officeDocument/2006/relationships/notesSlide" Target="/ppt/notesSlides/notesSlide10.xml" Id="R94adc40829a24a9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3c861495d4c79" /><Relationship Type="http://schemas.openxmlformats.org/officeDocument/2006/relationships/image" Target="/ppt/media/image11.png" Id="R0f0de5dea7a74649" /><Relationship Type="http://schemas.openxmlformats.org/officeDocument/2006/relationships/notesSlide" Target="/ppt/notesSlides/notesSlide11.xml" Id="R6b98bb6f7dc248c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6676cb56e40fd" /><Relationship Type="http://schemas.openxmlformats.org/officeDocument/2006/relationships/image" Target="/ppt/media/image12.png" Id="R851a1580782c4a58" /><Relationship Type="http://schemas.openxmlformats.org/officeDocument/2006/relationships/notesSlide" Target="/ppt/notesSlides/notesSlide12.xml" Id="Rafcad1084e4a49b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546206cc154566" /><Relationship Type="http://schemas.openxmlformats.org/officeDocument/2006/relationships/image" Target="/ppt/media/image13.png" Id="Rd5ad341d2d294a76" /><Relationship Type="http://schemas.openxmlformats.org/officeDocument/2006/relationships/notesSlide" Target="/ppt/notesSlides/notesSlide13.xml" Id="Rae255fb2488b48a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058070e814c66" /><Relationship Type="http://schemas.openxmlformats.org/officeDocument/2006/relationships/image" Target="/ppt/media/image14.png" Id="Rc41cda87f8094b08" /><Relationship Type="http://schemas.openxmlformats.org/officeDocument/2006/relationships/notesSlide" Target="/ppt/notesSlides/notesSlide14.xml" Id="R7cffee7cde8f4d8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9b64a7e3d342e5" /><Relationship Type="http://schemas.openxmlformats.org/officeDocument/2006/relationships/image" Target="/ppt/media/image15.png" Id="Reec88b96ed534a29" /><Relationship Type="http://schemas.openxmlformats.org/officeDocument/2006/relationships/notesSlide" Target="/ppt/notesSlides/notesSlide15.xml" Id="Rce525faf4bf0461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8a0a3237548f4" /><Relationship Type="http://schemas.openxmlformats.org/officeDocument/2006/relationships/image" Target="/ppt/media/image16.png" Id="R61493dd134944ba5" /><Relationship Type="http://schemas.openxmlformats.org/officeDocument/2006/relationships/notesSlide" Target="/ppt/notesSlides/notesSlide16.xml" Id="R5b5d656ffa614ba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520a18d7a74eb9" /><Relationship Type="http://schemas.openxmlformats.org/officeDocument/2006/relationships/image" Target="/ppt/media/image17.png" Id="R8b95ba8ad26e4dd8" /><Relationship Type="http://schemas.openxmlformats.org/officeDocument/2006/relationships/notesSlide" Target="/ppt/notesSlides/notesSlide17.xml" Id="R89fe75aab1bc4bd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d9d7d3f9cb4ee3" /><Relationship Type="http://schemas.openxmlformats.org/officeDocument/2006/relationships/image" Target="/ppt/media/image18.png" Id="Rc2e7727f35304888" /><Relationship Type="http://schemas.openxmlformats.org/officeDocument/2006/relationships/notesSlide" Target="/ppt/notesSlides/notesSlide18.xml" Id="R79746bb13f184bf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51a30eccfe4937" /><Relationship Type="http://schemas.openxmlformats.org/officeDocument/2006/relationships/image" Target="/ppt/media/image19.png" Id="Rea81a75fdf554b48" /><Relationship Type="http://schemas.openxmlformats.org/officeDocument/2006/relationships/notesSlide" Target="/ppt/notesSlides/notesSlide19.xml" Id="R8d2caa325af641c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90e641fb5b4937" /><Relationship Type="http://schemas.openxmlformats.org/officeDocument/2006/relationships/image" Target="/ppt/media/image20.png" Id="Rd3833896e31b40e0" /><Relationship Type="http://schemas.openxmlformats.org/officeDocument/2006/relationships/notesSlide" Target="/ppt/notesSlides/notesSlide20.xml" Id="R29a975133c41466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63a4c5da6408e" /><Relationship Type="http://schemas.openxmlformats.org/officeDocument/2006/relationships/image" Target="/ppt/media/image21.png" Id="R4239d81813584cfe" /><Relationship Type="http://schemas.openxmlformats.org/officeDocument/2006/relationships/notesSlide" Target="/ppt/notesSlides/notesSlide21.xml" Id="Rb4eeeae74a24463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7b7efb2aa4984" /><Relationship Type="http://schemas.openxmlformats.org/officeDocument/2006/relationships/image" Target="/ppt/media/image22.png" Id="R69bfb0b88fcc4619" /><Relationship Type="http://schemas.openxmlformats.org/officeDocument/2006/relationships/notesSlide" Target="/ppt/notesSlides/notesSlide22.xml" Id="Rf39609b722f4495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0dbcb26794344" /><Relationship Type="http://schemas.openxmlformats.org/officeDocument/2006/relationships/image" Target="/ppt/media/image23.png" Id="R64e4d755170e49ca" /><Relationship Type="http://schemas.openxmlformats.org/officeDocument/2006/relationships/notesSlide" Target="/ppt/notesSlides/notesSlide23.xml" Id="R17407cd88ac9432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e03381af5c4bcb" /><Relationship Type="http://schemas.openxmlformats.org/officeDocument/2006/relationships/image" Target="/ppt/media/image24.png" Id="R26140e4f10bc48f8" /><Relationship Type="http://schemas.openxmlformats.org/officeDocument/2006/relationships/notesSlide" Target="/ppt/notesSlides/notesSlide24.xml" Id="R902735e9a5ef4f2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6244ec2c734628" /><Relationship Type="http://schemas.openxmlformats.org/officeDocument/2006/relationships/image" Target="/ppt/media/image25.png" Id="Rd15bb17e6caf4a09" /><Relationship Type="http://schemas.openxmlformats.org/officeDocument/2006/relationships/notesSlide" Target="/ppt/notesSlides/notesSlide25.xml" Id="Rbba8dd5abb7643e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2b1de0a3ce47bc" /><Relationship Type="http://schemas.openxmlformats.org/officeDocument/2006/relationships/image" Target="/ppt/media/image26.png" Id="Rdf6e06ace0a3489e" /><Relationship Type="http://schemas.openxmlformats.org/officeDocument/2006/relationships/notesSlide" Target="/ppt/notesSlides/notesSlide26.xml" Id="Rd6e5321fa4c149c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e7c11fa01d4abe" /><Relationship Type="http://schemas.openxmlformats.org/officeDocument/2006/relationships/image" Target="/ppt/media/image27.png" Id="Re18e00dced1848ee" /><Relationship Type="http://schemas.openxmlformats.org/officeDocument/2006/relationships/notesSlide" Target="/ppt/notesSlides/notesSlide27.xml" Id="Rb397f26f2b38462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e242ae8e24ade" /><Relationship Type="http://schemas.openxmlformats.org/officeDocument/2006/relationships/image" Target="/ppt/media/image28.png" Id="R710194f4bc084ced" /><Relationship Type="http://schemas.openxmlformats.org/officeDocument/2006/relationships/notesSlide" Target="/ppt/notesSlides/notesSlide28.xml" Id="R1059e23d95b9414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15635818224d39" /><Relationship Type="http://schemas.openxmlformats.org/officeDocument/2006/relationships/image" Target="/ppt/media/image29.png" Id="R2721c50768c04897" /><Relationship Type="http://schemas.openxmlformats.org/officeDocument/2006/relationships/notesSlide" Target="/ppt/notesSlides/notesSlide29.xml" Id="Rd9b6282e81114b72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ccf0306a6b4044" /><Relationship Type="http://schemas.openxmlformats.org/officeDocument/2006/relationships/image" Target="/ppt/media/image30.png" Id="R0799828d8c084ac3" /><Relationship Type="http://schemas.openxmlformats.org/officeDocument/2006/relationships/notesSlide" Target="/ppt/notesSlides/notesSlide30.xml" Id="Rffda92a32fb64bb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6191F-289E-4642-AA81-ED6DB08B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C64B5-892C-4EED-9437-B9CF9F18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A66BFF-DC97-46C2-8380-71D474021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11DB5C-2068-496D-8368-C51990C59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F94D4-AE88-4C83-B5CF-DC1886C23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无偏估计、置信水平和区间解释。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7BE62-AA93-4675-ABDC-1A126605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44F2DF-6983-4C21-8AFB-47D3D39A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54B34F-CC8F-46A8-B804-B9C4EF85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A09663-0DE3-48EB-85AE-FF39E8CF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d7b119c4a74b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D2CAAB-C05E-4D1F-AC31-30B0E2A26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4C8E2-BF87-46ED-9AB1-42D82869B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5D215-9474-400C-9384-01941EE0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C5DBF6-5D13-4DFB-8E24-F3239EBEE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5271E9-C994-4120-B460-FB5DA30F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68A64-C3C1-4710-A4E1-D173773E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8E7031-51E6-4B03-A935-729C0F6C8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0CC91-D907-4690-845E-DAE70437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3DB23A-F3D9-4B01-97EE-6D6D13A3B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2075048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15EAC4-6370-4148-9F3A-4D007C4F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ED52D4-AF3A-4628-8CB1-EA5D9E05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bb509634e64d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17E7E4-D0AB-42F0-84EB-AB421707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84B395-2D0C-4C00-9C35-8F842F60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169426-304D-4229-8158-94EFCF55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1D329-02BA-4087-9F4D-8A3CC69E1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A1D446-E8CF-4481-BC4E-E284695E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F45C4F-AD59-4DFA-AF36-7AD6FC83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5C350-757E-4BE3-B57B-E3C7D0B27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CE25F3-D315-41FA-9977-66421F6DC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07F708-23C4-4031-9187-ABF0C95B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3B0E77-CA13-4CDD-B929-38B775D56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D4E9B5-3971-4F58-874E-338A4E74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EB5068-3B8B-4957-9709-C721B8B32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89FFE2-069B-431E-946E-C135D0464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63CC5A-6B42-404D-9DE0-3F2AC541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77DCA3-6070-4309-B21B-1028B9F8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9C6104-41AB-455D-A375-BF6CCE5F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A0C357-C58E-42C2-8635-F9B17F5B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成功标准｜置信度描述重复抽样方法的覆盖率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A951D-868B-4608-8CBF-FFF2BF1B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53125F-8D6D-4782-8D71-97D6BB3F5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CC675F-45B6-4818-8B2B-E422F7FE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417638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FC3A9D-8993-4CF2-A44E-1D7D12810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6CD5B-95F8-45D4-9536-9B6B571E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e5f5a9f96b4a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156AC-0977-49A9-9F5F-90475EA7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1B21E-6446-4A0E-B274-5A447280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6B0E2-A7E5-4957-8422-4EC74FB3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2198A4-3575-493C-BB78-7B09FB27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BC520C-B348-42A9-A8AD-22E021B52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1E281-5C07-4EBD-85A0-5AB09C006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边界提醒｜把区间解释成参数随机概率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0A42BA-09CE-4CD2-A828-4604DA3B6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DC76F3-9CAC-4872-9F68-E0F21337E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3BB4E3-718D-4567-B820-5A09F19D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无偏估计、置信水平和区间解释。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3CCF99-FB58-4741-AF20-8D0DD996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74EB3D-BBB4-4006-A365-60C217DAE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5B69B8-E3FE-451D-8847-7778911BD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7B8819-DDC5-44C4-AEDA-56FCD350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Paper｜M1·点估计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F05ED7-0F51-4AC9-B189-4E96918DE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22684-B622-4FCA-8340-4F44880F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93819C-0FF6-41E4-AA9C-4810FCD4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29E99E-0F7E-4A15-B6FF-0526F5ED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054328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740EFA-64A0-4E3C-9E9C-D5F1D26B5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EC3BE5-93AA-416D-A71D-8B04599D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9b98326224d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B91D7-9861-43CE-ABA1-2221842B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8E57A-F39A-430E-B2FC-7B57A3F7D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FC94A2-77EB-40BE-8366-675581F1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能解释“置信度描述重复抽样方法的覆盖率”，并识别一个反例或边界。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DC4021-ACA1-48D1-AAB7-E96870C1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3D4CF5-752B-4E6E-9885-EE54B6C77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573792-6FB4-4E9A-8123-295AF4E5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934F7C-6A71-43A6-9360-C3253E917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E1FD9-DF79-45D4-AD55-72A53A02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F4F2E1-940E-477A-AE98-E76AFAC3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832012-806E-46CE-B18C-788F2C1B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58B51B-F7C8-4406-B318-2CA30651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2E55D8-2EB7-4944-B2F3-F4CBFB66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AA05E3-D327-470D-BE20-7BFB9D7F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4B7A21-775F-4FA1-8F01-7D76F30E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940026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CD911F-CF9F-47ED-87FF-B44C2EA00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482DA-6C73-4D43-BC6A-19C1B11B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7220ef5864f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3625A5-5984-4D74-AE20-EC3CCEBE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02CB7A-D783-4B61-ABD9-15109BB2E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7C679-A1C1-4CC6-BF4B-B7EFC0F2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BCCAF-F6A1-439F-8433-E9F853AA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64EEB-7234-42B8-B1BE-404D0D6E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CF9058-AF8C-40A3-8982-BB2B41863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5110D5-1426-4487-885E-88A3EABB8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67B89-1E8D-4E8F-8A3A-7E856C12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DAA45-9885-43C9-AB0E-17ECAE35C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2F325-E725-4C2E-A2F0-428ACFF8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36ADB1-81BA-47A9-97DA-F17F0957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27E606-CDA4-4BFC-BFD6-4998B5C90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50DE7-198C-4DEC-9156-C0EA7296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EFDED5-BEF2-47D8-ADF2-BBEE3CBA2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F2D9B4-20E0-4F9C-BB74-8DC53D13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7B782E-F14D-4387-994C-60D39B464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B9B43B-334A-4E32-9FBF-296F441EE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解析：以样本均值估计总体均值：(1+3+5+7)/4=4。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21962A-CD23-461F-BAE7-B1B58B79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99289F-4285-4CAD-898D-080D9794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5A9EC0-84D5-4D71-AFF3-F4D468B12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BE771F-DC57-4581-8F49-4D177599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254490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E90FD3-1215-48D9-B47F-E4BC52E85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D2A90-C05F-4B6E-BA18-0A51A3975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1a5ea721343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8FD02-D9AF-42D6-82E4-6554FB9E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0A2DC-86B8-4421-B6CC-5F3335DEE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1DC90-499C-45FB-981B-DBCE82AD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632B2D-126F-4454-ADBF-06306791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1681FD-9400-41C9-A21A-F8407D90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A9662-0ED0-4845-BEA6-651F31F0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A4B18-5409-4518-9FEB-95129254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CC69D0-B3B5-44DB-9F75-F9A49961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4F6F3-A661-49D4-B7C6-88BDC383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D5691F-F119-4957-A4EC-F308D7C29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4C78DA-CEAA-46A8-8589-AD5557CFE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7B79AC-2DFD-431B-B1B4-3D2B01F6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FFC0B0-194C-4359-B1C2-A1D688277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101F9D-71B3-4F83-B8A9-DE2358E82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E8DFDE-AAFC-47CB-84F5-544FA9B64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10EFA2-634C-4EDC-ADDA-D14FDDD0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FFAA6B-EEBA-4318-997D-A6EA5801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1EA281-D421-4742-8346-AA7D5913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E6A330-015F-4E14-9E82-DCC406FE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733757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2F15E-DB26-43A6-B733-33666761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0FC7DF-1241-4D7D-9F5E-7491A352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ab4e87de948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CD99E-94CD-4364-B1B6-DD75094C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81F682-2A55-42A7-B8A0-6CF4FDFC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443D3-42F4-4620-9A8C-B8BD99E6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CC4130-4C89-479C-A9FA-7A20160BB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0A8C3E-AD05-4AD6-A54F-6091F7E49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49E254-B48F-4570-924C-8E6F4897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718AB-A70A-45FD-AF81-54C8ECEF1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F315E3-A2AB-4C30-BD1D-9FECFA0E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DC3E91-85AF-4DA9-AB94-A334FB966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78D46-CA67-4928-8DB5-702DE011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B60FFC-BAC0-43D9-8FD0-18B9315A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8D286F-E070-4D60-86FD-B4EE1917F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86099-2856-4C21-AB00-D21741E2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31CAA1-45AA-451C-8C07-3D5A14939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FF2137-ECB4-4EC9-9421-E3657C11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C3F2E9-019E-4EA6-8097-49045A166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4274FD-B2B8-4E0D-8128-A9EB41C2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3102989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803747-75E9-4CF7-B059-C28E25E00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443F1-1000-47CB-9FAE-FA40C3AC7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bb49c71271484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8E9012-B206-446E-A1E9-DC9DBD40D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775A5-2BC6-44A6-BA8E-799104DD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8F3ADD-30BE-4364-88D2-44EB9FD9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D96A8-9013-457A-AC36-6DC5CDB8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4435AA-AFB6-424A-A8AB-4566B11B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9221D7-207F-43C0-8140-FB75E4A9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C41214-907F-4CBE-A97F-2CB0847A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EC7C44-4DC9-42E7-A1A0-4229A3C5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B1B3CC-C818-46EF-ACFA-CE6E7D8D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07996-DCD2-4180-A1CE-936FB77D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1B576F-E2AA-496A-8C3A-1ED24CCAC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870F43-D420-414E-9BC0-8988824D5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7D102B-82C8-49B7-9D17-D0381605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E9559-B1AB-450A-9CBB-CF3924C5F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8222FE-381D-45A0-A053-B5F8AE1A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5D18FA-7438-410F-885B-6324F75E8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E56A35-06B1-4287-9355-14DF925A6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4958927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136BF6-3F7D-4FEE-99ED-BC110BCCB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AF786-9764-41DD-B638-3CFE424A1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a837fc5f874c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328EDD-25FC-4B38-9876-8407A878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2AFF40-413E-4D3D-9EEE-E376D957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F5A92C-7FAE-4A5F-83FE-E383554B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06345D-757F-441E-9C61-7E9585CE9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样本值为 2、4、6、8，总体均值的点估计为：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5E5398-06B8-4471-8DCB-77B9A9734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Paper｜M1·点估计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8404C0-9AD5-4B03-BFE9-3CD45587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D83453-2787-46F9-BC98-CD643ED91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C06565-6FD2-491C-A930-50024F94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847CB5-BBC6-4786-8D55-9344D1667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D7149E-F76F-4453-A146-02E149F4C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3B3B75-46E8-46F9-9388-E1221B35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FA29E8-1BE7-4794-A9C5-85D0A5EF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851E9-85B6-4491-92B3-6D4D9D122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71C72F-163A-4F2C-8EFD-F58265EED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04DC66-BABD-47A6-ACE9-474BC809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550E94-1B2C-44C5-88A9-A1EF2037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0F8501-8828-468B-A45A-D83CF798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6BB1E6-8A2D-4A44-88D5-6100BC04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C4A711-91C9-4D0C-91E6-290FA9E9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954352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0DE897-4E91-4BD8-B606-B40F60D8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EB6D3-B56F-4232-BA66-64CB3D478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6032abf5964d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B7837D-6366-4680-984D-E6078892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C0B8D-C77E-4FB9-A75B-2B955690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566A1-A3B3-481B-B650-01523856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AEC30-223A-43E7-8C85-7AB86946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77E0FB-20A1-4554-AD53-9033A573F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样本值为 1、3、5、7，总体均值的点估计为：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374B4-DB56-4F6F-B7A0-645840B6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5919C4-3329-4475-9DFD-12633966D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284E50-7855-4140-854F-AAA13F20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777C64-2E48-4A8B-BAC6-BA4A1AF6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样本值为 2、4、6、8，总体均值的点估计为：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AB3020-E699-4E09-A558-2CD70B235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AE0991-3BD0-4CB4-A679-A4A6513A4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2606E0-C620-4921-9CB1-F60C1711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B213E-8606-4F73-A96B-83C60D31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某总体均值的置信区间写成 30±4，区间总长度是：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BA2809-32CD-4A8A-933D-2793F7BB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8DF3D-E531-4BE6-B014-AD64693E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9CC3B8-1E35-4B29-A560-FF234BFC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00E732-6A1F-4928-A90D-37C165217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8843798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BEB787-9D35-40B1-A791-5CA9273D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42193-12E9-479E-9595-19D0B2685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0de5dea7a746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7EA4FF-A88E-4A1E-96D2-F0AA8B2B3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6E2921-B0B4-4C32-B341-7718486D7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CC188-99B3-4DA3-AC58-A2FF9A28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4D517-A02E-482A-B174-85FCF1B2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FC5E9F-45E5-496D-81AE-11BF18785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B5BDBD-9C56-42F0-BB5B-74EF7718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6483D-A49B-40F8-8A50-D5D37691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933A2-2D21-4161-B726-183AA106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解析链：以样本均值估计总体均值：(2+4+6+8)/4=5。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CD2734-29FA-4AF3-B083-DD0A56052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085C6-C497-42B3-9CF4-68FFB218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3136BD-BA7A-4D77-BC60-C359095C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488536-6049-4E57-8219-7AD1E80A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3956742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DC53CA-F77C-4588-9AF4-A1EF1D35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7C81F5-B2A5-4C6B-9EE4-8D8630C2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1a1580782c4a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DD90CA-3F9F-4E0A-8D94-B5FA144E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6ACB11-37BA-4E38-8E40-46ED7ED9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BCA6F7-D7CC-4846-8237-EA693FA8B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7111C-273B-4853-A530-708D98CFB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某总体均值的置信区间写成 30±4，区间总长度是：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76C05-0F08-4021-9606-1A4FFFA81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21E371-285A-4723-B7C8-AB1EBA711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FFAA0-9FE6-444C-B11B-3DB9B13E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A8801-9673-4C07-96E6-C41F6185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7E9C86-8CE7-42B6-85DE-AF96E1E0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5EBB4-9EBE-4976-A9A9-A6A456B0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FE6C4-8589-4ADD-85E4-04DF4ABC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1CC80B-FBC6-4EAD-8DFD-3298D248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3A31E8-5402-480E-9CED-72F279CA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3147040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BE645F-9393-45EC-8251-FB95B47F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33CEC-51FB-452B-82A3-95E7D51A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d341d2d294a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B7B84-A73B-4876-863F-EBD3977C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BB7594-7072-4A34-978D-D8B09F626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83054E-18D4-48F3-BFA5-CC32898A9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能独立执行“估计量—标准误—临界值—区间”，并说明每一步理由。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3D6D2-80F7-4F18-BECC-A1F5E128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59A42C-0B5F-4AB2-9623-CB3623EF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1CAAB6-6FBE-46A0-8B51-CA48E1811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6C3CA2-79B4-4AE5-9DCB-0A847123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A66B7-272B-4AFA-916E-E16B35147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5ECF71-B86B-4DA0-976E-23A7E8B5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011EF3-BFF3-44F9-B142-BBB8457A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792E10-D93F-4E32-B3F3-B9CFD14B4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696D9D-EE79-49EF-B355-0F9CB7D2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31A3F1-1888-41DD-9EB2-EEE78E3E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7E1C16-392E-457B-8F30-0D49853D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1331930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BF9D11-46EA-4964-952A-88E90A6A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4191A9-765C-45DE-9410-B0EDE83D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cda87f8094b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2D799-DB96-49A9-A944-9004F0E2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5CD99-8869-4B64-9227-983AAECB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B55E33-B36E-4479-A4AD-ECC332E82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3016D5-CB98-4CA6-AA17-0BCDA35F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219B00-C6F2-4F8A-B6AB-66FE24B56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1F01A1-5084-41DB-91CA-783BB6487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FE17E2-7747-4084-B62C-66FF293ED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E9E80A-C5A3-4E5B-8F2E-98802CED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24FC73-9ED7-410F-BA92-3155C588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19B9F1-762A-485E-81F8-CEE691B0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4D27E7-020C-4452-96C0-570AB9CD0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798B5-EA53-4B38-9FCF-C6FD6A22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861A7A-AE4B-404C-BBFE-02800222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229A1B-68A6-4CB2-B6F0-29DA8D2E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6B63D8-30C3-400C-835C-64A93730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ED96E3-45AC-4781-B30F-E5CB81336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6EB0A1-09A6-4CDF-97B1-C8CA4F74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解析：误差界是半宽 5，区间总长度为 2(5)=10。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B038B-DBB7-47EC-8CE1-C8B2A621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97718A-9020-4F91-8367-A5C2E4D26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CA90B5-7298-4D80-860F-62FAAC70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84967D-FDDE-4FEC-9CB2-6099FB0C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7829447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5F304A-ACCF-4086-AEA5-236943001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E37353-FA52-4E94-AABF-C2D6F976F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c88b96ed534a2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E41DCF-AF7F-4648-B536-49002402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36F2A-EC9B-498B-B9F3-BDEB5043A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A2B87F-EEE1-497F-8A37-0719FABB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8B7F2B-BF4C-4198-9B0D-AA06AD161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118A9B-D319-4767-9EB1-FA685217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83379-8EA3-4F0D-80C9-4C78C559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81236E-153B-4507-BE2E-47815A62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45C54D-76CF-4472-9BBD-2FA370DC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08EBF2-D0D6-43D7-B51A-EA8C2B31B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D905BE-30ED-40E2-85CC-82AFD382F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07D1D9-71C3-4F23-9CED-0068CDCB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CDC797-57F3-466F-8289-C4F04184F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2B3F4D-ADA0-4474-92C8-B2D5A11E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1349A-5C0B-4C6A-83FE-F40BA618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626A4-FD45-45AF-BE6B-917D02C3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CB730-9B08-4384-9B87-C774C09E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E698A7-6C57-4960-9260-A0424F50F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D1D520-3D40-4F85-A6F8-6F9BDF57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66D4DE-CAEB-47E3-8E14-92AA29EDD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208002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CA3525-399B-4740-918C-8A4B2ECAE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08434-C2AD-4844-BD8B-38307148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493dd134944b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FE4AF-D72D-4335-9B7F-53ADD98E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8FE67-6E8E-4B40-9193-4B45C665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9C81B-0123-4AA0-A2F2-5FFB71BF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91031F-7536-405F-B61C-A7144134C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062E40-7378-4D82-9639-B061BA113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F6A7A-26CA-4A6D-BFA4-BED7216D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28D7A6-CD24-40C9-8751-845A56F7F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D7BE3F-E3F5-4FA4-A569-A2F32B295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2A6EA2-204E-479E-B529-4C9085549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ED016E-633C-458B-8F2C-E15D74F0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B3AC3-ED58-4F37-BA46-9DB37B2A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19AAF0-C665-4D5B-A0AB-4CFBF5CE7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211828-B7BF-4DCD-A737-BCACCC93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20B1AB-86C7-4C13-BB38-A647C229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A26958-C23C-4B7F-8DA7-7258994F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E4D72B-4DCA-4753-9854-FFCE04E30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D745B9-4089-4923-AC54-9A8CCDE29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93170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23F5A-9067-4C65-A1A4-F5DD0349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28ABE-5834-4313-9048-212650A2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95ba8ad26e4d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BE268E-AB26-4BE6-A7E9-3511ED42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B20E0F-1830-4F12-9DE5-0907A1C91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46488-9985-4066-86C6-B50912371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CD4F3-8E67-42EB-8B94-CE5D715BA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9FE603-08E2-4E07-B753-EADACE180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411CEC-3CBE-4B6A-BC9A-9CF361A1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B49845-DFDB-4B43-9B22-D421B33C4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CFBECA-3D37-4A26-9947-B76965DB0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87D7A6-4D2C-40CC-B565-635789E3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B28D48-6E36-45D1-9681-AB013F6F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C2FA90-5944-4593-B875-16FD9B734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F4E828-3A1A-45AE-8E7D-49BF2DA4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B633DC-8435-4BDD-A41C-98D80910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8DD549-8D23-4754-9FFA-130E31EC7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80E4D3-79BE-465F-BF3F-EB4D2468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B635F9-7361-46AC-92DB-078721FE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6F0B5-DD7B-4A4B-9D17-74C22559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5478780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66B532-B0CD-4FF5-B602-25A060F10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4F256D-E071-4B74-BF6D-14551DF9E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7727f353048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CEDD3-EFA8-410F-8C6F-55BA010C3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A9FAFC-9563-4418-9516-FC814D32F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B80CD9-1160-4C85-BD9B-D05F1DC3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71EC30-8A21-4F25-9AD4-EE38C691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某总体均值的置信区间写成 50±6，区间总长度是：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254581-FC74-4FC0-9609-6887E425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Paper｜M1·置信区间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1BD292-4BA3-4662-93FA-A7397813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8CB009-CA05-4E89-B1F1-8EE03CF8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1B3F8-EFCB-40A3-9CEE-604F8196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D31ECD-A502-4A53-8A7E-6166B142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BF066E-FB72-431C-9DB4-48885A16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D1D596-6A4B-442E-B231-C020116E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A1D11-6ED8-4388-AC49-C1A2B6012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2D0669-7F71-427F-B3F3-9A1310DF8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DE2FAB-9E5F-4009-9CDB-E098ADAF8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46BBE-8669-4D74-B5D8-6FF64785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B9263-B149-4670-AAB0-BE6F72441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771A0B-EF46-4653-A246-B219C2B68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0261D-F141-4D77-853F-9FD84A17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B20B48-BEEF-4DF8-909B-8DCC92019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44189217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1D25D-9395-40D2-9DA9-AA4E78429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A04ED-9C18-4EED-AF6E-09B2E399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81a75fdf554b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650A42-8032-4D30-A264-F581D029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59E187-1C87-4227-9B67-79201B463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3A157A-AE1F-442D-81D7-BCCDC29C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85051A-52EB-4972-BEE7-4277935AD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58EF94-DC49-4B8F-ADCD-0BE3188A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某总体均值的置信区间写成 40±5，区间总长度是：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697816-9323-4880-B28F-6459D90C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E1C05B-7E4B-4780-BE40-839EAFCB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B3679-3AD5-4D80-8D22-D009E0153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E017E4-B061-4A0D-A4D8-8C37A42C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某总体均值的置信区间写成 50±6，区间总长度是：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8AB879-FA28-4067-B1C2-0753F7E2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0EF8A0-9F5D-43FF-BADF-F4D67240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25CF20-C611-4CBA-8635-BC5449A5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0C89F-FDFA-4290-A4C9-25AE31E3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其他条件不变，样本量由 36 增至 144，原误差界为 6，新误差界约为：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3BEB99-D8C5-479F-8E87-5B19DB6BA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A06214-0877-47B9-ABA6-9D2E01C35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10A29B-0618-4E7D-8566-57FD6396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6AC6AB-60FD-447F-B963-40B1F701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548868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F4DAA5-3254-4EE5-8655-4860E899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4012A-CC70-4F32-801A-A593C0A8D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833896e31b40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4FC9B-770C-4B5C-BF82-9AE6B2E8F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106E7-8ECA-48AA-80B9-ED1B084D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3517D-C021-4FC9-B7A9-E43B4B21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26B66-5BB2-426B-8DB3-672DD687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E42CBE-5E51-4786-B861-B7EF554FB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5A83B2-0B43-4835-B6E8-04399E3C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3DCB91-C92F-487F-9B6D-60B8EDDBC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A6AA3C-02CE-4B90-B341-8F251793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解析链：误差界是半宽 6，区间总长度为 2(6)=12。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C8D3E-DE7E-4F26-A0CB-8C3E88A80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AEA9C0-3AF8-4A39-AEFA-9837E8AC7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1F907E-E53B-435B-8943-E4B0E1F7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87FB8-DFE8-45BB-9E00-F77EA18D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1003758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C76829-67DE-49FE-8E7A-AE43F226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91E6BF-A7B3-4ED3-8285-A49CCEA15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39d81813584c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7276F-F0BF-43AD-A56F-DF62DC7F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F318FB-7BC2-4E1E-BEC5-09303DD8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A8AE1B-BD91-425F-928D-C40FE32B0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29279-660F-4573-97C5-9418742B2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其他条件不变，样本量由 36 增至 144，原误差界为 6，新误差界约为：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719B6-21DE-4EB1-82A0-C776EE25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090A3A-CD73-462F-92D8-1E2D2ECA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63765A-A633-470D-810B-20F4BE2BA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2877F5-12B2-4F93-B70A-AC48EACD6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2C6ED-4846-49CA-B491-6EDDCBB9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B3F240-6533-430F-9571-FDA7921F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E89150-B012-44F4-B7C5-7787FBD52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006E14-6B1E-4B77-80A1-BC02BD250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EF157C-6187-4E00-B3AB-22311FDBD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3732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FA9047-D536-42A6-89EB-0C72B035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1AAE8-014A-4306-9EB9-3C794D76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bfb0b88fcc46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20FE1-4D58-451F-B05A-235BA5E24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EE686-7E26-4D94-9023-8C8640B0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953D7-9BC2-4E30-8750-3170D420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D98A9A-B7DB-42CA-A5A3-19821FB6A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22F8EB-60B2-48C6-B546-A9BB19AD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3B55A-21D1-4E52-899D-4BE32EDF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33ED6-0895-40D2-979A-25BBB4FF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高频错因：把区间解释成参数随机概率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AF317-0900-4A91-971F-CC62D1116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16A417-5460-4E30-9397-D4B6AA574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3E086-E567-4A90-85DF-7B832D1E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0FB18B-C568-4BCD-970E-A66A083BB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92A382-8493-4C38-8F25-15473C75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60C609-09C8-4440-9902-6D5021AE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80860-B748-4109-B67E-06C84799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69510029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DA2759-E1B5-4995-90DE-4035A861F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E58C48-8657-4D9F-AFB9-5EAA906D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4d755170e49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A0E80-D749-41FC-9623-5CBC4048A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6BCC3-A22F-4591-9F44-55431156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0C4A8-7278-4673-8BEC-5EABC6C2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96A8D-496E-4A9A-863D-9084D327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32854-47A8-4982-A23C-1033E561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635E5E-472A-4AC8-8441-B15D23118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BEC024-54E0-4C66-8FC1-A6878672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330296-F84D-4BA7-8462-EAAE4A83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24AB60-81A2-460D-B810-58362C26C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临界值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0D3674-BDD5-461A-BEB4-F326717B0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C5623-0B29-4701-ABDA-26045CD92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3F9B86-52DE-4E77-AFF2-3B388A83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DE3A5B-D44E-4E62-99AE-41BB2866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F013FC-E0DA-4F0C-95BC-3712C23E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5935E0-BB6B-48F5-8190-29456BDE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269B96-8361-4E60-A5B3-E0F6CFBA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D70FCF-B33D-43A0-B5F3-90976B8DA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解析：误差界与1/√n成正比；样本量变4倍，误差界减半为3。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75245-C8AF-4B4B-B1CB-3A2E8A715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5935E4-F5DE-481B-B8E1-F63367974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10DC3A-01FF-419C-8BF4-22B382FD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50EA5C-2131-4AB7-ADCA-41767223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6345811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381335-D041-4D0F-89D8-7805322B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496EED-969B-404F-A26B-AC6F465C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140e4f10bc48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B70FF-C07F-4995-A8C6-1369A0000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14F4A-6435-4D6B-8491-8685DCA3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F1FEDC-65FA-4BCC-A1F3-30009F68A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49F865-C624-4348-A988-BBA0700E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2A88C9-82DD-4BF3-BC41-D34A238C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49758B-6C8E-445B-8E52-6DAF77EF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2AD7DD-BB52-43D3-A0AE-BB1B78FF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80751-58F2-4CA9-A6D7-BB104EF5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AC610F-5C83-4AA4-8B91-71884C0F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B70E26-8075-40D4-BE71-8A92F8E5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E84DAA-E577-45E7-BC57-C8F67632A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E4A817-0ABD-4C86-BC19-53450CDBB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1228D3-5706-4F4B-A647-B4C8E58C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E19A77-EE0A-4EE5-9CFD-3C8CB6B5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5354B8-2398-4947-96DE-345A321A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6FC554-ABD1-44DD-A3BD-CF7D665A4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C72F94-289E-41C5-8553-105707B9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9F3CF1-9D51-4E21-8B5C-CE32E94A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F7E4BCB-8FF8-44CC-90CF-7637C191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8301372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D033E4-B861-46A7-94C3-1BEF3A1B0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E1DBA1-AD14-40B7-A666-CF4953E2D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bb17e6caf4a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8F30F0-7E87-4466-8B51-187DFFCA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EB5B96-3F94-441C-8EE5-E3AB0B63F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A0D292-B4F9-4738-A4BE-BA6C95F8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D3FF4-22FE-4065-9669-AAD7F42C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点估计与置信区间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C07369-497B-41E0-9692-A18AD5DFD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19D6B-7D09-4663-9C5E-86415DA96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0A8610-D332-47BD-B961-0B95CCB4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B0D88B-E262-421B-8136-2669DC11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D5E488-C5E2-4EE2-8272-B9B88691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D44D4-76D4-474D-A9FB-6530B83B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A62661-F1C5-4420-8884-B34FA1D0F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1E530-E2CF-40D7-8841-497B5B77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D8312A-D018-4F5B-B694-E7B15B32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927C9-AE14-4722-84F7-139EC54B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14C850-AC03-474F-BEE9-422F94A6D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782F38-16E8-4D42-B7E6-1CE92CA1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2A52D-F0A0-43CD-84C2-F8DD53A9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6114335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1DB5BE-FD86-46C1-9714-9E7536EC6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C8403C-FAEB-4D0A-9C76-5E8D37AD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e06ace0a348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AAF991-6C37-4E80-8AA4-BEEAE284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6CE70-F140-415B-8672-C4FE6C77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D112B-BC7B-4281-8665-365C34168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814F3-2AD0-440E-8979-7744B59DF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63E85-7521-4073-AE1F-25EED7ED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1C2391-4016-46D7-ACD0-7BA7DB99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D4AF77-3409-4656-9B67-21AD2E45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置信度描述重复抽样方法的覆盖率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BC0ED-50ED-42B3-A165-DCBD0337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67D860-AB6B-49FC-9C6C-AA8DBCC0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B82E6B-88E5-4009-A825-71172D6BC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估计量—标准误—临界值—区间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DC9224-B413-4BB5-AD83-D51E93D6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916811-1BA0-4B61-9C85-81BD4A8C5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16FDC2-ED0B-43FA-8E79-ECE0CEF6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检查：把区间解释成参数随机概率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677D1E-8303-4A86-8DE6-EDB1EDD3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51E80C-4764-47B1-9E2A-EA6ADB93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CCFC63-3C20-4146-B1B3-CCE6697E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8D9EC0-5C0E-4722-9972-DD70CEA4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12126650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27F784-6CEA-4FDA-9ACD-FC75ED2A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BED19-424F-4685-ADFD-A9185995E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8e00dced1848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CE8116-7E8C-427D-9F40-69E833DB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FF514-7EE8-4585-B75C-A192B9C9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108794-EF6F-4E9B-AA7E-C1DE937E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AB6E5-76EC-4617-8397-04666A290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【原创情境迁移｜低空经济32项沙盒】以下参数为“点估计与置信区间”训练所设，不是官方资料中的实际数据：其他条件不变，样本量由 64 增至 256，原误差界为 6，新误差界约为：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BE1E4-1D6A-4F82-B6FA-E65F2F6A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Paper｜M1·估计精度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9D9AA-4905-4AD6-A1AC-A7FD63DA7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B9CEA4-39CE-43F5-B163-EE6CADC1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3CA37-6018-4BAD-8D11-C98DE496B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B4EDB9-5861-4098-9D30-1F53F0A3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6CE6F4-7188-49F2-9395-408B7457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6B2CB-0194-47F4-B6DA-46B9DE93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5A0E6A-59BC-41A8-B408-514C17959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EB440-EE43-4AFE-8DDF-188492109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74A7C4-1D7E-4C72-91FF-3E03040CC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1F9CCD-DA8B-4939-9024-58CE71B3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FCCE3-6329-42D3-93B1-361BD3D6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8A690B-02E4-4E27-9CC8-3E90830E2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3725A-05C2-4ED9-A600-7A67369C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018374-4040-4D96-B798-05C409F2E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5924063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07EC10-4D14-41A3-8318-91715BB5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8D38F3-81CD-4CE3-BFC6-1A8E6DD1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0194f4bc084c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C482CF-8E73-4353-B28F-246E3BF7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0BC4AB-8D6C-48B8-9244-6C28CE3E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A38189-AA43-4FEB-8061-ABC51A6F0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4F9DE-07B1-4767-A3DD-C1C09343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6ED8F1-F2F1-4144-A1C7-ED44C4EE4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【原创情境迁移｜启德体育园2026运营】以下参数为“点估计与置信区间”训练所设，不是官方资料中的实际数据：其他条件不变，样本量由 49 增至 196，原误差界为 6，新误差界约为：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6BE81C-3FAA-4674-B907-408D5544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59F2AB-269F-4457-B623-D2E69402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88CBE8-55F7-413E-8E40-923C12D9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F0046D-D8D5-4061-9389-3C3FD1F8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【原创情境迁移｜低空经济32项沙盒】以下参数为“点估计与置信区间”训练所设，不是官方资料中的实际数据：其他条件不变，样本量由 64 增至 256，原误差界为 6，新误差界约为：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46AF5-6CF4-42C6-B089-2301C16A2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C68E7B-E1AA-4D5D-9F8E-9B90DA6D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BD537-C360-4F7C-8480-F9D573CB0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729411-B32C-4360-873E-E61389C0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2030与稳定币】以下参数为“点估计与置信区间”训练所设，不是官方资料中的实际数据：样本值为 10、12、14、16，总体均值的点估计为：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97BDA3-C941-4692-BB3E-8CAF08F8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90E95-076B-4A40-B47D-F819142B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EF5DF9-1EB3-4554-A6C6-C643402C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AA0814-5FF0-410F-AFE8-974F689D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1973612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7675BD-E131-4CD5-9D22-73C04C8A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BD4BF-A850-4517-A735-2664FBA1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21c50768c048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A347C-FF9D-41F1-8B22-9C444EFD6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5980EE-2452-400D-B906-35CA9E17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CBC65-A793-4532-BA09-8519664E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2D7833-0439-4146-8287-60684373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把区间解释成参数随机概率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226984-3BDC-4D02-9D90-0E605FD9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D2CAFD-8FFB-470E-BED4-11C2FEB6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7A880-7001-4995-8C98-FEE94D2AE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DC7F76-658D-484E-954A-C48C4886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解析链：误差界与1/√n成正比；样本量变4倍，误差界减半为3。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E3F34-EA4A-43EB-B892-EA6F22B3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DAD8A3-2152-4B11-A093-8C58B863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849FF-0EC9-4775-9CB1-82301EA54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3269F-0B4F-45C0-8E33-0E2789C3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6833663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27AD5F-4534-41C3-B1C3-CC36B44F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1534C0-3E0B-4DB0-8A25-6DAFED083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99828d8c084a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346B6A-9A03-44F3-9515-BF9EF9CED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146C3-6026-492E-A1FB-F007865D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DD73C-BC13-4F66-92F1-8A6DCBD2E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29A7F5-B604-4951-98B6-55D16293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2030与稳定币】以下参数为“点估计与置信区间”训练所设，不是官方资料中的实际数据：样本值为 10、12、14、16，总体均值的点估计为：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E7972D-7CE4-4A28-81EE-2606D7AB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9FB6C3-D76D-493A-BE7F-34139A739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1A00E-4DFC-4EC3-9A03-0E52624A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032963-0A1C-40F8-85B1-C42563A6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DA9F5-7C5A-4814-9B40-4ABCE7A75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030C9-38E6-42CE-8176-3FD38CE5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FE795-8B79-4AA2-8380-9D94B40AF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D24554-8049-4306-8B9C-A7961FEE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点估计与置信区间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C594F3-A0AF-4173-9B1B-16BD9CCF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375796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2026-08-19T08:58:37.0320000Z</dcterms:created>
  <dcterms:modified xsi:type="dcterms:W3CDTF">2026-08-19T08:58:37.0320000Z</dcterms:modified>
</coreProperties>
</file>