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4739a5917e4e7d" /><Relationship Type="http://schemas.openxmlformats.org/officeDocument/2006/relationships/extended-properties" Target="/docProps/app.xml" Id="R6124ce2300324539" /><Relationship Type="http://schemas.openxmlformats.org/officeDocument/2006/relationships/officeDocument" Target="/ppt/presentation.xml" Id="R1add7a4a87e643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4b2b51531b4714"/>
  </p:sldMasterIdLst>
  <p:notesMasterIdLst>
    <p:notesMasterId xmlns:r="http://schemas.openxmlformats.org/officeDocument/2006/relationships" r:id="R374ea98d4fee473d"/>
  </p:notesMasterIdLst>
  <p:sldIdLst>
    <p:sldId xmlns:r="http://schemas.openxmlformats.org/officeDocument/2006/relationships" id="256" r:id="R9be4f7afab7c46df"/>
    <p:sldId xmlns:r="http://schemas.openxmlformats.org/officeDocument/2006/relationships" id="257" r:id="Rb1e0276bf0744901"/>
    <p:sldId xmlns:r="http://schemas.openxmlformats.org/officeDocument/2006/relationships" id="258" r:id="Rc24c2d4359ba4006"/>
    <p:sldId xmlns:r="http://schemas.openxmlformats.org/officeDocument/2006/relationships" id="259" r:id="R0526d0a135ed4a55"/>
    <p:sldId xmlns:r="http://schemas.openxmlformats.org/officeDocument/2006/relationships" id="260" r:id="R54cbd4fa0066421e"/>
    <p:sldId xmlns:r="http://schemas.openxmlformats.org/officeDocument/2006/relationships" id="261" r:id="R52062f2a597b438a"/>
    <p:sldId xmlns:r="http://schemas.openxmlformats.org/officeDocument/2006/relationships" id="262" r:id="R2c2c4ff35f7f47f3"/>
    <p:sldId xmlns:r="http://schemas.openxmlformats.org/officeDocument/2006/relationships" id="263" r:id="R6f1b3f4c80dc42b3"/>
    <p:sldId xmlns:r="http://schemas.openxmlformats.org/officeDocument/2006/relationships" id="264" r:id="Rfbe0eab267f04c78"/>
    <p:sldId xmlns:r="http://schemas.openxmlformats.org/officeDocument/2006/relationships" id="265" r:id="Raeb3bc81dfc34fbc"/>
    <p:sldId xmlns:r="http://schemas.openxmlformats.org/officeDocument/2006/relationships" id="266" r:id="R0326f21880da4113"/>
    <p:sldId xmlns:r="http://schemas.openxmlformats.org/officeDocument/2006/relationships" id="267" r:id="R2d850d5f13c94bd3"/>
    <p:sldId xmlns:r="http://schemas.openxmlformats.org/officeDocument/2006/relationships" id="268" r:id="R0f768883c55d4fd2"/>
    <p:sldId xmlns:r="http://schemas.openxmlformats.org/officeDocument/2006/relationships" id="269" r:id="R97410febc2424b89"/>
    <p:sldId xmlns:r="http://schemas.openxmlformats.org/officeDocument/2006/relationships" id="270" r:id="R1d8e7744d1cd46cc"/>
    <p:sldId xmlns:r="http://schemas.openxmlformats.org/officeDocument/2006/relationships" id="271" r:id="Rcf4c8078a9034921"/>
    <p:sldId xmlns:r="http://schemas.openxmlformats.org/officeDocument/2006/relationships" id="272" r:id="R70a4ca04b7504657"/>
    <p:sldId xmlns:r="http://schemas.openxmlformats.org/officeDocument/2006/relationships" id="273" r:id="Ra13cfe7949484ca0"/>
    <p:sldId xmlns:r="http://schemas.openxmlformats.org/officeDocument/2006/relationships" id="274" r:id="R62d61f96e9b34d5d"/>
    <p:sldId xmlns:r="http://schemas.openxmlformats.org/officeDocument/2006/relationships" id="275" r:id="Rdd4d0d14f3894d87"/>
    <p:sldId xmlns:r="http://schemas.openxmlformats.org/officeDocument/2006/relationships" id="276" r:id="R780dfd5e618a49d9"/>
    <p:sldId xmlns:r="http://schemas.openxmlformats.org/officeDocument/2006/relationships" id="277" r:id="Rb9b570440f654643"/>
    <p:sldId xmlns:r="http://schemas.openxmlformats.org/officeDocument/2006/relationships" id="278" r:id="R68cac1b9775d4b32"/>
    <p:sldId xmlns:r="http://schemas.openxmlformats.org/officeDocument/2006/relationships" id="279" r:id="R2115eeff668a4f11"/>
    <p:sldId xmlns:r="http://schemas.openxmlformats.org/officeDocument/2006/relationships" id="280" r:id="Rc363b8bf61844261"/>
    <p:sldId xmlns:r="http://schemas.openxmlformats.org/officeDocument/2006/relationships" id="281" r:id="R585fe2a715174621"/>
    <p:sldId xmlns:r="http://schemas.openxmlformats.org/officeDocument/2006/relationships" id="282" r:id="Rc085367244604722"/>
    <p:sldId xmlns:r="http://schemas.openxmlformats.org/officeDocument/2006/relationships" id="283" r:id="Rd9c3f447ad584d1f"/>
    <p:sldId xmlns:r="http://schemas.openxmlformats.org/officeDocument/2006/relationships" id="284" r:id="Rca26b72c8f0a4e6a"/>
    <p:sldId xmlns:r="http://schemas.openxmlformats.org/officeDocument/2006/relationships" id="285" r:id="R362b88d4b9aa4f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9ed525f7f54e0c" /><Relationship Type="http://schemas.openxmlformats.org/officeDocument/2006/relationships/slideMaster" Target="/ppt/slideMasters/slideMaster1.xml" Id="Re64b2b51531b4714" /><Relationship Type="http://schemas.openxmlformats.org/officeDocument/2006/relationships/notesMaster" Target="/ppt/notesMasters/notesMaster1.xml" Id="R374ea98d4fee473d" /><Relationship Type="http://schemas.openxmlformats.org/officeDocument/2006/relationships/presProps" Target="/ppt/presProps.xml" Id="R0512353165c44583" /><Relationship Type="http://schemas.openxmlformats.org/officeDocument/2006/relationships/tableStyles" Target="/ppt/tableStyles.xml" Id="Ra33591830ed64327" /><Relationship Type="http://schemas.openxmlformats.org/officeDocument/2006/relationships/slide" Target="/ppt/slides/slide1.xml" Id="R9be4f7afab7c46df" /><Relationship Type="http://schemas.openxmlformats.org/officeDocument/2006/relationships/slide" Target="/ppt/slides/slide2.xml" Id="Rb1e0276bf0744901" /><Relationship Type="http://schemas.openxmlformats.org/officeDocument/2006/relationships/slide" Target="/ppt/slides/slide3.xml" Id="Rc24c2d4359ba4006" /><Relationship Type="http://schemas.openxmlformats.org/officeDocument/2006/relationships/slide" Target="/ppt/slides/slide4.xml" Id="R0526d0a135ed4a55" /><Relationship Type="http://schemas.openxmlformats.org/officeDocument/2006/relationships/slide" Target="/ppt/slides/slide5.xml" Id="R54cbd4fa0066421e" /><Relationship Type="http://schemas.openxmlformats.org/officeDocument/2006/relationships/slide" Target="/ppt/slides/slide6.xml" Id="R52062f2a597b438a" /><Relationship Type="http://schemas.openxmlformats.org/officeDocument/2006/relationships/slide" Target="/ppt/slides/slide7.xml" Id="R2c2c4ff35f7f47f3" /><Relationship Type="http://schemas.openxmlformats.org/officeDocument/2006/relationships/slide" Target="/ppt/slides/slide8.xml" Id="R6f1b3f4c80dc42b3" /><Relationship Type="http://schemas.openxmlformats.org/officeDocument/2006/relationships/slide" Target="/ppt/slides/slide9.xml" Id="Rfbe0eab267f04c78" /><Relationship Type="http://schemas.openxmlformats.org/officeDocument/2006/relationships/slide" Target="/ppt/slides/slide10.xml" Id="Raeb3bc81dfc34fbc" /><Relationship Type="http://schemas.openxmlformats.org/officeDocument/2006/relationships/slide" Target="/ppt/slides/slide11.xml" Id="R0326f21880da4113" /><Relationship Type="http://schemas.openxmlformats.org/officeDocument/2006/relationships/slide" Target="/ppt/slides/slide12.xml" Id="R2d850d5f13c94bd3" /><Relationship Type="http://schemas.openxmlformats.org/officeDocument/2006/relationships/slide" Target="/ppt/slides/slide13.xml" Id="R0f768883c55d4fd2" /><Relationship Type="http://schemas.openxmlformats.org/officeDocument/2006/relationships/slide" Target="/ppt/slides/slide14.xml" Id="R97410febc2424b89" /><Relationship Type="http://schemas.openxmlformats.org/officeDocument/2006/relationships/slide" Target="/ppt/slides/slide15.xml" Id="R1d8e7744d1cd46cc" /><Relationship Type="http://schemas.openxmlformats.org/officeDocument/2006/relationships/slide" Target="/ppt/slides/slide16.xml" Id="Rcf4c8078a9034921" /><Relationship Type="http://schemas.openxmlformats.org/officeDocument/2006/relationships/slide" Target="/ppt/slides/slide17.xml" Id="R70a4ca04b7504657" /><Relationship Type="http://schemas.openxmlformats.org/officeDocument/2006/relationships/slide" Target="/ppt/slides/slide18.xml" Id="Ra13cfe7949484ca0" /><Relationship Type="http://schemas.openxmlformats.org/officeDocument/2006/relationships/slide" Target="/ppt/slides/slide19.xml" Id="R62d61f96e9b34d5d" /><Relationship Type="http://schemas.openxmlformats.org/officeDocument/2006/relationships/slide" Target="/ppt/slides/slide20.xml" Id="Rdd4d0d14f3894d87" /><Relationship Type="http://schemas.openxmlformats.org/officeDocument/2006/relationships/slide" Target="/ppt/slides/slide21.xml" Id="R780dfd5e618a49d9" /><Relationship Type="http://schemas.openxmlformats.org/officeDocument/2006/relationships/slide" Target="/ppt/slides/slide22.xml" Id="Rb9b570440f654643" /><Relationship Type="http://schemas.openxmlformats.org/officeDocument/2006/relationships/slide" Target="/ppt/slides/slide23.xml" Id="R68cac1b9775d4b32" /><Relationship Type="http://schemas.openxmlformats.org/officeDocument/2006/relationships/slide" Target="/ppt/slides/slide24.xml" Id="R2115eeff668a4f11" /><Relationship Type="http://schemas.openxmlformats.org/officeDocument/2006/relationships/slide" Target="/ppt/slides/slide25.xml" Id="Rc363b8bf61844261" /><Relationship Type="http://schemas.openxmlformats.org/officeDocument/2006/relationships/slide" Target="/ppt/slides/slide26.xml" Id="R585fe2a715174621" /><Relationship Type="http://schemas.openxmlformats.org/officeDocument/2006/relationships/slide" Target="/ppt/slides/slide27.xml" Id="Rc085367244604722" /><Relationship Type="http://schemas.openxmlformats.org/officeDocument/2006/relationships/slide" Target="/ppt/slides/slide28.xml" Id="Rd9c3f447ad584d1f" /><Relationship Type="http://schemas.openxmlformats.org/officeDocument/2006/relationships/slide" Target="/ppt/slides/slide29.xml" Id="Rca26b72c8f0a4e6a" /><Relationship Type="http://schemas.openxmlformats.org/officeDocument/2006/relationships/slide" Target="/ppt/slides/slide30.xml" Id="R362b88d4b9aa4f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77127ef6c746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1c0e3e45271414e" /><Relationship Type="http://schemas.openxmlformats.org/officeDocument/2006/relationships/notesMaster" Target="/ppt/notesMasters/notesMaster1.xml" Id="R3653df9d32d54a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67a396c37f47ea" /><Relationship Type="http://schemas.openxmlformats.org/officeDocument/2006/relationships/notesMaster" Target="/ppt/notesMasters/notesMaster1.xml" Id="Rbaedd954ae0d47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0144d60bea4189" /><Relationship Type="http://schemas.openxmlformats.org/officeDocument/2006/relationships/notesMaster" Target="/ppt/notesMasters/notesMaster1.xml" Id="R6ff70ce14d624c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091c9ce8b14344" /><Relationship Type="http://schemas.openxmlformats.org/officeDocument/2006/relationships/notesMaster" Target="/ppt/notesMasters/notesMaster1.xml" Id="R54747f5552034b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371716c1974151" /><Relationship Type="http://schemas.openxmlformats.org/officeDocument/2006/relationships/notesMaster" Target="/ppt/notesMasters/notesMaster1.xml" Id="R2ea3a52e145e48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de0fb983ae4d07" /><Relationship Type="http://schemas.openxmlformats.org/officeDocument/2006/relationships/notesMaster" Target="/ppt/notesMasters/notesMaster1.xml" Id="Reb69c643946c4b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3da15a6c5e4ffd" /><Relationship Type="http://schemas.openxmlformats.org/officeDocument/2006/relationships/notesMaster" Target="/ppt/notesMasters/notesMaster1.xml" Id="Rcbe41794d53e49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8f903b1a5e4911" /><Relationship Type="http://schemas.openxmlformats.org/officeDocument/2006/relationships/notesMaster" Target="/ppt/notesMasters/notesMaster1.xml" Id="Rc61f5b52c6e54b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df7be6e75c4bcc" /><Relationship Type="http://schemas.openxmlformats.org/officeDocument/2006/relationships/notesMaster" Target="/ppt/notesMasters/notesMaster1.xml" Id="Ra71778e4915544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068ebe31375414b" /><Relationship Type="http://schemas.openxmlformats.org/officeDocument/2006/relationships/notesMaster" Target="/ppt/notesMasters/notesMaster1.xml" Id="R344a53f0bc9048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1f033457084e4b" /><Relationship Type="http://schemas.openxmlformats.org/officeDocument/2006/relationships/notesMaster" Target="/ppt/notesMasters/notesMaster1.xml" Id="R2c0aa9b1d4be48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51cf4c221141aa" /><Relationship Type="http://schemas.openxmlformats.org/officeDocument/2006/relationships/notesMaster" Target="/ppt/notesMasters/notesMaster1.xml" Id="Rafcce040503e402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f9fb963edfe45c8" /><Relationship Type="http://schemas.openxmlformats.org/officeDocument/2006/relationships/notesMaster" Target="/ppt/notesMasters/notesMaster1.xml" Id="R91134cd26713478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104dc0140634ed2" /><Relationship Type="http://schemas.openxmlformats.org/officeDocument/2006/relationships/notesMaster" Target="/ppt/notesMasters/notesMaster1.xml" Id="R1a78c35f2fe64f1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ce43f969341452b" /><Relationship Type="http://schemas.openxmlformats.org/officeDocument/2006/relationships/notesMaster" Target="/ppt/notesMasters/notesMaster1.xml" Id="R6f48c1277287419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832c3a28c2c48b5" /><Relationship Type="http://schemas.openxmlformats.org/officeDocument/2006/relationships/notesMaster" Target="/ppt/notesMasters/notesMaster1.xml" Id="R974bc9c9ad9d4b5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f76d8b7e21445d9" /><Relationship Type="http://schemas.openxmlformats.org/officeDocument/2006/relationships/notesMaster" Target="/ppt/notesMasters/notesMaster1.xml" Id="R6cd307028331410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4902fd913414b69" /><Relationship Type="http://schemas.openxmlformats.org/officeDocument/2006/relationships/notesMaster" Target="/ppt/notesMasters/notesMaster1.xml" Id="R24872d8d7e3d4ee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b6b06a55fd5419b" /><Relationship Type="http://schemas.openxmlformats.org/officeDocument/2006/relationships/notesMaster" Target="/ppt/notesMasters/notesMaster1.xml" Id="Rc926d85b424144f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938246ffba04975" /><Relationship Type="http://schemas.openxmlformats.org/officeDocument/2006/relationships/notesMaster" Target="/ppt/notesMasters/notesMaster1.xml" Id="Rc729b5919afe433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ab33af874ef42a9" /><Relationship Type="http://schemas.openxmlformats.org/officeDocument/2006/relationships/notesMaster" Target="/ppt/notesMasters/notesMaster1.xml" Id="R44ccd74a9e16408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c9fe02dd9af4faa" /><Relationship Type="http://schemas.openxmlformats.org/officeDocument/2006/relationships/notesMaster" Target="/ppt/notesMasters/notesMaster1.xml" Id="R738893222b44466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992cf394d144889" /><Relationship Type="http://schemas.openxmlformats.org/officeDocument/2006/relationships/notesMaster" Target="/ppt/notesMasters/notesMaster1.xml" Id="R05fe5091c77d4cd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b211bb5492448a4" /><Relationship Type="http://schemas.openxmlformats.org/officeDocument/2006/relationships/notesMaster" Target="/ppt/notesMasters/notesMaster1.xml" Id="R5a7400429b784a3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66b1e64883b415e" /><Relationship Type="http://schemas.openxmlformats.org/officeDocument/2006/relationships/notesMaster" Target="/ppt/notesMasters/notesMaster1.xml" Id="Ra753798b108544c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6aa0619778b4dcb" /><Relationship Type="http://schemas.openxmlformats.org/officeDocument/2006/relationships/notesMaster" Target="/ppt/notesMasters/notesMaster1.xml" Id="Rc42688bdabdc40e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48617b95f094736" /><Relationship Type="http://schemas.openxmlformats.org/officeDocument/2006/relationships/notesMaster" Target="/ppt/notesMasters/notesMaster1.xml" Id="R4578b06206ec42b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d6cef14362d47b5" /><Relationship Type="http://schemas.openxmlformats.org/officeDocument/2006/relationships/notesMaster" Target="/ppt/notesMasters/notesMaster1.xml" Id="R879a200757cc456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856b70b881e45cc" /><Relationship Type="http://schemas.openxmlformats.org/officeDocument/2006/relationships/notesMaster" Target="/ppt/notesMasters/notesMaster1.xml" Id="R2295861765124d0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96a8e6958cf4c2d" /><Relationship Type="http://schemas.openxmlformats.org/officeDocument/2006/relationships/notesMaster" Target="/ppt/notesMasters/notesMaster1.xml" Id="R1616b0c3c7f340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的“函数、极限与连续”学习单元。本套课件共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讲稿】明确告诉学生：本单元只训练“函数、极限与连续”。先解释知识范围，再用一句话建立核心判断，最后示范标准方法。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【互动提问】请用自己的话复述“极限描述趋近而非代入动作”，并举一个会触发“把函数值与极限混同”的错误例子。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Q1：计算 lim(x→1) (x²−1)/(x−1)： 选项为 A.2；B.3；C.1；D.4。讲解时强调：极限描述趋近而非代入动作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【预期回答】学生能说出“先判可代入，再因式分解或有理化”中的起始动作，并避开“把函数值与极限混同”。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分步讲评：先重述题目条件，再逐步示范“先判可代入，再因式分解或有理化”，最后给出正确结论“2”。完整解析：先因式分解为 x+1，再代入极限值。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Paper｜M1·极限。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【预期回答】学生能把失分归入“把函数值与极限混同”或更精确的个人错因，并写出可执行检查动作。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讲稿】逐项解释“函数、极限与连续”中的专有名词、符号、对象和单位。特别强调：把函数值与极限混同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讲稿】用“条件—表示—方法—核验”重建本知识点。示范时逐步引用：先判可代入，再因式分解或有理化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讲稿】带学生逐句读取任务，不先求答案。要求指出材料中的有效条件，再按“先判可代入，再因式分解或有理化”作答。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讲稿】先展示错误路径，再用解析链复原第一失分点。禁止只说“粗心”；必须落到“把函数值与极限混同”或更精确的动作。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Q11：设 f(x)=x+4（x&lt;4），f(4)=k，且 f(x)=2x（x&gt;4）。若 f 在 x=4 连续，则 k= 选项为 A.8；B.7；C.9；D.16。讲解时强调：极限描述趋近而非代入动作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【预期回答】学生能说出“先判可代入，再因式分解或有理化”中的起始动作，并避开“把函数值与极限混同”。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分步讲评：先重述题目条件，再逐步示范“先判可代入，再因式分解或有理化”，最后给出正确结论“8”。完整解析：左右极限均为 8；连续还要求 f(4)=k=8。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Paper｜M1·连续参数。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【预期回答】学生能把失分归入“把函数值与极限混同”或更精确的个人错因，并写出可执行检查动作。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讲稿】逐项解释“函数、极限与连续”中的专有名词、符号、对象和单位。特别强调：把函数值与极限混同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讲稿】用“条件—表示—方法—核验”重建本知识点。示范时逐步引用：先判可代入，再因式分解或有理化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讲稿】带学生逐句读取任务，不先求答案。要求指出材料中的有效条件，再按“先判可代入，再因式分解或有理化”作答。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讲稿】先展示错误路径，再用解析链复原第一失分点。禁止只说“粗心”；必须落到“把函数值与极限混同”或更精确的动作。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Q21：【原创情境迁移｜启德体育园2026运营】以下参数为“函数、极限与连续”训练所设，不是官方资料中的实际数据：函数 f(x)=1/(x−7) 的垂直渐近线是： 选项为 A.y=7；B.x=−7；C.y=0；D.x=7。讲解时强调：极限描述趋近而非代入动作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【预期回答】学生能说出“先判可代入，再因式分解或有理化”中的起始动作，并避开“把函数值与极限混同”。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分步讲评：先重述题目条件，再逐步示范“先判可代入，再因式分解或有理化”，最后给出正确结论“x=7”。完整解析：分母为0的位置形成垂直渐近线。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Paper｜M1·函数图像。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【预期回答】学生能把失分归入“把函数值与极限混同”或更精确的个人错因，并写出可执行检查动作。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讲稿】逐项解释“函数、极限与连续”中的专有名词、符号、对象和单位。特别强调：把函数值与极限混同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讲稿】用“条件—表示—方法—核验”重建本知识点。示范时逐步引用：先判可代入，再因式分解或有理化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讲稿】带学生逐句读取任务，不先求答案。要求指出材料中的有效条件，再按“先判可代入，再因式分解或有理化”作答。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讲稿】先展示错误路径，再用解析链复原第一失分点。禁止只说“粗心”；必须落到“把函数值与极限混同”或更精确的动作。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aa76b4a8ab4c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266b9fd06d4ade" /><Relationship Type="http://schemas.openxmlformats.org/officeDocument/2006/relationships/slideLayout" Target="/ppt/slideLayouts/slideLayout1.xml" Id="Rca48b351b6604f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48b351b6604f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a8c9832c9f4e34" /><Relationship Type="http://schemas.openxmlformats.org/officeDocument/2006/relationships/image" Target="/ppt/media/image.png" Id="R724c5fbc318a4627" /><Relationship Type="http://schemas.openxmlformats.org/officeDocument/2006/relationships/notesSlide" Target="/ppt/notesSlides/notesSlide1.xml" Id="Ree5c3b24c1714e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2e6c2a1904805" /><Relationship Type="http://schemas.openxmlformats.org/officeDocument/2006/relationships/image" Target="/ppt/media/image2.png" Id="Rc60de82edd4246c0" /><Relationship Type="http://schemas.openxmlformats.org/officeDocument/2006/relationships/notesSlide" Target="/ppt/notesSlides/notesSlide2.xml" Id="Rebf9893f5f2c44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20437a25145e7" /><Relationship Type="http://schemas.openxmlformats.org/officeDocument/2006/relationships/image" Target="/ppt/media/image3.png" Id="Rdb9df16243d441e5" /><Relationship Type="http://schemas.openxmlformats.org/officeDocument/2006/relationships/notesSlide" Target="/ppt/notesSlides/notesSlide3.xml" Id="Rc3505cf43d2f48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96f921b7647d2" /><Relationship Type="http://schemas.openxmlformats.org/officeDocument/2006/relationships/image" Target="/ppt/media/image4.png" Id="Rd2d9d2c34b0e4f7d" /><Relationship Type="http://schemas.openxmlformats.org/officeDocument/2006/relationships/notesSlide" Target="/ppt/notesSlides/notesSlide4.xml" Id="R8f76c67330be43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c6b7cdd824371" /><Relationship Type="http://schemas.openxmlformats.org/officeDocument/2006/relationships/image" Target="/ppt/media/image5.png" Id="R6111b1eb3a914d6f" /><Relationship Type="http://schemas.openxmlformats.org/officeDocument/2006/relationships/notesSlide" Target="/ppt/notesSlides/notesSlide5.xml" Id="Rd4d10904d4c640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7b4d663124c51" /><Relationship Type="http://schemas.openxmlformats.org/officeDocument/2006/relationships/image" Target="/ppt/media/image6.png" Id="R158949ce1f714402" /><Relationship Type="http://schemas.openxmlformats.org/officeDocument/2006/relationships/notesSlide" Target="/ppt/notesSlides/notesSlide6.xml" Id="R99340a14f80148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2590206064e4b" /><Relationship Type="http://schemas.openxmlformats.org/officeDocument/2006/relationships/image" Target="/ppt/media/image7.png" Id="Rfa9d0bfc8b3f4e91" /><Relationship Type="http://schemas.openxmlformats.org/officeDocument/2006/relationships/notesSlide" Target="/ppt/notesSlides/notesSlide7.xml" Id="Rf2ae66c6abeb493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1ea0d98ee47ff" /><Relationship Type="http://schemas.openxmlformats.org/officeDocument/2006/relationships/image" Target="/ppt/media/image8.png" Id="Rc42dda691dc34c98" /><Relationship Type="http://schemas.openxmlformats.org/officeDocument/2006/relationships/notesSlide" Target="/ppt/notesSlides/notesSlide8.xml" Id="R6f7d4685ef784a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3834f2445e46bd" /><Relationship Type="http://schemas.openxmlformats.org/officeDocument/2006/relationships/image" Target="/ppt/media/image9.png" Id="Rfbd8396415194231" /><Relationship Type="http://schemas.openxmlformats.org/officeDocument/2006/relationships/notesSlide" Target="/ppt/notesSlides/notesSlide9.xml" Id="R9b8bfbf6c0644d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04cd230c94c03" /><Relationship Type="http://schemas.openxmlformats.org/officeDocument/2006/relationships/image" Target="/ppt/media/image10.png" Id="R665e22849c9645bf" /><Relationship Type="http://schemas.openxmlformats.org/officeDocument/2006/relationships/notesSlide" Target="/ppt/notesSlides/notesSlide10.xml" Id="Ra28e6148077b4f7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1742176db4dca" /><Relationship Type="http://schemas.openxmlformats.org/officeDocument/2006/relationships/image" Target="/ppt/media/image11.png" Id="Rbe4b136e980145c3" /><Relationship Type="http://schemas.openxmlformats.org/officeDocument/2006/relationships/notesSlide" Target="/ppt/notesSlides/notesSlide11.xml" Id="Ra0b25d82554e49b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ce4afa11864127" /><Relationship Type="http://schemas.openxmlformats.org/officeDocument/2006/relationships/image" Target="/ppt/media/image12.png" Id="R79af426fbac0419c" /><Relationship Type="http://schemas.openxmlformats.org/officeDocument/2006/relationships/notesSlide" Target="/ppt/notesSlides/notesSlide12.xml" Id="R9fe16f1baee04ab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849797baf44a0" /><Relationship Type="http://schemas.openxmlformats.org/officeDocument/2006/relationships/image" Target="/ppt/media/image13.png" Id="R1d2926970e5a42d3" /><Relationship Type="http://schemas.openxmlformats.org/officeDocument/2006/relationships/notesSlide" Target="/ppt/notesSlides/notesSlide13.xml" Id="R526c80f519a54bb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23e0958a442f0" /><Relationship Type="http://schemas.openxmlformats.org/officeDocument/2006/relationships/image" Target="/ppt/media/image14.png" Id="Re4fe3793bfc24686" /><Relationship Type="http://schemas.openxmlformats.org/officeDocument/2006/relationships/notesSlide" Target="/ppt/notesSlides/notesSlide14.xml" Id="Rf0917b4bed2e437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bfe008cc04725" /><Relationship Type="http://schemas.openxmlformats.org/officeDocument/2006/relationships/image" Target="/ppt/media/image15.png" Id="R05e0bea652894a12" /><Relationship Type="http://schemas.openxmlformats.org/officeDocument/2006/relationships/notesSlide" Target="/ppt/notesSlides/notesSlide15.xml" Id="Rf247a1ba4aea411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5da411bc434a60" /><Relationship Type="http://schemas.openxmlformats.org/officeDocument/2006/relationships/image" Target="/ppt/media/image16.png" Id="R69cf8b0c6214469f" /><Relationship Type="http://schemas.openxmlformats.org/officeDocument/2006/relationships/notesSlide" Target="/ppt/notesSlides/notesSlide16.xml" Id="R3ac2c515af3a4ce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eb813d4e3c4951" /><Relationship Type="http://schemas.openxmlformats.org/officeDocument/2006/relationships/image" Target="/ppt/media/image17.png" Id="Rf069f11769dd4327" /><Relationship Type="http://schemas.openxmlformats.org/officeDocument/2006/relationships/notesSlide" Target="/ppt/notesSlides/notesSlide17.xml" Id="R1cc3dc6fbfa7445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982e5352bb4bea" /><Relationship Type="http://schemas.openxmlformats.org/officeDocument/2006/relationships/image" Target="/ppt/media/image18.png" Id="Rdd23a781c0a14083" /><Relationship Type="http://schemas.openxmlformats.org/officeDocument/2006/relationships/notesSlide" Target="/ppt/notesSlides/notesSlide18.xml" Id="R5fec11d52d944ef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f5005fbb14ef8" /><Relationship Type="http://schemas.openxmlformats.org/officeDocument/2006/relationships/image" Target="/ppt/media/image19.png" Id="R643185ee88b245da" /><Relationship Type="http://schemas.openxmlformats.org/officeDocument/2006/relationships/notesSlide" Target="/ppt/notesSlides/notesSlide19.xml" Id="R04c193f5fb0c470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7a9f2764ea4dbe" /><Relationship Type="http://schemas.openxmlformats.org/officeDocument/2006/relationships/image" Target="/ppt/media/image20.png" Id="R8aae8d78739c4e33" /><Relationship Type="http://schemas.openxmlformats.org/officeDocument/2006/relationships/notesSlide" Target="/ppt/notesSlides/notesSlide20.xml" Id="R4954de67528a4cd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e2d194dd6483c" /><Relationship Type="http://schemas.openxmlformats.org/officeDocument/2006/relationships/image" Target="/ppt/media/image21.png" Id="Rfd2d54c354a34170" /><Relationship Type="http://schemas.openxmlformats.org/officeDocument/2006/relationships/notesSlide" Target="/ppt/notesSlides/notesSlide21.xml" Id="R047b6bc94b3f42d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683ee5d274a13" /><Relationship Type="http://schemas.openxmlformats.org/officeDocument/2006/relationships/image" Target="/ppt/media/image22.png" Id="R83a3e9d65e2c42fa" /><Relationship Type="http://schemas.openxmlformats.org/officeDocument/2006/relationships/notesSlide" Target="/ppt/notesSlides/notesSlide22.xml" Id="Rf20dd741f43f49a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7e82a5b3654216" /><Relationship Type="http://schemas.openxmlformats.org/officeDocument/2006/relationships/image" Target="/ppt/media/image23.png" Id="R0cfb4aa25e21486f" /><Relationship Type="http://schemas.openxmlformats.org/officeDocument/2006/relationships/notesSlide" Target="/ppt/notesSlides/notesSlide23.xml" Id="Rab6ade9daa94425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03fe95dd94df7" /><Relationship Type="http://schemas.openxmlformats.org/officeDocument/2006/relationships/image" Target="/ppt/media/image24.png" Id="R0ba9fc4dd4ea40b4" /><Relationship Type="http://schemas.openxmlformats.org/officeDocument/2006/relationships/notesSlide" Target="/ppt/notesSlides/notesSlide24.xml" Id="R903e82783659468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31af57d234fd1" /><Relationship Type="http://schemas.openxmlformats.org/officeDocument/2006/relationships/image" Target="/ppt/media/image25.png" Id="R90bdb329e4d644d3" /><Relationship Type="http://schemas.openxmlformats.org/officeDocument/2006/relationships/notesSlide" Target="/ppt/notesSlides/notesSlide25.xml" Id="R640472b3405c439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5805b9eb814666" /><Relationship Type="http://schemas.openxmlformats.org/officeDocument/2006/relationships/image" Target="/ppt/media/image26.png" Id="Rcdb8e1677ce94bc9" /><Relationship Type="http://schemas.openxmlformats.org/officeDocument/2006/relationships/notesSlide" Target="/ppt/notesSlides/notesSlide26.xml" Id="R56322fda1451493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e48a47be14c4c" /><Relationship Type="http://schemas.openxmlformats.org/officeDocument/2006/relationships/image" Target="/ppt/media/image27.png" Id="Rb91897dff21444ec" /><Relationship Type="http://schemas.openxmlformats.org/officeDocument/2006/relationships/notesSlide" Target="/ppt/notesSlides/notesSlide27.xml" Id="Re8c26a9be659406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ed507ce5bf49dd" /><Relationship Type="http://schemas.openxmlformats.org/officeDocument/2006/relationships/image" Target="/ppt/media/image28.png" Id="Rf3ad6f61d20643d6" /><Relationship Type="http://schemas.openxmlformats.org/officeDocument/2006/relationships/notesSlide" Target="/ppt/notesSlides/notesSlide28.xml" Id="Rbac0f46088cc43e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47de34aee4ff2" /><Relationship Type="http://schemas.openxmlformats.org/officeDocument/2006/relationships/image" Target="/ppt/media/image29.png" Id="R9da379ef8734441f" /><Relationship Type="http://schemas.openxmlformats.org/officeDocument/2006/relationships/notesSlide" Target="/ppt/notesSlides/notesSlide29.xml" Id="Rf798698ed2344b3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6591a80ec94c35" /><Relationship Type="http://schemas.openxmlformats.org/officeDocument/2006/relationships/image" Target="/ppt/media/image30.png" Id="R42827cff159c4742" /><Relationship Type="http://schemas.openxmlformats.org/officeDocument/2006/relationships/notesSlide" Target="/ppt/notesSlides/notesSlide30.xml" Id="R250bb46bdfea49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2829E1-B014-4C63-9355-E4AA359C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28EEC-9C0D-40CF-A389-22E1D4DC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2E95C0-44FE-4DDB-BCFD-B4DCEAD4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9BC7B-6E98-45C8-9FBE-C34AAA99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CF0C9D-A570-43F3-B408-DD5A8435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复合函数、指数对数、极限与连续直观。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03DBEB-5BCD-4030-954F-96ABA455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8B527D-774F-4379-A8B9-F591182CC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A8FF66-6A30-450A-822E-9831C1C02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904CD-86F2-438C-9902-2C2480D8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c5fbc318a46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988CD1-37FC-4026-9FA5-7783DA3A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D94F39-0EF9-418C-98FB-EA940699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4289E4-84FC-460A-BE44-B4400D93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31368-7C31-4D67-828E-3CDB1682B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81FE62-CE63-4B0B-9207-EF4E35EB4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B22E62-173F-499B-A594-A80350B5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5041D8-D381-48E9-B036-B9B5BEB8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CDEF3-9AC3-4AC3-9666-E84E89137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F0B767-104F-4A27-981E-2C457BC6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944851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3C2B5B-154E-4D8B-B01A-62F3FDF0B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7C876-C024-4A9A-8F71-655E1B3F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de82edd4246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A3D42-1AA6-4EC1-B840-CE6B60AA3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57F9A-8F1A-446F-AE83-1C8CE066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4DA04-19B1-45AF-A251-5B66235EE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220F0F-A140-4745-A175-46616327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2A55F1-7FA9-4E50-B975-610C17D1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DC6C88-2AEC-4079-82A8-5D65F5EE2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4CD5D-50E9-45A4-8972-64B9B06B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4A2D3-FB56-4D51-B756-4E89D290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B28621-634B-4CD1-93DE-15D9A795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BB476B-2FB6-45A4-8E9A-B1FFEC51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BF5130-2FF8-4C61-8FB7-B25A1D1F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7F7B2F-E817-40DC-AC2E-CFF75F36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4869B6-7B89-4DB4-A063-178964F5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9285AE-3E80-49B8-A20B-1596614B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2619DB-9EFC-486E-B369-B36B4924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FAB3EA-BD0F-4843-BBBD-1B67028F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9D9CB-EF63-4190-A81B-77AB19BE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成功标准｜极限描述趋近而非代入动作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201E4C-5E1C-488C-B86D-09D24B0B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BDAA92-2360-4D82-95D3-4690A2111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194291-E642-44D1-93C6-AF778CAC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591778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1DB845-89A4-47FE-BAC9-9DFA9130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FA231-3461-47A8-8154-DA49FAD2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df16243d441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D993D-0D76-4F45-BC3A-882B3C77A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A8037-5249-4E0E-BC9A-60C34EFB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BA0E4-CC57-4BB4-A2A5-61A2DDE2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ABE03-1F82-4EAE-B63D-410600616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189A44-5538-4DB3-B32C-7D290D34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02A1A1-9400-4063-9C5F-930B262A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边界提醒｜把函数值与极限混同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750B8-0A48-47A3-9F0F-A3624DB2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7EBB65-E3D7-4BF9-9E0D-884551A99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EF4FBF-37CB-4899-BB5A-7373D0FE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复合函数、指数对数、极限与连续直观。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A1BEB-218F-4B13-B6A4-813FA6E16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A9A51-C590-45DE-9E1C-E059C334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494002-2A8A-410A-96B6-C37259AE2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81A9A3-240D-4668-B381-853EC20F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Paper｜M1·极限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26F86B-1512-441C-BC6A-91A660E4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6E18B5-CF0B-4F54-AB8F-91097FDE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39BE44-A55C-4D4E-9ECD-78601EB5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4980BE-6E21-4B73-8C40-5D61B510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523990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C4B428-2EF5-4964-8ECC-5B996B5D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6E34C-671A-4789-9865-07303685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d9d2c34b0e4f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CE12B8-9FFD-43C7-8F1A-DEF88BE9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72A37-C0BE-4DDC-BE26-97FB96EE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E72B7-2E8F-41CD-83C7-EE2F1D09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能解释“极限描述趋近而非代入动作”，并识别一个反例或边界。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87038B-BC7B-4050-B88C-C4E030A3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FA0CB-CA10-4502-9908-41788C95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A72504-34C0-47F1-8200-59AC79DB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EDC98-13E4-4BDC-9ACB-942D2F319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高频错因：把函数值与极限混同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0093B-5944-40E0-A31F-ED4125ED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35FC23-35AC-45DE-BCAB-E2B981F1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AE638-1E1B-4F89-AA98-6E17D091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61DE3-D43C-4914-A9B5-31B057DD2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CC5E93-F7DD-4E17-A7D2-40049DC0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33C15E-54B7-4A1E-BEF2-A1328813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D56D6D-1D61-45AB-85BC-169E63A2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58964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EAC0E4-8CE7-436C-9B31-B12098FA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CBDB51-A942-404F-B520-AD468B3D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11b1eb3a914d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0507E-2F32-42CC-ADD7-52964212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12F81-A39B-46C5-9337-9D2AD9A5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2FBD7-16C3-4FE4-AD30-8DA714CA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3A1D6-346D-4EA2-8C4C-C65FA48F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846E64-1FE1-4EDF-BD95-D8E896F8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FAB01-A880-481A-AA90-1D99D167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6DC7B8-F8B4-4B83-9C3C-99DBA681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1991A-BF05-49B5-82F2-4FB8A186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AB9F72-9C67-4F8A-BD59-64D9E1C1B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989C5-7179-40C1-A558-50896CA4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A5C503-5F01-4DB2-8911-2006E190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59175A-4472-43F9-9443-0856E5E88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解析：先因式分解为 x+1，再代入极限值。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85C06B-CE53-4BAB-B9A6-EF0E2B9C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AA7189-59B2-40A7-8FF9-AE5D8729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89819D-F9FB-4A1D-96D8-B3CCB6F8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36D433-257C-4F95-8B24-0D9D9300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599539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4B6FF9-2187-4DB9-B910-11A7B616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79F139-A801-4221-9E99-0FB1A791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8949ce1f7144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1A1484-1A93-4D6A-AE51-F7C29AE1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6E631-8320-45D7-BDDE-FA8451E9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A26843-FC0E-4AA8-B53C-4EB548DC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7DB464-900C-4DF8-8D68-DE2875A2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CA031-F46F-41EF-A158-984B4639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919973-4D52-40DF-A7CD-892D5509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CDB3B-3240-4093-9E3B-04491066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D1C7E2-7A58-423A-A389-86EC2D25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7E9A0F-B2C9-4C3D-9C43-14313B8C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4B0669-E819-4C6B-8D7B-0282E41F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CB6907-16D0-49B8-86F5-A43CCA436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ED48A5-733A-41DD-9226-B14B15A30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8352B5-8ABC-4BC0-B589-F8202930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C1F14D-C72D-4F2B-B27F-8065981C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539E7B-46D9-4512-989A-140D6CDE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78C448-1F2B-412D-B125-79293EF7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693E7A-0397-4330-8520-4D4284BE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4FC6EE-38DC-46C2-AF82-F6AFD27C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FD50A5-28E6-4049-AA57-4311DC2F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7230483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3F2898-6CB2-4E6D-8740-C37C2EEB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B143D-9543-4E27-ACCA-6E6AFD72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9d0bfc8b3f4e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7C97E-AD11-45DC-AA18-7EE17485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B2CA8-CBC1-411A-8DBA-CC0893E7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D08F1-A7B3-400F-AA03-B09B92D3E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1400F-D66D-4E3E-A240-D1275AA8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2F51B-621E-4AD1-8FE7-A95CEBED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C31569-B83C-4780-A943-1F55532B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4CE5B4-5520-46A4-85B6-501C0541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07C5BC-46E6-47C5-A8A8-CFBB1DA7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E281F8-3EFD-4987-97FA-7602B21F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8546E9-27E9-4634-B1A7-AF19340F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475238-592F-462E-931E-CD316609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F49960-EF35-4603-AF15-A682214F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C5D2AF-384B-477B-AF9D-A0CFD555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1A6536-6384-4779-8EC8-867D6398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D443B-C756-4E24-9129-21D71BFA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96AB13-84E9-4D65-A83A-05439F419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F38E06-74DB-46FC-9B0E-8ACF689A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785010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F6C435-7230-497C-A99A-394D1CDB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307EC-F462-4F9F-9CF8-E5817574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dda691dc34c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267008-AF9C-4BD7-8DEE-542947D7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74C05-D7DB-403D-88FF-2874C45FC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8DF8C2-1140-4F60-8662-BAA054B0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D9999-DD94-45E6-9E2A-7D1BA6750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8856D-6BDA-4BB8-9B58-DABD5B0E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BE112-F704-4C82-83F9-01315A245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04A4D7-6ECE-4C9F-8164-70D64B1E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494D9C-EB35-4CCA-AEAF-7B5BCDE5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4BA610-8FEF-4761-9A86-91488AF0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30CEC-6EE0-49DE-92E2-17A2A444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404E4D-BC0D-4098-B866-C5D15CA6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3A7479-FA7B-46E9-9818-1FD601ECC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CC01FF-F7C8-48A9-AE6A-70149A51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FE3D2-B614-491A-A7DE-C92CEA01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96BA09-F63F-490B-8F4F-88BBCDF0D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B12580-EE9A-4A5E-9D9F-2C597B3E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65FE40-172B-4C72-A174-44F36D1DB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822350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04D6B1-1D3A-48AC-B6EB-414C556F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9AF34-356D-468C-816B-43318C54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d839641519423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C5195-4F78-4047-B3D4-BA56B300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3BD61-C036-470F-9CC3-3523E319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A2B60-8BD1-4D05-801F-D3E189D79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0704E9-5683-417D-83F8-8EDD2D86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 lim(x→2) (x²−4)/(x−2)：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60E33E-7270-4EF9-A853-B64FCB8C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Paper｜M1·极限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563B8-513E-4AEB-8839-247DD178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1AFBA5-5121-4AB6-990A-90673886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BC869-702A-492B-9471-93748569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609E7C-F9FF-4DD0-AD3D-D5C000ED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3489BE-B473-4DE9-84DB-8AA4E770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392954-7F99-4D16-ACCE-1250814F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8782C-B9E6-4802-B3FC-29392065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9F0B01-605C-4CED-B8E0-2ECC7941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AF5C75-6015-432C-B82F-43278C84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FC3873-F908-4AED-9B12-EB4F9A04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099580-63DE-45CC-858E-49113690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8436E-4F80-40FC-B566-B26F1746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15AD4D-2DBC-411A-909A-6F8A1BFB4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D14FCB-E403-452D-9CEC-92CE3C8C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1192197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FA0126-7AC1-4659-AF3E-03150BA0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7E564-CA03-4AAC-8870-BF0A506B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e22849c9645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4478A-BF67-4BA8-94FD-2098F694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781D5D-6CED-4413-AA22-5421191B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6A170-F00A-4960-9CA0-052CA760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E4DD8-BC1F-40ED-A07B-38125A4F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D4346-31FE-4423-BBBE-32D4EB30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909A14-9514-4233-A33D-2D45DB66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41367-911C-45B3-8E93-D672C4D4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FB79C2-3EDB-42EB-8460-5FBE32D3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C1E338-08F6-4912-A835-AA3CE1B46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计算 lim(x→2) (x²−4)/(x−2)：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B6C2B-852E-4915-95E1-AEBF0C25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D1A358-E6F1-4688-8FC7-B5DA63B4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F5B434-7D3D-4312-965F-9ABEF6B6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9F2ABC-02F4-4046-AE22-6E97F5945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设 f(x)=x+3（x&lt;3），f(3)=k，且 f(x)=2x（x&gt;3）。若 f 在 x=3 连续，则 k=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BB1A45-4A70-477D-A007-417468D3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364695-FA3A-4485-8C71-6513FB1A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9DFD73-3905-4934-98AB-A2B0C189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080FC7-3D8A-4A16-A39E-A4C7E76F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30244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138A01-4202-4B86-9FA7-683F0AAF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7DFD6-2FCA-473D-B809-BD7BEB32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4b136e980145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FFD52F-C194-435A-ABF0-BBA8F94E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A98EED-18F6-46DA-B445-CA961508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6F3DB8-35D2-49A4-986D-CB603109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A732D3-4EF7-473D-9881-003C492F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0F9E64-70A0-4EAA-B9ED-BED2E7A8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CA9D38-5170-4652-873D-96EECE3C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0B70C4-2D29-480E-B94B-83815462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27C096-E2A0-417B-8BE7-26648427E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解析链：先因式分解为 x+2，再代入极限值。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B489B0-9BBD-441C-9F5B-0DFD0F66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7C8FAC-62DE-4BD4-B948-A8FB2141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FA71A8-D399-4555-B009-C39F646B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266E9-02B1-4C5D-B75F-63B83C46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3514863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8FDDAB-E8C4-4FBE-B6E1-F9AC64B8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5AF05-C23F-4385-867A-231DC048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af426fbac041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EC923D-3363-4046-9853-1859E303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B3011-A144-4233-AFA4-874C5079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A5ABA-3F0E-4E5A-9C51-30085111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43436-68AC-4317-816A-7192FBAD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f(x)=x+3（x&lt;3），f(3)=k，且 f(x)=2x（x&gt;3）。若 f 在 x=3 连续，则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B53C0-C24E-4432-B5FE-02BBEFC71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193F16-730E-40E3-B65B-7240E97C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C56D7E-7027-4FC2-8834-E8628A3F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269E83-2721-473E-9F02-B93E0473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F78AEA-9AC3-44C2-8277-CA577AA1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00DC21-D57D-424F-8377-FD34472D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66B4C-91EE-409F-8B2B-414CC48A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EE3B4D-A54C-48E0-A088-71E50AD3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FAC7E-40D9-403C-8318-386246AD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6846348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2B62DC-F9A3-4BA6-A018-6D3D8CDC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550DF7-D4D2-4B4A-9BFE-5C7D745E9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2926970e5a42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39E89-EDBD-4B15-AE31-555AA1BA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ABF78-0FE8-4087-80FD-2A32FCAF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267170-3632-40AC-A49A-5531F4F8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能独立执行“先判可代入，再因式分解或有理化”，并说明每一步理由。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81697-E973-42D4-B75E-2A83F06B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9CC533-8855-46C4-BE54-EF22F239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72E3EC-093C-4311-80C3-0FAC7DD9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E93014-9F7C-4D98-91A0-EF0DDAA51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高频错因：把函数值与极限混同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245037-5760-4EFB-9346-8E3AAB99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5BD32C-F8D8-406A-85DD-98750F74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4CD899-F6F9-41F3-A918-B3A30FD00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139DF0-0D8F-4755-A790-7107A00B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D1CAE6-92B3-456F-84A5-2B270B18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C2188A-4DB5-447B-BFE5-CCCDE7CF8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F9BDA-3BB1-4E05-98B0-B6786F56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072816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04F390-08F7-42B7-A809-32FAE7AE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39552-C6EA-4E1A-A7A1-D1B6BEF5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e3793bfc246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8CFC6F-D837-4926-8DC2-262F2C09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82CD6E-2043-4593-A91B-6DD493506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0846D0-5945-4671-AD51-0EEE1D86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B786B5-E888-42A9-9FD0-3688A108F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12716B-AB8A-49E7-AA14-445A782C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BCEBA1-4659-497A-80ED-90EC3459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618E8-DD3A-405D-A577-82500228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0D150-26CB-425D-A36D-3E6046E3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FDA6C2-6E77-4396-98AB-2523A9154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FEDDBD-AE02-43E2-A0DA-44CFEC71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3B504D-AC6E-4666-9429-9E620ABD4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A4124E-2551-4D36-A9E6-02AA83DA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解析：左右极限均为 8；连续还要求 f(4)=k=8。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2E794-2BC0-4C6D-8BEB-D1B65981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6852DC-4DF1-423B-B712-E26F10BD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A52719-3895-4731-8A58-88CAEB367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128F35-7159-44E1-81E0-1A769305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8089078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FA6C36-A2E4-436A-8DA5-81E15BFA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E1832E-9052-4921-A945-AD65CC92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0bea652894a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735639-BBB6-4DD5-AA77-65ECFACA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DDCE83-2BC4-4ABE-AD5D-B5AB70367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46720-4B3F-4736-AB65-7DC7EFAC0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69435-3ADF-4654-9CAE-E5E28051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3E937-42AE-4306-80C4-9D45D55B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AB1078-1203-45E1-A18B-C2F62F16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0666F-62CA-4819-B2DE-172C0BF7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F3CF8C-FBDA-4665-81EA-F92A0B104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DED337-23D1-46E9-B1FD-F9E010115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76E34C-2448-4DB7-B683-165143A7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7E0C3-9D8C-483B-86AF-6C7093AB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ECE06F-E0FB-40B0-BD7E-207B9823E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2D1FDB-BD07-44F3-BC8B-4499D834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1A0ABA-93F3-4E00-88CD-835B6C66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F8F58D-72DB-489B-BBEA-5CEA7A5A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4ACE12-D47F-4903-A5CD-19FD6040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F10D78-A89E-4800-A24B-BB6F31F6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7B2049-675D-476C-8016-132DFC5A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A4847E-CF3F-48F3-A1EC-C8AB6A0A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144722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C3876E-F260-46F9-8E9A-EB4396A2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256DE-3D46-4E78-91F3-BC9E4C29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cf8b0c621446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F87601-EB97-45D4-BE58-BD23A479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D826BE-349D-47E8-AB7A-CB55C234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8F0C07-4E73-4B57-8245-6E79F822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3E375-56CF-4601-92EA-E6E1784B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DEDB18-D965-4CA0-BBB5-D8742B92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436942-5521-40C8-95EB-61EF60F6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8CE813-F67A-4FC1-9EC4-B90A5F69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0B0D02-319F-4E03-8C36-1C564C7C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9E415-6D81-4E01-9775-28E7FCFD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5673FD-5CE2-4B6C-AAC8-F3EFC9819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40D510-EEAB-4BB5-B8CE-62B58E1C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442596-6291-42E1-A183-76C0D377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0262C-A6DD-499E-BCEE-A48522EB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171EDC-C666-4552-98B6-CA9A965E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ADF6F2-BBA5-4BBA-8500-101A436D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803021-8D7E-4AC9-AED8-8849F476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FBFA5F-B866-4D58-A42D-0572EEC6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5446178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E71679-763C-45E0-834B-10CBD791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49BB2-26FF-40FE-8214-FDE924ABE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69f11769dd43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B9D710-8B45-4A62-A7F0-3D8FE93B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4162B-16C6-4D85-BF7A-BFDBB241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808D9-A6F1-49FB-85E2-7EC166303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33590-0E79-4896-88FE-FF3316C1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FF7BF3-F149-437F-BFFF-8D935307F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A5151-9F3B-4D7B-9CF5-ABDC52B1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BE7B3-F569-4E8F-9AC7-F4EE5E83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6465BE-63EF-40C7-8908-2299A5A07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DF3C08-F1E8-4BCA-A45C-99538833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554E4-4D27-4442-ADE5-B20F049F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1D0A9F-8ECC-4856-AC99-A8107D22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F672C8-D33C-4907-AADD-6C7229E8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C66245-6FDD-452C-87A8-3143D6C7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07A437-7F8D-41DC-935E-CAC9CCF2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67E746-E178-4FE4-BED7-CA083904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754A74-C42D-43CD-A41F-CD565FB0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DAA01F-785C-447A-8ADA-4021C34F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2669542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FBE8A8-7BC1-4049-9B72-1F591336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C90A7-72C2-4112-B957-D2B803A5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23a781c0a140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E26B8-21F7-47DF-923A-1BC3EE44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7397BB-BDB6-4F67-BB67-BF884A37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2BECE-DDE2-44C0-8D9C-08789553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89F89-6498-44CC-B2EF-2D74ECCD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f(x)=x+5（x&lt;5），f(5)=k，且 f(x)=2x（x&gt;5）。若 f 在 x=5 连续，则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70DEA6-2F5B-462C-9117-25F88886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Paper｜M1·连续参数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C388B6-1111-4B88-8D07-90F856B8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7D322A-691A-4820-8691-A1EA69BA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768D7A-6672-47C3-92AD-A27D19A2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207E5B-D268-48B1-BD57-803CAC4B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6A9E1-CE5E-4013-8F7B-38F0466C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6954D-23BB-44B3-B5CB-6DB0C4A8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77EE0-23E9-4B98-839F-9AE498E32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A9FB65-4012-4788-9D5E-03238446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501EF-E368-47C6-B443-98BFE4BF9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55D6E2-FA77-4289-94E4-04C987A3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795D31-B841-4235-9E15-C0DDE132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B34039-99D1-4DEA-BB61-205E8F36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92DC51-F7D8-4E35-BF53-B9005B363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A4717E-0329-463A-9B20-127AEFA9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375533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1C7884-AB69-4B21-A2D2-9D7E84D2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001975-A0F4-4491-A04E-BD3F52F8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3185ee88b245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DE2662-8160-4C49-8BE3-180323131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EA962A-E9D4-4E09-A128-341E0E40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019FC-EEFD-41DA-AF1A-364BD91F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8F27C3-D671-4BF2-90CA-7239CE13C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3E36D-AA3E-4D89-95C5-C158B9249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5587CA-AAAD-4305-8194-CCA9F93A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E6CC1C-307F-47FD-97A9-40C1A7DD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AEC677-54B4-4C51-A1CD-9817FB70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93CD8F-87AD-43DA-9929-50B2274BC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设 f(x)=x+5（x&lt;5），f(5)=k，且 f(x)=2x（x&gt;5）。若 f 在 x=5 连续，则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99B255-649B-455E-A61D-A9DAD4C8D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060ED0-7E10-42F4-B998-E51069B42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225317-2CFB-4ACF-9F60-3DFDEDAE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EEB7B0-3085-4F11-8518-1D35B5644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函数 f(x)=1/(x−6) 的垂直渐近线是：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A5439A-D9C8-4E40-B71B-77F6E6CB6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EEAB55-1CDF-415E-9767-78122CC5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12762A-5ABC-4F73-A2EA-7A81CDC1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2E4689-8DAF-4CE2-984D-9BAF08428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5415076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31D249-E8C3-47A0-8EF0-04BEFFF7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598A2-AA50-4BA3-AA7E-EED86554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e8d78739c4e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2329F-FE51-4F27-89AC-6E5F0684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E0475-CA45-4293-A9EA-A06EC8DA6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A1906-6D6C-44B6-AFDE-1CB2983F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3D0447-6E27-405C-9866-83E0DA1B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E8775-C76D-44F4-9A9F-92BA79C0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CAB03-B5CC-46AD-9D4D-49F9A302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176FEB-4CFC-464E-B7AB-294504B8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A4883B-B904-4F84-A8E8-B6BB39A6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解析链：左右极限均为 10；连续还要求 f(5)=k=10。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EF3F48-DBCB-414B-8152-60626816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B418D-A6CE-49B7-8F5A-0B023958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515497-1B4E-4170-ABD4-3D72610B7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C3C1AC-ACEE-4C46-B1A4-50C10519B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09204141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E6A8C7-78F9-4569-A3C6-78AF1A61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F29A58-5A62-4E3C-99B3-EDF4F7AA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d54c354a341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5024C-1A73-4D61-A520-03CCF6D3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51D8C-2260-419B-9778-EEFEDCA20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91F61F-C76D-4AFE-B7E4-1E666086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7AAAEA-0747-4C02-8CDE-14C64FC9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 f(x)=1/(x−6) 的垂直渐近线是：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4E4227-8AC0-4059-82B6-C66B2019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B6AAE4-289D-4A87-A1DE-7620E52D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B8F48-06C7-4C17-9B05-D00AEBC4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FDDAB-6F68-44AD-A531-F9CAEF367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34AFF6-A8DA-4977-BE64-E43A72E8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5D45B2-7697-4BE7-BE3D-3960DDEDA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F063E6-EB9C-4906-BE13-FFCA20BE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6B4D8-5923-4F04-B5C2-A1DE7BFDC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406FB1-ACE3-4AA1-875F-95304C99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428638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0A628C-84C4-4F67-A35F-A1A32F9A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0C312-00BE-42E5-8353-F7D07091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a3e9d65e2c42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8EB9F-0FD4-42FF-943D-84B45B2F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9F765-A881-44D4-A990-41B4CADF2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ECA41E-8BC7-4831-85E6-2F2EBE57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B5932-6C21-4FF6-8430-CC984463D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DC39BF-A1FE-4010-AA04-87C8DB38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742BFA-B032-44C5-A29F-B86C7422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4DD977-0EDB-4D85-BD3E-B8833651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高频错因：把函数值与极限混同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18411-AC5C-4F9D-9D58-0C837E4B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81AED7-F39E-4D97-BAD7-30B381A1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1495A-78BE-400B-8B37-B44D0ECC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C5CCCA-993A-42BA-AF0C-106478A4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8E25B7-5123-4C8E-97B7-1283F082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90231A-CBF2-448A-9193-9BD03FE1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914908-38FE-4C61-A9B4-E52F8E3D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2850581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4763F4-D4C4-47BB-894E-C68885EF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1A7AAF-DA59-485F-977B-6C2C829E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fb4aa25e2148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19DC1D-07D7-4469-87A0-30BE899C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53C93-721D-42FB-B2FB-D711EDC7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702A2F-8995-43D8-9337-3F1C4F8D0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FB2D43-5A63-43CA-9070-D717B09F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DA4E4-5DF2-491C-9580-867B5B61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EEC40B-6875-491E-BDDC-8AD2C5AE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BC4F56-28DE-4A1F-8356-2C866A94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4D239D-3C74-4DB8-A672-4C6E4C4C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BEB795-D4CF-413A-9F3F-A11BDC77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A41099-EE84-428F-A708-0420C73D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DDC38B-76FB-4989-8F35-433CDA12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58DD81-172A-44D4-83DD-0223AE01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正确结论：x=7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解析：分母为0的位置形成垂直渐近线。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7D01B6-DCBA-43FC-8823-223D3984E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9D029A-1150-4D7F-B084-4AAC65A21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D7A6C1-63B2-4AAE-BDE1-AB980071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D00EFF-1B36-44CA-981E-F750C7DC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0014208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7C1AE5-96A9-4938-BB62-6E4821FB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546D97-265A-4636-AFA9-0280F5C6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a9fc4dd4ea40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96A60-7DE5-4037-81C5-DA39348E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88FF2-BC00-4AAF-96A5-ADD59E9A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EE37D-5AE5-4792-BCC1-886FC916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894464-F349-48E8-B58D-8E017213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8405F-92F1-482D-8BE7-284A56EB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B6E0F-2199-41E5-A794-79CE7E07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723CE3-850E-4EA8-AA5E-424535CD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F69BA9-BDA5-4335-A900-5D4FDDC3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A7B1D5-3049-4DC0-985E-47DF7E56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93A7BF-8534-465E-BCFD-D3B78929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47446B-930C-4E4B-80A6-A880D034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54A097-02DE-417B-B444-671B514D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72E7E-F5E6-4D16-A95A-C3FADEE1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41862B-017A-48C5-AB4E-9276BA91F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784011-6BCE-4915-BE40-F8C97B11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F3B49C-2729-4BD3-A7E0-A77B8154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F6BC02-7997-4C14-BB36-B39F0C08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9B3C23-E2D3-4DA6-AE48-C103F86D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0E7DDE-49B5-4C26-A483-26122A503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6066921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EE57FD-87A1-47D5-B201-EDF71743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DF9A6C-C55B-4A42-A317-56F1ED4D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db329e4d644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A0B635-8901-4BFE-97E3-79AA22BFA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6ECB73-3DFD-4930-951A-DCFEBDD7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1BE706-D830-440D-9656-A25FAEE7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D2B5EE-64BD-46D8-B4D3-61E0A6AB7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302347-D546-4244-B1DE-91F30421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1BE53-D45E-4B12-9381-026E878D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FB71A9-DDEB-46C6-91D7-9CE70381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4614DA-B5FD-4D61-A791-B3BA8CB5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62E19-4CF8-40B5-B06D-FFF9B894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AFA52A-36C4-4A8B-8960-0427F1BBA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A4F939-DEEC-466C-AC43-FB378512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43FCF0-D183-4EC9-917C-1124B7FD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F8B9F2-C7C4-43C8-96D4-84A8E1BB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1EC284-5823-4629-AE2D-9C4ADB79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B01303-5F5D-44D2-AEFA-F4F9166F1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BFB322-1E36-4D03-8C91-DDD50811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791DDD-4AE8-4FB8-A2D4-42A58841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2363739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41D809-68E6-444F-BC0D-42F0C5D2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A9BD1F-2BF5-47F1-8F4D-178602AC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b8e1677ce94b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6D580-EC41-4BB1-AB0A-AF973820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7ADE3-7E73-48B1-8DBD-A4DD050B7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9AA86-50DB-4A09-B70D-DD06AC52A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892CB4-09FB-42AC-B96B-D1A10A0F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95EE04-8BA5-4AF6-BA0F-9B1DCE1E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19019-7E22-492A-89CB-48907B45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E8B41-CDD3-4690-BFA8-F475442F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8D241-4379-41C9-8429-D6E4019A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44D5A3-16B2-4DBB-BA56-67D708DE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3598D5-10D3-49FD-92CE-65944928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7C8390-A2EC-4BA0-89EE-06D034D1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835091-D03B-4132-B7A8-51009245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5B633B-1BD6-4103-83F9-D672B3F7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0385F5-5AAA-4620-BC30-A178EDEB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C1235-9B8B-43D9-AAE6-0BF95241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22C078-0B83-4111-B525-9A48BA35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9B803-1B4C-4AC3-8FCA-922F8AE5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78304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217BB9-0BC9-43B4-AFBE-2A69A0E4A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6A904-89AC-478C-A587-F12240CE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1897dff21444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CB70C5-3731-43BD-AF40-0FF5A4AD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9AEBF-FD17-4304-A10D-9DF99398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6B526-70E9-4A3A-8010-AF8AF4DF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0E78B-CCD0-432F-B4BC-ECD80CC6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【原创情境迁移｜低空经济32项沙盒】以下参数为“函数、极限与连续”训练所设，不是官方资料中的实际数据：函数 f(x)=1/(x−8) 的垂直渐近线是：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B85D53-5586-49C3-9DA3-F37CD9B0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Paper｜M1·函数图像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0234EA-322F-468E-986A-8081D55E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2F2EB4-C358-4AD4-8EA7-C40E8EB2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36B425-8951-432A-9314-28768163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512336-7779-4CD0-A14C-062FE410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A85F8D-D096-4E09-82C6-9B7A57B4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C1D4D1-AA02-410C-AFEF-4853942A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BA9E3-6432-4600-AD5C-02D42519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2FF963-FD83-413D-8715-C344B1AEF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4FF642-9772-4C8B-A874-A2910074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F637DE-F4F7-40C1-BD08-CC9A7134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FE4094-C4BF-439C-ADC9-C2ECDDA2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377D18-CEC1-4E68-9A1D-0CBC199E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78AA80-9901-4951-9542-CE15EA8FF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2AFD37-D523-4594-A219-66FB09F6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7582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A854BA-53AE-4941-83B2-A84445348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AC37FE-93AC-4E57-B7CA-ACA85C03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d6f61d20643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641E2-1295-476D-BC83-71626F03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D1E663-ACFC-4D7D-A7D1-091A2EFE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6281B-2BD6-49F8-8769-9E15938E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E11D58-856E-44F4-BD28-821D9F7B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95F7D-D357-489C-BC6F-80186A5E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1D0FD0-214F-4EAB-A940-0D65C818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C99C8-9F34-4C3F-BE76-39C57CE8A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58E1D3-6943-4090-AACB-8C5215AFF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C0DF9-8691-4F03-8D80-8BFCC6B3E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【原创情境迁移｜低空经济32项沙盒】以下参数为“函数、极限与连续”训练所设，不是官方资料中的实际数据：函数 f(x)=1/(x−8) 的垂直渐近线是：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6FBBE3-B56E-4F01-875B-76762510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29E44D-E23B-4689-8D9E-7EF0F61F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7E06B5-0086-4733-9254-461C7511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EB70E6-0631-4D49-96AB-A3AA9D484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2030与稳定币】以下参数为“函数、极限与连续”训练所设，不是官方资料中的实际数据：计算 lim(x→10) (x²−100)/(x−10)：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B4F82-D823-415D-B027-9E97BD9C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AA26BD-B6A0-475E-8A4C-AD28766B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49C5D-28C7-4EC4-A8A1-560D5CB47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F50D1A-EDEB-42FA-972D-3C6FED766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308103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259330-470B-476A-B056-8D5F5EA3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288233-2DAD-461D-ADD0-E78744D46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a379ef873444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DDC3A3-BBE1-4463-AFD0-BFB10A4A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CB0BF0-54FA-4893-B13C-C350EAF69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9E17E5-DBBB-40E6-9D51-A53F76322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5A6D3-9471-4E20-879C-E55C7E64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A2241D-4CC2-479D-861D-9B713CC8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E4881-220D-4E0C-AC3A-92CA52AD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BA4F39-C113-4046-ADCC-6DB378A5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89C89A-B093-4615-8AB4-CB778CEE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正确结论：x=8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解析链：分母为0的位置形成垂直渐近线。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8D14B-3B1D-4931-959F-FDC4C13B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3C2C83-FDD5-421B-846B-12FE79EC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750406-933D-4EBF-89A9-442946C5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718CD5-B8D2-447D-B710-AD1B56F1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5835314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17FB78-4C35-408B-B029-93BD3CBD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D4A9F0-34B4-4651-8316-4A3B08EE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827cff159c47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B1633-DCB9-446B-B732-8133350B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7D539A-F5BE-46C1-8458-FDDBC4099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2D277-AB55-4E49-A996-5B536CF2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C7E82D-8114-4A07-B323-E81D16FA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2030与稳定币】以下参数为“函数、极限与连续”训练所设，不是官方资料中的实际数据：计算 lim(x→10) (x²−100)/(x−10)：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D8050-BB38-4B00-A542-7383962B9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5319BD-006C-4434-9497-C5AEADC2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B50FD7-7B65-4695-B620-737FF00C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B3728A-476B-40F2-B850-63DC244C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D30C37-07F1-4ADF-8DCE-76DC64E9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978A7B-64DA-48FC-B44B-2FFC04DF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5B5DBC-2871-44D2-8030-D29C72996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943B5C-60E1-47EF-BE08-CEB8E73EC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函数、极限与连续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96DA82-A21A-46F5-95EC-AC6FAC17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664939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2026-08-19T08:57:45.1900000Z</dcterms:created>
  <dcterms:modified xsi:type="dcterms:W3CDTF">2026-08-19T08:57:45.1900000Z</dcterms:modified>
</coreProperties>
</file>