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7f552bdab644246" /><Relationship Type="http://schemas.openxmlformats.org/officeDocument/2006/relationships/extended-properties" Target="/docProps/app.xml" Id="Rdd4e284c82024b1e" /><Relationship Type="http://schemas.openxmlformats.org/officeDocument/2006/relationships/officeDocument" Target="/ppt/presentation.xml" Id="R9e2a14d672634b0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6224d81288b4360"/>
  </p:sldMasterIdLst>
  <p:notesMasterIdLst>
    <p:notesMasterId xmlns:r="http://schemas.openxmlformats.org/officeDocument/2006/relationships" r:id="R804f88b8091246b3"/>
  </p:notesMasterIdLst>
  <p:sldIdLst>
    <p:sldId xmlns:r="http://schemas.openxmlformats.org/officeDocument/2006/relationships" id="256" r:id="R16f8a11fc3ef46ef"/>
    <p:sldId xmlns:r="http://schemas.openxmlformats.org/officeDocument/2006/relationships" id="257" r:id="Rfd61b009ded2431e"/>
    <p:sldId xmlns:r="http://schemas.openxmlformats.org/officeDocument/2006/relationships" id="258" r:id="R5c0cf8bfc9ec41e9"/>
    <p:sldId xmlns:r="http://schemas.openxmlformats.org/officeDocument/2006/relationships" id="259" r:id="Re6d3355c78cd4f14"/>
    <p:sldId xmlns:r="http://schemas.openxmlformats.org/officeDocument/2006/relationships" id="260" r:id="Rb686cc0b8eb645db"/>
    <p:sldId xmlns:r="http://schemas.openxmlformats.org/officeDocument/2006/relationships" id="261" r:id="Rfbdcd70a6ce74308"/>
    <p:sldId xmlns:r="http://schemas.openxmlformats.org/officeDocument/2006/relationships" id="262" r:id="R7db4ddc1c7134375"/>
    <p:sldId xmlns:r="http://schemas.openxmlformats.org/officeDocument/2006/relationships" id="263" r:id="R662165ca1e4542b0"/>
    <p:sldId xmlns:r="http://schemas.openxmlformats.org/officeDocument/2006/relationships" id="264" r:id="Rc9869e951ad144dd"/>
    <p:sldId xmlns:r="http://schemas.openxmlformats.org/officeDocument/2006/relationships" id="265" r:id="Rf9a1e0ff230d45de"/>
    <p:sldId xmlns:r="http://schemas.openxmlformats.org/officeDocument/2006/relationships" id="266" r:id="Rf233749bf4ae499b"/>
    <p:sldId xmlns:r="http://schemas.openxmlformats.org/officeDocument/2006/relationships" id="267" r:id="R819f2e9f51cd48c8"/>
    <p:sldId xmlns:r="http://schemas.openxmlformats.org/officeDocument/2006/relationships" id="268" r:id="R41353411b7d643fb"/>
    <p:sldId xmlns:r="http://schemas.openxmlformats.org/officeDocument/2006/relationships" id="269" r:id="Rc443c9765f8f4572"/>
    <p:sldId xmlns:r="http://schemas.openxmlformats.org/officeDocument/2006/relationships" id="270" r:id="R6d5ca84df5154596"/>
    <p:sldId xmlns:r="http://schemas.openxmlformats.org/officeDocument/2006/relationships" id="271" r:id="R132a3f12fc1640ab"/>
    <p:sldId xmlns:r="http://schemas.openxmlformats.org/officeDocument/2006/relationships" id="272" r:id="R0da346a970bd46e7"/>
    <p:sldId xmlns:r="http://schemas.openxmlformats.org/officeDocument/2006/relationships" id="273" r:id="R6e770595f3e8431c"/>
    <p:sldId xmlns:r="http://schemas.openxmlformats.org/officeDocument/2006/relationships" id="274" r:id="Ra1332b456b0d429d"/>
    <p:sldId xmlns:r="http://schemas.openxmlformats.org/officeDocument/2006/relationships" id="275" r:id="R53ed9c6b6b214afa"/>
    <p:sldId xmlns:r="http://schemas.openxmlformats.org/officeDocument/2006/relationships" id="276" r:id="R9c38c1c2072a4bc1"/>
    <p:sldId xmlns:r="http://schemas.openxmlformats.org/officeDocument/2006/relationships" id="277" r:id="R1fe49e27357a410f"/>
    <p:sldId xmlns:r="http://schemas.openxmlformats.org/officeDocument/2006/relationships" id="278" r:id="R9989502c21974b31"/>
    <p:sldId xmlns:r="http://schemas.openxmlformats.org/officeDocument/2006/relationships" id="279" r:id="R3da05756535743bd"/>
    <p:sldId xmlns:r="http://schemas.openxmlformats.org/officeDocument/2006/relationships" id="280" r:id="Rbaf530f508f549d4"/>
    <p:sldId xmlns:r="http://schemas.openxmlformats.org/officeDocument/2006/relationships" id="281" r:id="R662d8bd0a28c4382"/>
    <p:sldId xmlns:r="http://schemas.openxmlformats.org/officeDocument/2006/relationships" id="282" r:id="R2df6f71de3db477f"/>
    <p:sldId xmlns:r="http://schemas.openxmlformats.org/officeDocument/2006/relationships" id="283" r:id="Ra62c69155ffd4408"/>
    <p:sldId xmlns:r="http://schemas.openxmlformats.org/officeDocument/2006/relationships" id="284" r:id="R9dde75c9d0a44d32"/>
    <p:sldId xmlns:r="http://schemas.openxmlformats.org/officeDocument/2006/relationships" id="285" r:id="R69516d4fcae24c8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e527fa689a847a0" /><Relationship Type="http://schemas.openxmlformats.org/officeDocument/2006/relationships/slideMaster" Target="/ppt/slideMasters/slideMaster1.xml" Id="R36224d81288b4360" /><Relationship Type="http://schemas.openxmlformats.org/officeDocument/2006/relationships/notesMaster" Target="/ppt/notesMasters/notesMaster1.xml" Id="R804f88b8091246b3" /><Relationship Type="http://schemas.openxmlformats.org/officeDocument/2006/relationships/presProps" Target="/ppt/presProps.xml" Id="R5b56d5f34d1c419b" /><Relationship Type="http://schemas.openxmlformats.org/officeDocument/2006/relationships/tableStyles" Target="/ppt/tableStyles.xml" Id="Re9a4841b5a8c49ab" /><Relationship Type="http://schemas.openxmlformats.org/officeDocument/2006/relationships/slide" Target="/ppt/slides/slide1.xml" Id="R16f8a11fc3ef46ef" /><Relationship Type="http://schemas.openxmlformats.org/officeDocument/2006/relationships/slide" Target="/ppt/slides/slide2.xml" Id="Rfd61b009ded2431e" /><Relationship Type="http://schemas.openxmlformats.org/officeDocument/2006/relationships/slide" Target="/ppt/slides/slide3.xml" Id="R5c0cf8bfc9ec41e9" /><Relationship Type="http://schemas.openxmlformats.org/officeDocument/2006/relationships/slide" Target="/ppt/slides/slide4.xml" Id="Re6d3355c78cd4f14" /><Relationship Type="http://schemas.openxmlformats.org/officeDocument/2006/relationships/slide" Target="/ppt/slides/slide5.xml" Id="Rb686cc0b8eb645db" /><Relationship Type="http://schemas.openxmlformats.org/officeDocument/2006/relationships/slide" Target="/ppt/slides/slide6.xml" Id="Rfbdcd70a6ce74308" /><Relationship Type="http://schemas.openxmlformats.org/officeDocument/2006/relationships/slide" Target="/ppt/slides/slide7.xml" Id="R7db4ddc1c7134375" /><Relationship Type="http://schemas.openxmlformats.org/officeDocument/2006/relationships/slide" Target="/ppt/slides/slide8.xml" Id="R662165ca1e4542b0" /><Relationship Type="http://schemas.openxmlformats.org/officeDocument/2006/relationships/slide" Target="/ppt/slides/slide9.xml" Id="Rc9869e951ad144dd" /><Relationship Type="http://schemas.openxmlformats.org/officeDocument/2006/relationships/slide" Target="/ppt/slides/slide10.xml" Id="Rf9a1e0ff230d45de" /><Relationship Type="http://schemas.openxmlformats.org/officeDocument/2006/relationships/slide" Target="/ppt/slides/slide11.xml" Id="Rf233749bf4ae499b" /><Relationship Type="http://schemas.openxmlformats.org/officeDocument/2006/relationships/slide" Target="/ppt/slides/slide12.xml" Id="R819f2e9f51cd48c8" /><Relationship Type="http://schemas.openxmlformats.org/officeDocument/2006/relationships/slide" Target="/ppt/slides/slide13.xml" Id="R41353411b7d643fb" /><Relationship Type="http://schemas.openxmlformats.org/officeDocument/2006/relationships/slide" Target="/ppt/slides/slide14.xml" Id="Rc443c9765f8f4572" /><Relationship Type="http://schemas.openxmlformats.org/officeDocument/2006/relationships/slide" Target="/ppt/slides/slide15.xml" Id="R6d5ca84df5154596" /><Relationship Type="http://schemas.openxmlformats.org/officeDocument/2006/relationships/slide" Target="/ppt/slides/slide16.xml" Id="R132a3f12fc1640ab" /><Relationship Type="http://schemas.openxmlformats.org/officeDocument/2006/relationships/slide" Target="/ppt/slides/slide17.xml" Id="R0da346a970bd46e7" /><Relationship Type="http://schemas.openxmlformats.org/officeDocument/2006/relationships/slide" Target="/ppt/slides/slide18.xml" Id="R6e770595f3e8431c" /><Relationship Type="http://schemas.openxmlformats.org/officeDocument/2006/relationships/slide" Target="/ppt/slides/slide19.xml" Id="Ra1332b456b0d429d" /><Relationship Type="http://schemas.openxmlformats.org/officeDocument/2006/relationships/slide" Target="/ppt/slides/slide20.xml" Id="R53ed9c6b6b214afa" /><Relationship Type="http://schemas.openxmlformats.org/officeDocument/2006/relationships/slide" Target="/ppt/slides/slide21.xml" Id="R9c38c1c2072a4bc1" /><Relationship Type="http://schemas.openxmlformats.org/officeDocument/2006/relationships/slide" Target="/ppt/slides/slide22.xml" Id="R1fe49e27357a410f" /><Relationship Type="http://schemas.openxmlformats.org/officeDocument/2006/relationships/slide" Target="/ppt/slides/slide23.xml" Id="R9989502c21974b31" /><Relationship Type="http://schemas.openxmlformats.org/officeDocument/2006/relationships/slide" Target="/ppt/slides/slide24.xml" Id="R3da05756535743bd" /><Relationship Type="http://schemas.openxmlformats.org/officeDocument/2006/relationships/slide" Target="/ppt/slides/slide25.xml" Id="Rbaf530f508f549d4" /><Relationship Type="http://schemas.openxmlformats.org/officeDocument/2006/relationships/slide" Target="/ppt/slides/slide26.xml" Id="R662d8bd0a28c4382" /><Relationship Type="http://schemas.openxmlformats.org/officeDocument/2006/relationships/slide" Target="/ppt/slides/slide27.xml" Id="R2df6f71de3db477f" /><Relationship Type="http://schemas.openxmlformats.org/officeDocument/2006/relationships/slide" Target="/ppt/slides/slide28.xml" Id="Ra62c69155ffd4408" /><Relationship Type="http://schemas.openxmlformats.org/officeDocument/2006/relationships/slide" Target="/ppt/slides/slide29.xml" Id="R9dde75c9d0a44d32" /><Relationship Type="http://schemas.openxmlformats.org/officeDocument/2006/relationships/slide" Target="/ppt/slides/slide30.xml" Id="R69516d4fcae24c8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056e5a29c5144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203fdc206e04d85" /><Relationship Type="http://schemas.openxmlformats.org/officeDocument/2006/relationships/notesMaster" Target="/ppt/notesMasters/notesMaster1.xml" Id="R316c8fd44eef454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4f9373e35c0420a" /><Relationship Type="http://schemas.openxmlformats.org/officeDocument/2006/relationships/notesMaster" Target="/ppt/notesMasters/notesMaster1.xml" Id="Ra3dc5cf0f9024b3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9c5f9b036744e7" /><Relationship Type="http://schemas.openxmlformats.org/officeDocument/2006/relationships/notesMaster" Target="/ppt/notesMasters/notesMaster1.xml" Id="R367e4ce6b2ee42e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f7782db84d4ba3" /><Relationship Type="http://schemas.openxmlformats.org/officeDocument/2006/relationships/notesMaster" Target="/ppt/notesMasters/notesMaster1.xml" Id="R4f1a50ca905343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b053e5b55414154" /><Relationship Type="http://schemas.openxmlformats.org/officeDocument/2006/relationships/notesMaster" Target="/ppt/notesMasters/notesMaster1.xml" Id="R9cee5a26e1ec45e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cb1ea86d8bd45bd" /><Relationship Type="http://schemas.openxmlformats.org/officeDocument/2006/relationships/notesMaster" Target="/ppt/notesMasters/notesMaster1.xml" Id="R0fed9ed4d0e7414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0d0f9bc54254547" /><Relationship Type="http://schemas.openxmlformats.org/officeDocument/2006/relationships/notesMaster" Target="/ppt/notesMasters/notesMaster1.xml" Id="R92fb1db5fb95412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025b50623f47f8" /><Relationship Type="http://schemas.openxmlformats.org/officeDocument/2006/relationships/notesMaster" Target="/ppt/notesMasters/notesMaster1.xml" Id="R57af0b0d4a0f42b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d4e8272954f4163" /><Relationship Type="http://schemas.openxmlformats.org/officeDocument/2006/relationships/notesMaster" Target="/ppt/notesMasters/notesMaster1.xml" Id="Rbce8c499d2ce433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f1cfd6144f142c2" /><Relationship Type="http://schemas.openxmlformats.org/officeDocument/2006/relationships/notesMaster" Target="/ppt/notesMasters/notesMaster1.xml" Id="R25b0012c8c234d5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049f8ef466b4476" /><Relationship Type="http://schemas.openxmlformats.org/officeDocument/2006/relationships/notesMaster" Target="/ppt/notesMasters/notesMaster1.xml" Id="R97dbaa70e126414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919aa55797a48aa" /><Relationship Type="http://schemas.openxmlformats.org/officeDocument/2006/relationships/notesMaster" Target="/ppt/notesMasters/notesMaster1.xml" Id="Rf4f086200ce04e2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6c55a6138824d26" /><Relationship Type="http://schemas.openxmlformats.org/officeDocument/2006/relationships/notesMaster" Target="/ppt/notesMasters/notesMaster1.xml" Id="Raaf93f254f7e437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9888cfac51241eb" /><Relationship Type="http://schemas.openxmlformats.org/officeDocument/2006/relationships/notesMaster" Target="/ppt/notesMasters/notesMaster1.xml" Id="Ree58f1e7e3164d5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6294a03266b447a" /><Relationship Type="http://schemas.openxmlformats.org/officeDocument/2006/relationships/notesMaster" Target="/ppt/notesMasters/notesMaster1.xml" Id="Rb0613a25c615461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ea9b2b4063e420b" /><Relationship Type="http://schemas.openxmlformats.org/officeDocument/2006/relationships/notesMaster" Target="/ppt/notesMasters/notesMaster1.xml" Id="R8d8cfe9a9be848a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2612d4f2c1b4fde" /><Relationship Type="http://schemas.openxmlformats.org/officeDocument/2006/relationships/notesMaster" Target="/ppt/notesMasters/notesMaster1.xml" Id="R3ad49032e0a34b1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ea186471c8640da" /><Relationship Type="http://schemas.openxmlformats.org/officeDocument/2006/relationships/notesMaster" Target="/ppt/notesMasters/notesMaster1.xml" Id="Rdacbc4dce9234b3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5d02a09d86544a6" /><Relationship Type="http://schemas.openxmlformats.org/officeDocument/2006/relationships/notesMaster" Target="/ppt/notesMasters/notesMaster1.xml" Id="R9f6b6cd672954a0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372c63852054b92" /><Relationship Type="http://schemas.openxmlformats.org/officeDocument/2006/relationships/notesMaster" Target="/ppt/notesMasters/notesMaster1.xml" Id="R1c8025aa12074c9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095972370c74315" /><Relationship Type="http://schemas.openxmlformats.org/officeDocument/2006/relationships/notesMaster" Target="/ppt/notesMasters/notesMaster1.xml" Id="R05f3d5e477ee4c2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43b3628dfea42e2" /><Relationship Type="http://schemas.openxmlformats.org/officeDocument/2006/relationships/notesMaster" Target="/ppt/notesMasters/notesMaster1.xml" Id="R3683fcc49b7e428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9ddf92d090941ad" /><Relationship Type="http://schemas.openxmlformats.org/officeDocument/2006/relationships/notesMaster" Target="/ppt/notesMasters/notesMaster1.xml" Id="R20e246bb782e4b6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2f25a49550a43cb" /><Relationship Type="http://schemas.openxmlformats.org/officeDocument/2006/relationships/notesMaster" Target="/ppt/notesMasters/notesMaster1.xml" Id="R85e8fe6fad3648f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d157b1cbf334a0f" /><Relationship Type="http://schemas.openxmlformats.org/officeDocument/2006/relationships/notesMaster" Target="/ppt/notesMasters/notesMaster1.xml" Id="Rde431747d53d4ef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f016ac4fd714d24" /><Relationship Type="http://schemas.openxmlformats.org/officeDocument/2006/relationships/notesMaster" Target="/ppt/notesMasters/notesMaster1.xml" Id="Rce74aa5a556245b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0affbfa6f974324" /><Relationship Type="http://schemas.openxmlformats.org/officeDocument/2006/relationships/notesMaster" Target="/ppt/notesMasters/notesMaster1.xml" Id="R2711990242984ec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7e227e8b20b4c84" /><Relationship Type="http://schemas.openxmlformats.org/officeDocument/2006/relationships/notesMaster" Target="/ppt/notesMasters/notesMaster1.xml" Id="Rf4032e8a5df3429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7e5d2debee64305" /><Relationship Type="http://schemas.openxmlformats.org/officeDocument/2006/relationships/notesMaster" Target="/ppt/notesMasters/notesMaster1.xml" Id="R54ac4c9a46d3468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eab16a395e6403c" /><Relationship Type="http://schemas.openxmlformats.org/officeDocument/2006/relationships/notesMaster" Target="/ppt/notesMasters/notesMaster1.xml" Id="Rcaeaf62ee2904ba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的“不定积分与定积分”学习单元。本套课件共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讲稿】明确告诉学生：本单元只训练“不定积分与定积分”。先解释知识范围，再用一句话建立核心判断，最后示范标准方法。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【互动提问】请用自己的话复述“定积分有方向，面积需分区间处理”，并举一个会触发“把负的定积分直接当面积”的错误例子。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Q1：∫2x^1 dx= 选项为 A.2x^2+C；B.x^1+C；C.3x^2+C；D.x^2+C。讲解时强调：定积分有方向，面积需分区间处理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【预期回答】学生能说出“找零点—分区间—积分—取几何面积”中的起始动作，并避开“把负的定积分直接当面积”。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分步讲评：先重述题目条件，再逐步示范“找零点—分区间—积分—取几何面积”，最后给出正确结论“x^2+C”。完整解析：幂次加1再除以新幂次，系数恰好抵消。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Paper｜M1·不定积分。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【预期回答】学生能把失分归入“把负的定积分直接当面积”或更精确的个人错因，并写出可执行检查动作。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讲稿】逐项解释“不定积分与定积分”中的专有名词、符号、对象和单位。特别强调：把负的定积分直接当面积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讲稿】用“条件—表示—方法—核验”重建本知识点。示范时逐步引用：找零点—分区间—积分—取几何面积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讲稿】带学生逐句读取任务，不先求答案。要求指出材料中的有效条件，再按“找零点—分区间—积分—取几何面积”作答。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讲稿】先展示错误路径，再用解析链复原第一失分点。禁止只说“粗心”；必须落到“把负的定积分直接当面积”或更精确的动作。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Q11：∫₀^4 2x dx= 选项为 A.17；B.8；C.18；D.16。讲解时强调：定积分有方向，面积需分区间处理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【预期回答】学生能说出“找零点—分区间—积分—取几何面积”中的起始动作，并避开“把负的定积分直接当面积”。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分步讲评：先重述题目条件，再逐步示范“找零点—分区间—积分—取几何面积”，最后给出正确结论“16”。完整解析：原函数为x²，代入上下限。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Paper｜M1·定积分。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【预期回答】学生能把失分归入“把负的定积分直接当面积”或更精确的个人错因，并写出可执行检查动作。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讲稿】逐项解释“不定积分与定积分”中的专有名词、符号、对象和单位。特别强调：把负的定积分直接当面积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讲稿】用“条件—表示—方法—核验”重建本知识点。示范时逐步引用：找零点—分区间—积分—取几何面积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讲稿】带学生逐句读取任务，不先求答案。要求指出材料中的有效条件，再按“找零点—分区间—积分—取几何面积”作答。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讲稿】先展示错误路径，再用解析链复原第一失分点。禁止只说“粗心”；必须落到“把负的定积分直接当面积”或更精确的动作。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Q21：【原创情境迁移｜启德体育园2026运营】以下参数为“不定积分与定积分”训练所设，不是官方资料中的实际数据：若 F'(x)=f(x)、F(7)=8、F(9)=26，则 ∫_7^9 f(x)dx= 选项为 A.18；B.34；C.16；D.20。讲解时强调：定积分有方向，面积需分区间处理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【预期回答】学生能说出“找零点—分区间—积分—取几何面积”中的起始动作，并避开“把负的定积分直接当面积”。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分步讲评：先重述题目条件，再逐步示范“找零点—分区间—积分—取几何面积”，最后给出正确结论“18”。完整解析：由微积分基本定理，积分=F(9)−F(7)=26−8=18。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Paper｜M1·基本定理。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【预期回答】学生能把失分归入“把负的定积分直接当面积”或更精确的个人错因，并写出可执行检查动作。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讲稿】逐项解释“不定积分与定积分”中的专有名词、符号、对象和单位。特别强调：把负的定积分直接当面积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讲稿】用“条件—表示—方法—核验”重建本知识点。示范时逐步引用：找零点—分区间—积分—取几何面积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讲稿】带学生逐句读取任务，不先求答案。要求指出材料中的有效条件，再按“找零点—分区间—积分—取几何面积”作答。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讲稿】先展示错误路径，再用解析链复原第一失分点。禁止只说“粗心”；必须落到“把负的定积分直接当面积”或更精确的动作。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Paper｜M1·基本定理；用于知识范围与设问结构校准，题目身份为DSE原创模考题，不冒充历届真题（访问日期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Paper｜M1·不定积分；用于知识范围与设问结构校准，题目身份为DSE原创模考题，不冒充历届真题（访问日期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4e513a8373448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28f5cf632cc43e8" /><Relationship Type="http://schemas.openxmlformats.org/officeDocument/2006/relationships/slideLayout" Target="/ppt/slideLayouts/slideLayout1.xml" Id="Rdcde6f2097554e2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cde6f2097554e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fc20fb12c04706" /><Relationship Type="http://schemas.openxmlformats.org/officeDocument/2006/relationships/image" Target="/ppt/media/image.png" Id="Rbd621986f2244b7a" /><Relationship Type="http://schemas.openxmlformats.org/officeDocument/2006/relationships/notesSlide" Target="/ppt/notesSlides/notesSlide1.xml" Id="R364169f111ef4b6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7fbd7d635f42dd" /><Relationship Type="http://schemas.openxmlformats.org/officeDocument/2006/relationships/image" Target="/ppt/media/image2.png" Id="R5ee49fd0a32b48b4" /><Relationship Type="http://schemas.openxmlformats.org/officeDocument/2006/relationships/notesSlide" Target="/ppt/notesSlides/notesSlide2.xml" Id="R2e4b14d4e750406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ed0c80685c4a5b" /><Relationship Type="http://schemas.openxmlformats.org/officeDocument/2006/relationships/image" Target="/ppt/media/image3.png" Id="Rfd32aa48a23e41a4" /><Relationship Type="http://schemas.openxmlformats.org/officeDocument/2006/relationships/notesSlide" Target="/ppt/notesSlides/notesSlide3.xml" Id="R79caba6526414fb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7ab5aaf3c41b2" /><Relationship Type="http://schemas.openxmlformats.org/officeDocument/2006/relationships/image" Target="/ppt/media/image4.png" Id="Re288e71593674d1a" /><Relationship Type="http://schemas.openxmlformats.org/officeDocument/2006/relationships/notesSlide" Target="/ppt/notesSlides/notesSlide4.xml" Id="R7359cbeae053465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ff8c40cc2d474b" /><Relationship Type="http://schemas.openxmlformats.org/officeDocument/2006/relationships/image" Target="/ppt/media/image5.png" Id="R6202830670114f3d" /><Relationship Type="http://schemas.openxmlformats.org/officeDocument/2006/relationships/notesSlide" Target="/ppt/notesSlides/notesSlide5.xml" Id="R6c98481a8dfb49a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a5f5f9234f476a" /><Relationship Type="http://schemas.openxmlformats.org/officeDocument/2006/relationships/image" Target="/ppt/media/image6.png" Id="R4492dbb6eaad40ee" /><Relationship Type="http://schemas.openxmlformats.org/officeDocument/2006/relationships/notesSlide" Target="/ppt/notesSlides/notesSlide6.xml" Id="R7efde953d28c41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9e077d67174d2b" /><Relationship Type="http://schemas.openxmlformats.org/officeDocument/2006/relationships/image" Target="/ppt/media/image7.png" Id="Rf495d5d6baa64a21" /><Relationship Type="http://schemas.openxmlformats.org/officeDocument/2006/relationships/notesSlide" Target="/ppt/notesSlides/notesSlide7.xml" Id="R3baa62e5bc1b4e6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d83b191a54741" /><Relationship Type="http://schemas.openxmlformats.org/officeDocument/2006/relationships/image" Target="/ppt/media/image8.png" Id="R8e96a013d1df44de" /><Relationship Type="http://schemas.openxmlformats.org/officeDocument/2006/relationships/notesSlide" Target="/ppt/notesSlides/notesSlide8.xml" Id="Rad2698326932465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65a4129e0541cf" /><Relationship Type="http://schemas.openxmlformats.org/officeDocument/2006/relationships/image" Target="/ppt/media/image9.png" Id="R9a6078df46b44d6b" /><Relationship Type="http://schemas.openxmlformats.org/officeDocument/2006/relationships/notesSlide" Target="/ppt/notesSlides/notesSlide9.xml" Id="Rcfa6dc52a8a34c8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5d7fff9c51438e" /><Relationship Type="http://schemas.openxmlformats.org/officeDocument/2006/relationships/image" Target="/ppt/media/image10.png" Id="R4b4c244894e04aa7" /><Relationship Type="http://schemas.openxmlformats.org/officeDocument/2006/relationships/notesSlide" Target="/ppt/notesSlides/notesSlide10.xml" Id="Rceae4d60b509444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048e66fe49450c" /><Relationship Type="http://schemas.openxmlformats.org/officeDocument/2006/relationships/image" Target="/ppt/media/image11.png" Id="Rdc273a7ed88849ea" /><Relationship Type="http://schemas.openxmlformats.org/officeDocument/2006/relationships/notesSlide" Target="/ppt/notesSlides/notesSlide11.xml" Id="R4cdc4af5ef40436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4f47a1c7f04f75" /><Relationship Type="http://schemas.openxmlformats.org/officeDocument/2006/relationships/image" Target="/ppt/media/image12.png" Id="Rcb5b1c12c14b4d46" /><Relationship Type="http://schemas.openxmlformats.org/officeDocument/2006/relationships/notesSlide" Target="/ppt/notesSlides/notesSlide12.xml" Id="Ra2df47aca3304bd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85111d208346b9" /><Relationship Type="http://schemas.openxmlformats.org/officeDocument/2006/relationships/image" Target="/ppt/media/image13.png" Id="R81139010c8db4e08" /><Relationship Type="http://schemas.openxmlformats.org/officeDocument/2006/relationships/notesSlide" Target="/ppt/notesSlides/notesSlide13.xml" Id="R7c6272c152e8427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ca977b37564dfe" /><Relationship Type="http://schemas.openxmlformats.org/officeDocument/2006/relationships/image" Target="/ppt/media/image14.png" Id="Reca175030ec64a88" /><Relationship Type="http://schemas.openxmlformats.org/officeDocument/2006/relationships/notesSlide" Target="/ppt/notesSlides/notesSlide14.xml" Id="Rf931f20f6836460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c618036f1f4048" /><Relationship Type="http://schemas.openxmlformats.org/officeDocument/2006/relationships/image" Target="/ppt/media/image15.png" Id="Rd934547578cf40ea" /><Relationship Type="http://schemas.openxmlformats.org/officeDocument/2006/relationships/notesSlide" Target="/ppt/notesSlides/notesSlide15.xml" Id="Rd2b66c4216ba459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a85bc49202420a" /><Relationship Type="http://schemas.openxmlformats.org/officeDocument/2006/relationships/image" Target="/ppt/media/image16.png" Id="R6152d06f9a284bec" /><Relationship Type="http://schemas.openxmlformats.org/officeDocument/2006/relationships/notesSlide" Target="/ppt/notesSlides/notesSlide16.xml" Id="R72012e88a0d0457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5087395f224656" /><Relationship Type="http://schemas.openxmlformats.org/officeDocument/2006/relationships/image" Target="/ppt/media/image17.png" Id="Rd4bd582405d64267" /><Relationship Type="http://schemas.openxmlformats.org/officeDocument/2006/relationships/notesSlide" Target="/ppt/notesSlides/notesSlide17.xml" Id="Rc90a700811ea413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fa06d8642a42ac" /><Relationship Type="http://schemas.openxmlformats.org/officeDocument/2006/relationships/image" Target="/ppt/media/image18.png" Id="Rcb14859ab6fe4a8c" /><Relationship Type="http://schemas.openxmlformats.org/officeDocument/2006/relationships/notesSlide" Target="/ppt/notesSlides/notesSlide18.xml" Id="Rb3829b606c1e403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bc450de635488d" /><Relationship Type="http://schemas.openxmlformats.org/officeDocument/2006/relationships/image" Target="/ppt/media/image19.png" Id="R6802285b757b47cd" /><Relationship Type="http://schemas.openxmlformats.org/officeDocument/2006/relationships/notesSlide" Target="/ppt/notesSlides/notesSlide19.xml" Id="R586ff3e11631428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53a690adb44fae" /><Relationship Type="http://schemas.openxmlformats.org/officeDocument/2006/relationships/image" Target="/ppt/media/image20.png" Id="Rb0c0857d12f74cc4" /><Relationship Type="http://schemas.openxmlformats.org/officeDocument/2006/relationships/notesSlide" Target="/ppt/notesSlides/notesSlide20.xml" Id="Rc6c3fa24137e444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0bf3030e034d66" /><Relationship Type="http://schemas.openxmlformats.org/officeDocument/2006/relationships/image" Target="/ppt/media/image21.png" Id="Rf8358782a2db446c" /><Relationship Type="http://schemas.openxmlformats.org/officeDocument/2006/relationships/notesSlide" Target="/ppt/notesSlides/notesSlide21.xml" Id="R9148fb3472c644c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0809eb95194e60" /><Relationship Type="http://schemas.openxmlformats.org/officeDocument/2006/relationships/image" Target="/ppt/media/image22.png" Id="R09bd8ba644e7483f" /><Relationship Type="http://schemas.openxmlformats.org/officeDocument/2006/relationships/notesSlide" Target="/ppt/notesSlides/notesSlide22.xml" Id="R08593d844d554e1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fea449723f48df" /><Relationship Type="http://schemas.openxmlformats.org/officeDocument/2006/relationships/image" Target="/ppt/media/image23.png" Id="R9e4fc4ed090744ae" /><Relationship Type="http://schemas.openxmlformats.org/officeDocument/2006/relationships/notesSlide" Target="/ppt/notesSlides/notesSlide23.xml" Id="Rf2a463631d0641a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49148897824a2f" /><Relationship Type="http://schemas.openxmlformats.org/officeDocument/2006/relationships/image" Target="/ppt/media/image24.png" Id="Rf87ded9f0bb941fe" /><Relationship Type="http://schemas.openxmlformats.org/officeDocument/2006/relationships/notesSlide" Target="/ppt/notesSlides/notesSlide24.xml" Id="R097388c8b5d2406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610cbe80884c56" /><Relationship Type="http://schemas.openxmlformats.org/officeDocument/2006/relationships/image" Target="/ppt/media/image25.png" Id="R46f2f87eb2c84770" /><Relationship Type="http://schemas.openxmlformats.org/officeDocument/2006/relationships/notesSlide" Target="/ppt/notesSlides/notesSlide25.xml" Id="R8104ed5004a64a9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9a9feb12674c0c" /><Relationship Type="http://schemas.openxmlformats.org/officeDocument/2006/relationships/image" Target="/ppt/media/image26.png" Id="R7064302a3a914362" /><Relationship Type="http://schemas.openxmlformats.org/officeDocument/2006/relationships/notesSlide" Target="/ppt/notesSlides/notesSlide26.xml" Id="R0a47945531a94dc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15c172d5f14d5f" /><Relationship Type="http://schemas.openxmlformats.org/officeDocument/2006/relationships/image" Target="/ppt/media/image27.png" Id="Re7ecf0e0b27a481f" /><Relationship Type="http://schemas.openxmlformats.org/officeDocument/2006/relationships/notesSlide" Target="/ppt/notesSlides/notesSlide27.xml" Id="R258b8770b438483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af3754317f413c" /><Relationship Type="http://schemas.openxmlformats.org/officeDocument/2006/relationships/image" Target="/ppt/media/image28.png" Id="R1cf6174f1eab4dde" /><Relationship Type="http://schemas.openxmlformats.org/officeDocument/2006/relationships/notesSlide" Target="/ppt/notesSlides/notesSlide28.xml" Id="R388b594bf2e641b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48746d7df143dc" /><Relationship Type="http://schemas.openxmlformats.org/officeDocument/2006/relationships/image" Target="/ppt/media/image29.png" Id="Ra1372e0166b647b1" /><Relationship Type="http://schemas.openxmlformats.org/officeDocument/2006/relationships/notesSlide" Target="/ppt/notesSlides/notesSlide29.xml" Id="R7dc5d564339145a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3392b8f49f4392" /><Relationship Type="http://schemas.openxmlformats.org/officeDocument/2006/relationships/image" Target="/ppt/media/image30.png" Id="R9b159b15a64c45a6" /><Relationship Type="http://schemas.openxmlformats.org/officeDocument/2006/relationships/notesSlide" Target="/ppt/notesSlides/notesSlide30.xml" Id="R4c9ad9717c6c44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7DF466-3116-4F13-9DFB-170827921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2E6E4E-0764-4314-AF1D-49B554C6E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345EF0-4974-410D-A401-302561C84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872351-EA7F-46BA-B976-48655B780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不定积分与定积分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599FA9-9AF8-4312-9CAF-5DA943C02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原函数、面积、累计量和基本定理。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A8CD36-2DD4-4EEA-819F-4CA6FCC42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21411B-0CB9-4021-8A7E-4091341DF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5C740D-148D-4C97-86D9-C738BDBF8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CB3A24-6148-43E2-AEC7-49EDAB32E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621986f2244b7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82A94C-59CD-46E2-90FA-3D2440528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29E6C4-4968-4599-B2DD-94AB57640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58F8D5-2678-40B2-B8EB-855DAC7F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CE7B9D-0CC3-44EE-A1F3-08CD53BB9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C74CC7-B139-4C55-B4C8-7B11E07DE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30A97E-E472-4992-BFAC-11010444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70D319-A3DA-48B5-8F8B-C4B6CA97E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559F54-B30E-40AB-912A-5E2DA2C51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CB5D98-B60A-4389-8598-800E3079D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2197098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8AF216-F563-4883-9708-C1D065E7B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916145-D18E-43A4-95AE-EC032CF37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e49fd0a32b48b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66565A-D7BE-4BD4-AC16-8D42B70E6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F10535-EDBE-4B4D-8C76-9BD7F173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6E9B5F-9FD1-491E-A59C-96DB7BCF6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EEAE1E-6DC3-443D-9642-98B1900F9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29AA45-DC78-48B6-A001-9309234E3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F4CE5A-303E-4C2D-BE25-C4FC8B056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BE8DFB-6F1C-40BC-BE52-E0EFEDCE4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12AB2F-8C70-4115-8FD3-D11DE35CD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67FB49-024A-4256-9052-2D5517C34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8693AD-2078-4615-9A80-195671EC7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873001-7BB0-44C6-A46D-8618EF3B2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F926FA-4101-480D-88A5-EBC15A39E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A721F8-5FD9-4C9C-A6CE-0F56F94F1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AA16C7-BF21-4DA0-89E3-7E11A382C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293442-EC7C-4C14-BEEB-E99E0CB03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5EEC69-0A84-4451-85CD-CD8C219D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D0921C-B048-498B-ACB5-6B2D8A467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成功标准｜定积分有方向，面积需分区间处理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EFDB04-6F0D-4991-BCB5-3007E1767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7238EA-0708-475F-ABCE-BFC51B47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73ACB8-276E-40ED-86C4-4F4E3AD51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4941415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F5B6FE-D7D2-4D8C-8D49-CC38AD51F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722367-2A29-40B9-9B2E-60013AC44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32aa48a23e41a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DEB65B-6BED-4B52-B821-871570601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不定积分与定积分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C4E0B9-D92F-458D-B110-C5B9D92A7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1A7849-A459-439F-9689-F746DEF57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0E5527-3920-4101-AA15-966ACE825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10F7A2-9B98-4662-B63C-E5A52B26B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490D63-650C-4360-83F8-A3BDC6D03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边界提醒｜把负的定积分直接当面积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1A22A2-0BEC-481E-99A8-61186015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11D932-F71F-4029-888A-8447C8B65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7F830E-2708-4284-92EC-E5A3B334E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原函数、面积、累计量和基本定理。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5E31F1-807F-4396-B0F7-1324B1E1B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727A6E-C67B-4211-BDAC-C218CD226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812D94-1C45-4939-85FF-C0F88D354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找零点—分区间—积分—取几何面积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6DF64A-5BEF-4827-94DC-CC1FFE017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Paper｜M1·不定积分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984C10-0303-475C-A18A-C036E2F9E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4ED88A-03DE-4DAF-B8C1-D165C08C9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5BADEF-45DB-4DF3-935F-3719DA3AA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36FD0F-9D49-4BD8-BCC5-CD4ECEF65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2878038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C95854-AA0F-40E5-B16F-D7156CEF0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9B6BF6-0445-453F-9889-C644BE38D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88e71593674d1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842247-FFC9-481C-8A01-E89C58EC5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7DF806-EC2E-4445-AA9D-6911BE28F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F8416E-7E55-419B-B266-B5246EE90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能解释“定积分有方向，面积需分区间处理”，并识别一个反例或边界。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559973-C4C9-431A-AC1D-8D5648A5A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FC2D6C-6CC3-48F7-9389-62F32E464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ACA2A2-4497-4F1D-95B9-F47CF265F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∫2x^1 dx=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0A67AE-9A23-4B65-828D-3128B58F6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高频错因：把负的定积分直接当面积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E31B8E-0A2E-4EBA-A4BE-71D2092A9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C3D776-9691-4CD4-96DD-4F1D17F80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BFA855-4663-4CA0-A39D-6609DF547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F5927F-C9D0-4800-920E-91C997F84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8F4589-358D-4624-A6E4-1AB31FE77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A9AD09-D473-46C5-8B1B-33F1C50FA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3D28C3-F715-4D6E-8EBD-508C9FD08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7406163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ED7C86-28CD-414C-8D2F-70B2CF89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02FE8C-F2AF-4F4C-A051-595A49EEF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02830670114f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49DC1C-D631-4674-90C0-819CCC51E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A0FC81-D4DC-4363-99C8-25720EA3A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789331-FED1-4C08-8B51-B98581F7C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D29BB0-077B-408C-8642-326816551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A38C8E-B50A-4FEF-AE0D-71245870B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找零点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710834-5A24-43FD-A940-8A1A46000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DB95D4-3ED4-4F77-82B2-4E6CAEB19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分区间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6CD8AD-16EC-48E4-9668-FA4E0B411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D670B6-BE90-43D9-8589-8E6FCA93C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E4EED2-04F5-448F-8B9A-DDDFE1F28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2C16B3-A16A-4D1F-BEEE-ED54105A1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取几何面积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A9A3E3-179D-4B99-81E5-67C23A375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459918-B5BF-4E0A-B97D-3A362C958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9C4552-51D4-44A0-8983-DB924318E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∫2x^1 dx=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1E1AFB-7969-4813-8B0B-17B7028CD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13D611-DFAD-40A3-B394-3128203BA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C2D673-45C6-4277-90A0-5DF668C0D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正确结论：x^2+C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解析：幂次加1再除以新幂次，系数恰好抵消。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2BF6B6-7B28-489C-B660-35B57ED56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F6176B-77A3-491C-834A-9ACBB13F4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AB01F1-A3B3-43C0-8F04-DD5969E03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D0CF9B-CFAE-41C4-8040-8910627B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0916375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F8AB3D-893B-4D63-BBC1-D6258F3D8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FE8FE8-E108-49B8-BB69-B06962BE7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92dbb6eaad40e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C34A3-3799-4A97-9181-AF111527F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878536-6E71-40ED-88D6-FA0CD3C55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5F54F1-F7D2-4229-AC4E-168077699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56B846-AA38-45E9-9E97-2EF7A446E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2172F9-2209-4F1C-9E58-1BC38D8A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65DF0D-E5DE-4098-AF6E-ECF47009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44DFDA-2AD9-4841-BCA9-68F616137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737FD0-DB29-4D83-BF43-8FDAB4B0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A2A5B5-8F6C-4862-B7DE-6F2C01A29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3A6BA3-D345-4625-BD7D-884E9BF5A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D2FE80-CE38-4FE9-A2E3-4CDCF92D6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D7E12C-CC61-4FF2-845B-F4CADF0A9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D7F15C-9A37-41C1-9902-988055442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363FE7-CCF4-4447-B738-C879A0E72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C23770-B1B6-4838-B3AD-A0B17AFCF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859659-4654-4B7C-A057-2471181B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B2688A-21C6-4A1D-AB6A-641B166FD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9097DE-B00F-482F-B089-ECC54DFF4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6E30B1-817C-4EFC-A6A8-C38A5A17A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9373217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CE72B3-23FE-474E-902B-9DB61630C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EAE183-5E0F-4025-B183-484DAD64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95d5d6baa64a2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546F19-C7EA-4AFE-AB0D-09A1CC3FA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70F941-ADFD-43B8-941C-29160C2AF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F90F37-D98F-45D4-9796-FE5B34346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A9048B-717F-4DD9-8B70-3AD3825D5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不定积分与定积分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4E0329-5707-44D8-8506-3E48DF164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0D9635-1ABF-4887-8EB0-17C099281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BD2360-B9A0-40A3-B39D-4FFBF31AF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CC678A-88D9-4ED0-9474-B18551A65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902418-05E4-4E10-8CEA-5C9FCF956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621169-B2C0-4E0C-AA6C-6B58DC9B2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找零点—分区间—积分—取几何面积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BD791C-564F-42EB-997D-FC392D21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4A5CE0-71B2-4028-92D1-84A5EB15F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887B1B-104C-487C-B39E-09CABD723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988E97-E0B0-43B9-80D5-D2E258FCC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DD83A6-CCFD-4749-872C-F7C01958F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447CE3-034D-4A0C-95CF-A330E0E06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ABA134-366D-4B16-A49D-302DB5190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688412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31BA19-9B9F-48FC-98D4-898932887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F6A669-160F-41BE-A778-EED13669C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96a013d1df44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FD1F4C-0485-4714-9523-2AE6C7F47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5EB271-8678-4C74-BB6D-F2B9D2DE1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E0AE22-9304-4737-B8AF-89515F592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BAECD3-5778-431A-8640-51A56D286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∫2x^1 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3C57BA-2DEC-443F-9BC2-FBADA9A9E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6F679C-4568-4DF4-9A42-258BA1B79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A701C1-1A0E-4753-AFA3-EB242E5E9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B167C3-3321-4CF5-8A06-6F3395EC3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1782E7-8FD3-41F1-8E73-C517EE1F4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28750C-D282-4140-8855-5423F4D16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找零点—分区间—积分—取几何面积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CE2F29-7988-4464-BA60-4EB432220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8BAC6D-61C0-4CFB-BBFD-3F6A9E647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6846D3-7C05-43D9-9D87-A708AFDDE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2121C4-6853-4D82-8FB7-1989517FF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394F59-E994-4DA8-AC8F-B01D43E55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D2C51F-AB8E-4800-8BE0-96484AA3F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865DC5-C95A-46E4-B79C-BB227AD7B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6672222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AACE3A-2B2D-4EB8-895E-33142D29A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B35720-FF30-4F80-ABC6-88A956CC0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6078df46b44d6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8286FA-CF63-42C8-B706-4FB6C87DB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509088-39FA-479E-9C0D-FA829CCDC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DA3D4A-8680-45D5-B3A7-27DA38AAD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2C60A3-2F7E-4C2F-8702-9C94221E5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∫3x^2 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9454B9-7C33-4F58-BAC9-515226071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Paper｜M1·不定积分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811595-1C92-403C-9BC1-96078631A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933639-5000-41B6-A814-2EBDDE4A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9B7D8A-A3BC-41B2-A3D6-EBA4E3FB9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7D9BAE-6490-4076-B87C-34CC77D50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2DAB5F-BDDF-4008-A391-255F4A64A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4784FF-F229-456E-8598-7EE6778D1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0A8BA7-84FF-45EC-B41B-EF628E3D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B835D7-F929-4304-AF63-CE8322EBA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593437-9467-4A24-9CDA-CBB576E2E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72E8F8-C0E8-4378-8971-EB4592392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3A1410-E8C7-4FAD-B586-A93A41DD6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AFE16A-77E1-46C1-92E4-BD9E59429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D41902-DD3B-46BA-A8C6-71323CC95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94B13A-48F1-48A2-AA29-F28049991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5782594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3D5209-801E-4B68-90F1-A80454984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0C2D21-D606-4ECC-A532-9524D8CA2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4c244894e04aa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A2AD1C-3192-44AA-AD2E-EAAF2B4A1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282F76-735A-4F2A-9D44-3A471740D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25ECEE-4DD6-4F65-A2EE-CBA6A510E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F4311D-A310-4F91-8BC2-DC94F594B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FEF222-4CA6-483E-B7FD-4ACB6CAC7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∫2x^1 dx=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DA3D49-AE21-4B7D-9F2C-1D07CE260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652D06-7A8B-4E89-AF35-7A12482C0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DA0CF2-012A-421A-8AC5-C93F13E0C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78952F-AB67-44CB-A55D-190F268D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∫3x^2 dx=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B64D99-A8F0-4073-A6D6-683DCCC3E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10D160-68D7-4785-ADC1-942C59276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3D344B-7CF1-4202-AE25-122FF6A54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8D3138-8707-4A8C-8B1B-6338B3FEE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∫₀^3 2x dx=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7389F5-EEA9-48B7-BAB7-B9754FB56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9B3D9C-E34D-4F6B-8D44-9850F001B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3343A2-A559-48F9-87F9-073D02093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1624EC-93A3-4C58-A7C9-88BF225A8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8542521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59AFD0-9AF9-4C0F-B566-D504987A1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D78B4A-2D73-4497-9F24-C283EA9DB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273a7ed88849e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874717-FD1F-4B42-9EEA-6A67C91E4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84C879-E410-4355-A1E3-D41D37EA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FF145B-49D6-45CB-A554-156686200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4A9566-5056-4B50-BE09-BC1719CC2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775616-B8C9-4BC7-A9F4-83AE4FAEC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B4B0E8-14BC-4706-B13B-36E805585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079480-D480-4832-86EC-EA1043AA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941647-7018-4EF8-88CF-897F94C57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正确结论：x^3+C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解析链：幂次加1再除以新幂次，系数恰好抵消。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BF3EE4-C338-4F8D-9DA2-0EDCE9D12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6BD7F2-CEE6-47E7-A0F5-7D8237DC8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5F781B-0501-48AA-9E7D-2977DD21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0F2B17-FEB6-4405-A26C-7484D890C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64318786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5B1424-44D4-440C-B0D5-71A50F2FC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C3C3AB-5F30-47B7-9692-42F777E4C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5b1c12c14b4d4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622186-F856-425E-B0F2-25CA3E010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A53073-38B3-4003-AA4A-32A5FD9AC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BE8609-749A-4375-BA73-A0C9ED2C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344A13-0180-405E-BA82-367AAE394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∫₀^3 2x 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3CF966-493E-4CD4-A5ED-158F43609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F20B68-E832-44A2-9207-80422F788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FCB0FA-108B-4C4F-8CA6-B2812E9A3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B94871-C2D2-42AA-AE20-33F3795E7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580F0D-B91E-4A0E-9982-A06ADCBE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32AC5B-ADF7-4C6A-B31A-CA726156A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0A5072-5827-4D5B-8C54-7EA6EC53D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7ABCAC-7BAF-4F6B-93FD-11EAAE45D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3F87DB-C5E5-49A1-8D99-67C969DB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98726895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1241E6-2750-4DBE-B142-5129438CB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EB8D2F-1B52-4F0D-A72E-87BC2094E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139010c8db4e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3C4A3C-03B6-4C39-ABF0-966AB95C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3238BF-848C-45F4-ADC5-0366746F8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3744A8-C71F-4C38-AB13-2F47EE8B9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能独立执行“找零点—分区间—积分—取几何面积”，并说明每一步理由。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53CBCE-6C2B-40FE-B68D-9F0F0A337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0BD477-61B3-47A9-B130-35F6516FE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1A4AF9-C84F-41DD-8786-CB2AC1A15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∫₀^4 2x dx=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6DF48C-9B55-4F76-92A8-B67CB0EDF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高频错因：把负的定积分直接当面积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6E97E1-D313-40BB-879E-A3F353719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3DFC6C-5946-4BA3-9DC8-9D555C285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8EAC98-8C72-4F43-8341-A944503D9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191946-06B7-4E78-AA8D-FB08D5F74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EA1FF9-E89D-461D-B7CF-7D608DF53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3D4F6D-04A1-4003-8F18-BDB3834A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74B48B-F3EA-457F-91AD-B02C0B7E5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87856227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FC2D210-C547-4F87-8276-C38B3CE65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81FCC5-000A-48C8-B98A-0D165A00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a175030ec64a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C5E62A-1127-4AAA-910C-C497E520E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B9CC51-7B83-4BA6-BF3D-7F4F32AA8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DE4CA3-D23D-45DA-A082-F220E1D5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114F15-CF09-4CCD-BEEC-FE6B46613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24E7F5-9919-4C6A-980B-7F2496241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找零点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9A90FD-DE11-4F22-AE8E-7DD966327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E872B2-2FAA-4DD6-A558-978DDD11B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分区间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73B280-7F82-4556-87AB-ADD649B97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7E6B46-C299-46D1-A7FD-134C24BD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ABF0A9-26A3-4590-9CAD-C607EA652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21965B-4A07-499E-AF9A-B78724612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取几何面积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9D17A0-8C63-4071-938A-5D0B34AED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0D3BF7-A3B0-4553-A6B9-F1D2862E5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32C1D6-0EA4-49AD-8180-40D48D44A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∫₀^4 2x dx=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008E94-78A8-4125-8D0E-995D08CE3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AB780E-D7CC-49D4-9239-42A5DDEDA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D1E93E-AE58-406C-8C8C-B1E3DA6ED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解析：原函数为x²，代入上下限。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2B7294-FF00-4CE1-A611-0FA59937D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D08AA1-C197-4227-8658-D82398577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0CCBD8-BF5D-474B-A6CE-B13EFD2CE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788C41-80F0-42E0-BA2B-A5351DE78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47320616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665AD6-8DD8-474E-9DC3-242EBB5F4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67F539-EF95-4E02-9383-5EF36E055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34547578cf40e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57DCE7-AE50-4366-A4CA-9DAA8ECD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9BC57C-0901-4E88-8001-E39541A30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66A7A7-9FD1-48D5-B726-A64C9CC05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CA6C68-6101-466D-AF63-AED3EA7E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498F8F-654B-4651-9E71-210D9BFA5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C9B9EB-4A81-414E-BAE8-92304F7AA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64A08F-A9D1-4E1A-9537-368E74BB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AE942F-7F8F-4847-8BF3-38FE9BA42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467460-7E20-40DB-A1C6-60B86C4F6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DC3D37-84C8-4E8A-B6C4-A076DDD72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F0509C-8B2C-46AA-970B-B75A1A533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7D7465-1180-4BE0-9980-CB01BE8FF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134D53-4AF2-47BF-A98C-F3E5ABD57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E3334C-A1D3-49F8-9727-CCB1D4290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A9E80F-D7CC-4EAE-8BBE-ED6E2635E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EC34D0-5535-4195-AEFD-ACFBB81F5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EF2F4D-7C5F-45AA-85E2-875261FC5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6360C3-F382-4031-903C-62977707D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84DC02-04C9-4668-ADC7-CE638F89B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96730126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BDEB13-E0DB-4B80-91D3-FCBC1195D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8AADC8-97F4-440C-830C-391B26EC4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52d06f9a284b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702089-F525-46D6-90E6-AA925AC5C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FD149B-AEBE-46A5-B767-972698231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17FE26-74FB-49F1-8708-8E09F4A7A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785BC6-81B3-4E7B-8287-3C2B4B05C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不定积分与定积分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51C551-496C-4E92-9684-8037947C3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7A7B74-DA56-49C7-AC2D-E59DE0241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DA694B-DDFD-4140-95A3-0EB8D514D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08CD6C-B2C6-460B-B170-12B5FF5C8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DFE3BF-5109-4302-AFF2-248598D11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3ED410-FBB7-4D47-9A70-B238DD8E7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找零点—分区间—积分—取几何面积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57619A-80AA-4827-BF3D-36DB55F1A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B8E30F-0DDB-4C4F-8D8E-9072FD03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F623DE-9286-4337-B21B-4305DB3F9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3839A2-3508-4A74-A07A-BB0D6B8B1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F29846-1558-4638-B063-748C7D3B3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DBF764-ADE5-46C9-A3F7-4494CCDE9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FB66A6-C9A2-48D0-9082-5D1616E75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0070201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72AEE7-1AB6-48B5-8EDE-8ACC78977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ABB9E6-5FB9-47BA-B979-1DA74324E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bd582405d6426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7C5658-38F1-474F-8E17-39735F68B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FC428D-F43C-4649-83FA-EAF7F65CA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1C01B8-9301-4206-A79C-11ABC0AAC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CF91C5-5F39-459C-95F2-F464C22D6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∫₀^4 2x 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A2787E-06C4-4458-B194-65F0E8D21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4EC8EE-AB97-4B20-8931-146A4FE41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0F4210-15D3-4D87-ADA1-5FB7AF70B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5AA6C6-A02F-441E-B62C-8CAB7E036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55F9A5-E3BB-42E8-A9C6-5CEC0192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47C22B-D4C7-4A87-B71D-8A80750C7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找零点—分区间—积分—取几何面积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BC07C2-1E1C-4183-90DF-0732969E8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6BBEF0-F032-45B2-8651-039EB3CE6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0E1CBB-B80A-47B2-90E6-000F92C0C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7EA72E-C8F4-4015-9080-772085764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A14868-0357-465F-9D68-5D6410932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91F160-ADB9-4CEA-958D-B7734A7A6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C600D0-9926-40D4-A4D5-0965B4E4A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13520601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DBEEF7-5355-4706-8038-630F1961B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D90839-98A7-4609-A7F8-D8A3B3400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14859ab6fe4a8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338900-4B89-4CE0-BE34-52A00ADAD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6158F0-352C-4EFC-9CE1-0DAFB9C7D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575A60-7D31-4003-BF2F-055D791CA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C91EFB-8267-41D8-9C7E-88C791A1E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∫₀^5 2x 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871973-B106-4C96-936D-CA8503DB9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Paper｜M1·定积分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139B2-9B54-4CE4-9DAF-BEC574DD7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A33900-72B4-4ECF-A0E8-A9AEC473C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18EB5A-A45A-4C40-8333-8FF77AAC9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9A0203-7D73-47F7-B8CA-2ADE4D74C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6D068A-F6DF-467C-BE39-789B2CB7A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0289FC-AB18-4D4B-AB3A-D263E446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FC67BA-12AA-42BD-8BF3-3C5A53633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D18FE5-B4FD-4EC3-99B7-03CDA34FF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67D9F7-E8DC-4F8C-9064-92964A762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6362EB-FA9C-464B-9E15-CBA631ECC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B1F451-8C18-40D5-8618-17447E5D1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BACD1F-D0AD-43D0-8785-89DEEABE2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33F4D6-AE04-4BD8-8247-5C526D153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518908-F583-4F3D-AB8A-59647C93C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34009596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E3FB1E-7248-419F-9FA1-DE59E4431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45281C-9517-45FD-A62F-4CB088421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02285b757b47c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4B339C-7EE2-4560-9F3F-55ACA7EF0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4849CA-3D1B-4E15-90A0-94BE35AB1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64F90F-42DE-4D94-912D-F70B6DE9D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0A6206-0EC7-48C8-8D1D-F0AD82058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9CE917-C314-4469-BC65-9B2B986B9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∫₀^4 2x dx=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C2ABC5-F520-4CCF-BA16-1E001608A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C9F8E5-A6B2-4BE0-82E1-B6B038C97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D9B15D-E340-4D10-84E4-533B7D5EC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E413A6-C937-4448-9B81-9A7DE17C8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∫₀^5 2x dx=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FCC795-E879-4CF1-9E19-E955C9BCE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870FE3-58C1-495B-9148-709C9F77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61B62D-3B54-4816-9A9F-B7C17EB08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C97D37-C961-4A03-B39C-21688E816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F'(x)=f(x)、F(6)=7、F(8)=23，则 ∫_6^8 f(x)dx=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1F49A5-C4A6-4596-BD78-8F5B09615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663FAF-530C-440E-8D37-A6E53F7E3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E12A0D-B04E-4B3D-98F3-0C89E0F68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202B08-DC92-44AE-BCA9-449F8F0A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0741878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BC976C-1102-4300-9930-80F927CC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FF366F-072F-4E15-9C54-233B2421B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c0857d12f74cc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6DFBD5-875B-4774-B3B8-D1FB5D3BC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042292-CD07-415B-B230-5683D63DE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FD437F-B172-419D-92BC-BC1F349BF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1045D2-9642-4A12-BD1C-E5F68317B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4771D4-67DD-4469-A423-C9C59F96B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26B686-3C70-43BF-8EC6-E9605760F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F4A4D9-0044-4F2D-9771-14562FC83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79AC52-6E10-4D99-A401-DD798BC73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解析链：原函数为x²，代入上下限。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3AE3CB-7DF9-4349-8F42-1A150AC25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D1732B-DBD6-41E4-AF44-B10354F3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DA48D7-4163-4CB0-9EFF-12B3E808E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1CBA2B-B099-4754-8323-95E8B52B4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89770939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943DFD-00C7-4EF0-B868-70E974066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1BD1C5-5D98-4007-AF22-D94725FD6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358782a2db446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5CF78A-C3CB-4981-B354-DFF859EFD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0BB90C-5B85-4145-97FB-7CB3D19C5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E570C9-F7F9-4E3C-A86B-CD16AD13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A7FA0D-F863-45E2-A7A3-1E096A98B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F'(x)=f(x)、F(6)=7、F(8)=23，则 ∫_6^8 f(x)dx=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E89F56-2514-483A-8596-B076D59F9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6EC7D7-7BF4-4BF0-97E5-04F2046EC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E02A33-AE1D-47A5-BD1C-08FD0C4B1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066D8C-D833-4E70-866B-3B623E498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8CC001-02AA-47AA-AF9D-8746D1D17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B26BF3-D5FB-4DF4-B1DB-3204EE0F1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74E645-9CEE-42BF-9CF3-286D4B8A4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D6ABD0-CFAA-4940-8EFC-7AE4D5B6C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4AC7FA-68EE-46EF-9484-D97807F4E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81042099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AD03E3-D26D-460B-9FD4-FDD6AF67F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9E7DD9-8BD7-4042-8E05-693800569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bd8ba644e7483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C3E48B-4B8A-45B8-B156-D619B5562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5F5C05-7924-47F6-BE72-2532CBC6F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CC9A2D-F380-4A01-AEEE-53DA9D07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34758C-D4CB-4098-90B3-84180B55B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235DEC-C557-48A3-8CA8-4F0E94263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233FDA-C8A9-4ABF-9125-2392B29C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【原创情境迁移｜启德体育园2026运营】以下参数为“不定积分与定积分”训练所设，不是官方资料中的实际数据：若 F'(x)=f(x)、F(7)=8、F(9)=26，则 ∫_7^9 f(x)dx=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0D3BD4-53A1-4271-A39D-24C972924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高频错因：把负的定积分直接当面积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BAA41D-940D-49DB-AD20-D28FCA10F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3FEEB-CBAE-4D44-9DB4-E3B1E980F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56CB0E-67FA-41CD-8F4E-67EE7E32F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4B576B-FA05-4F40-A540-B080EBEE9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EAB2A4-10F3-47B0-891B-6B2052151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6B4D01-24B6-4CB7-9A1D-91F3E2053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ED0620-332C-4637-9EEB-AA4601A9E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6080026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9F75BF-82C6-4B31-96BA-EC61B92EB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871654-44A4-494B-A0D0-DC415D8E0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4fc4ed090744a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087C21-1981-4E97-9242-778B8B13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36C565-B852-48E9-97D5-F2CBB3E8A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7F6382-2D7D-4285-AEDC-0A8379772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F74436-E401-480A-B774-EAA6BC834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325396-1EE1-4178-B995-A9501BC51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找零点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05C9E9-72C8-43B9-81AE-0D768BB9D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8B2705-F66D-4EE9-940B-9DC5AEDFE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分区间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B77074-D278-4729-9065-38EBA6D0D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B0CD0F-022C-48FF-91B3-150A9F146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积分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40C26F-62F2-4D80-9541-B6F5CBC1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C190B8-A2AD-4ECC-BAE2-4E1DEC3C7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取几何面积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7CD119-3A64-4395-A9DD-191510544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691A3C-8F1E-41D5-A03A-997BC2D9A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D3EABF-BCDE-4931-867E-C1BDCFFA4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【原创情境迁移｜启德体育园2026运营】以下参数为“不定积分与定积分”训练所设，不是官方资料中的实际数据：若 F'(x)=f(x)、F(7)=8、F(9)=26，则 ∫_7^9 f(x)dx=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616EC1-A310-4B19-B24A-D237F03B9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157D55-DC28-4BD0-8754-1BF2AB058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7E3322-4477-4712-848B-F3A26D8E3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解析：由微积分基本定理，积分=F(9)−F(7)=26−8=18。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ADB437-4552-454C-A05E-A757899A2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2CA577-21E1-416C-8DBB-8AFA82C88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D12418-43C2-4E1D-910A-7353CD5F1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58A1DB-2757-4BEF-ADB9-B550654FB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93896346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17379D-AB9F-4235-A880-9559AF0DA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B33A29-A893-46C1-8A04-05BF79291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7ded9f0bb941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E4F975-218E-436E-B736-0EF3CBEDB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D9620D-0E39-4A5F-83CC-763969879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CE5BDB-D3E4-4E07-8F48-748A81C17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E307DD-CB8D-4FC6-8B4D-671FEDC76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18E07D-AEC8-4996-9D64-4B7DA26EA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BCA2CC-3891-485C-86B3-66D4AEEBF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3CD7FE-F9E4-4321-8508-30B062CA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137FE9-298E-469C-AE3D-996711B6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7744BD-A984-4245-8E1D-583326557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94486C-55BE-420C-8419-2C97F3141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D6BDCC-037D-4519-8DB8-FC31E38AC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3FACB3-9085-44D5-A5DF-22BE56DF5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D4B95E-BC59-4617-8A8C-45DD92055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6A2725-C86F-451B-8400-23F9C0067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D9F560-CDA7-41EE-9932-F5FD8BD79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E84EBD-ADF5-4211-A554-6502A14CB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5AFC41-D305-41A7-81B6-748207465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91B04B-7407-4126-9DC3-00A5135DE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DB870E-8822-4F40-8171-E038F4F33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2515952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1EBC5E-4354-4BE9-9C19-397928771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0CDB84-AF31-4E19-8A90-F0BDCE093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f2f87eb2c847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E63110-D3E1-4CAF-8CA1-E50BF45C0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1C314A-CD07-4BAB-B061-7E1548ED8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2936D4-8158-4FEF-817D-AAE980966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64554C-4760-49C9-BEA7-959797030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不定积分与定积分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69803C-3045-4959-9826-AC9E26941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6A8309-5D49-41CB-B4DB-79CBD207D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3DE994-2DBC-4662-A722-107300183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C0A2E6-74DF-4283-955A-C4C48120A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25CA9E-A965-4967-AD0D-74CB92910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E5CAAD-6D29-4DE3-8F7B-C732E3C21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找零点—分区间—积分—取几何面积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872BFA-8BB7-4210-B20A-B28952874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58162C-2A0E-402D-9685-5087F7075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9B93EF-B907-48A4-85EC-0454E848B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231076-C96F-46AA-9EBC-B76E8CDDB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AF0CB2-E507-4FF4-98F3-0A39760A8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6F2B22-30AC-40E8-867B-73ACA0641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2E44F3-6D3B-4FB4-B6E4-7AE64DB68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64632836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D15AE4-0414-450A-A930-815B09824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BCCBA6-E09E-47D0-B39E-D2757C3E5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64302a3a91436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EAE01E-A0A9-4681-B3D2-F1AC75DB5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20E87F-DF69-446E-8B0A-7733A825A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60027A-18D9-4689-B092-E9D483181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1E73CB-3AAB-49C3-A036-B734C3C9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【原创情境迁移｜启德体育园2026运营】以下参数为“不定积分与定积分”训练所设，不是官方资料中的实际数据：若 F'(x)=f(x)、F(7)=8、F(9)=26，则 ∫…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E6CBDA-C839-48D0-9A3F-B9903EBD8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C19B68-37FE-4265-91F8-127FAB0D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38698A-35BF-4249-A559-6FCE7C34B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定积分有方向，面积需分区间处理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A5EC88-C9B2-43E7-B85F-9031942C6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2C4D0A-C55C-42AE-98D2-2335D4DCD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9E43AD-95D9-4733-B601-F85BC2DF6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找零点—分区间—积分—取几何面积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76F292-F723-4F72-9FA1-DF157EEEC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888917-C10E-40DE-B72F-47A7318C8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1A74A0-FE94-410A-90C0-EB9D74F78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检查：把负的定积分直接当面积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D88CC3-817E-435F-97DB-7F32B2853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CBBF9C-034F-4273-B38B-AF8439E74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605D41-0D34-45D2-A7C9-97C952D94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3BC7BB-71E3-4680-B946-64C207E95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50336140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7BEBAC-5955-4493-83E5-69CE2E48B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B047BE-FAC0-4F6C-8F45-156F1B92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ecf0e0b27a481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16D9E7-2873-4A03-B257-C5A31CFD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98A62D-0507-472D-BB61-7FBC09E91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45BE66-C5C6-4EE7-BC8A-D68B40E75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848036-636A-4E08-B531-78D86CDD7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【原创情境迁移｜低空经济32项沙盒】以下参数为“不定积分与定积分”训练所设，不是官方资料中的实际数据：若 F'(x)=f(x)、F(8)=9、F(10)=29，则 ∫_8^10 f(x)dx=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5F96FF-3BDD-42ED-9461-D319D1A81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Paper｜M1·基本定理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3A9E0C-2C66-4135-97C3-E216FE526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E39412-AA71-4063-88FA-D4F68B4E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F04AE8-F192-47E0-884D-A938FF2A1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C389CC-D496-4D8B-9707-491CEBF6C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8F323C-88E3-426B-A671-EDA415E31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602104-3486-4C06-A611-ED2A06E91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936E93-533B-4142-A9A5-45E4DF7DF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83B4FC-474A-4055-8534-88A5C0F1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3837E5-9CCD-4811-9E7C-410957057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B46425-0006-495D-B2A0-E10EBA3F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B99B95-C642-476A-96FA-A165BA157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6123BB-D96C-46EE-BCD7-766AA4B28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620468-6BC8-482C-9334-8C6E4FCA8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70561C-E76C-4BF9-9D8E-FFAE86A80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11724312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C9B36A-E2E4-4C73-BF33-C038A1194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3BA97A-E39C-4539-9F27-B35C40610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f6174f1eab4d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1B3026-5C1D-42B2-989B-91B476FB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8845E7-5D38-46E1-9776-01274EA64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4F3EE9-E17E-4F78-AC42-002D7F2B7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1F03B5-A476-42C6-B533-DCC551C3D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DD8CD4-1853-4220-A14B-5CDEDF40D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【原创情境迁移｜启德体育园2026运营】以下参数为“不定积分与定积分”训练所设，不是官方资料中的实际数据：若 F'(x)=f(x)、F(7)=8、F(9)=26，则 ∫_7^9 f(x)dx=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3EDF8B-DF59-4473-9F5F-BFB519989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B0F0A7-C41D-4678-964B-2F14D9F03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F8A882-8035-4A43-A779-346E47132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B449A5-70C7-4859-A716-04B3A8AEB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【原创情境迁移｜低空经济32项沙盒】以下参数为“不定积分与定积分”训练所设，不是官方资料中的实际数据：若 F'(x)=f(x)、F(8)=9、F(10)=29，则 ∫_8^10 f(x)dx=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05637E-D543-4157-9EE5-4C508967B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EF2CC6-A495-4952-9A75-CE74A3AA7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428CAB-C9B5-459D-910B-579470FAA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969244-15C4-41A3-B5D1-1E32E2BFB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2030与稳定币】以下参数为“不定积分与定积分”训练所设，不是官方资料中的实际数据：∫11x^10 dx=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AB69A2-621B-49F8-A545-008571F58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A1F767-69DB-447A-9501-5423552EF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BE4520-4B2A-4BEF-A85F-5F59CFB5F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0D2AFA-D488-4667-88D0-DB896032A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35382043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9CA2A6-9905-499D-AF2E-459E92C57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9D9B59-6D8B-48DB-8B10-7230A9991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372e0166b647b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BBE101-F44E-411A-9628-D1DB41281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A7EB00-68AF-4567-AB22-B86A5FF71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E773DD-9C0A-4995-AB3D-5B57EAC56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220C50-69EA-4DB7-ABC5-BF2BF4652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把负的定积分直接当面积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3E80C2-F36B-4067-AA24-0AE21F933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A208CA-FF5A-47DF-867D-D6DDE5B30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8F5915-6C5F-4A74-9679-60C9613DC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88BB55-C724-47A8-A9B9-DC933D07C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解析链：由微积分基本定理，积分=F(10)−F(8)=29−9=20。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6E00EB-7C44-4C9E-B17F-379DF1DC9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DE2CDF-485B-47A3-AC7B-C721C9257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6CE814-0DFF-4D93-9E79-D329FF821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1208D0-067B-4007-8B2B-E0F30FF0A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3186694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EC9F00-160B-4F65-8764-D996BB5ED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47250B-6065-48CC-AA8F-E24062227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159b15a64c45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9DB612-085E-4E8A-9077-5512A0948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373DF0-54F2-49A4-977A-4C60BE02F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DC846-3437-46A3-A574-128AD14F5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4FF5C4-FC07-4417-A78E-45DB8CDDB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2030与稳定币】以下参数为“不定积分与定积分”训练所设，不是官方资料中的实际数据：∫11x^10 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687BE3-9578-4830-8A48-569B98753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D3B0D4-5284-48C5-A966-9301EB7EA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B79F13-9B3F-48BC-B161-359A52280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0B6859-9761-4C3E-AB94-21FE11AF8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955E4A-97DD-4DB0-AE9D-33AC9BE49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853166-FC73-409B-B2C3-2237754DB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F024A6-A801-4A31-9E85-96D8E4E99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E8EE6F-EC31-4627-AB06-782697DEE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不定积分与定积分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75D34E-16CC-4914-937E-BC6184DC8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4103072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2026-08-19T08:58:13.2310000Z</dcterms:created>
  <dcterms:modified xsi:type="dcterms:W3CDTF">2026-08-19T08:58:13.2310000Z</dcterms:modified>
</coreProperties>
</file>