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983f407cf64977" /><Relationship Type="http://schemas.openxmlformats.org/officeDocument/2006/relationships/extended-properties" Target="/docProps/app.xml" Id="R0f55e19a06bb4b6c" /><Relationship Type="http://schemas.openxmlformats.org/officeDocument/2006/relationships/officeDocument" Target="/ppt/presentation.xml" Id="Rc22b756960c54b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1caac4e0141403e"/>
  </p:sldMasterIdLst>
  <p:notesMasterIdLst>
    <p:notesMasterId xmlns:r="http://schemas.openxmlformats.org/officeDocument/2006/relationships" r:id="R4040a583575d4377"/>
  </p:notesMasterIdLst>
  <p:sldIdLst>
    <p:sldId xmlns:r="http://schemas.openxmlformats.org/officeDocument/2006/relationships" id="256" r:id="Rd7e81f8fbc3848c0"/>
    <p:sldId xmlns:r="http://schemas.openxmlformats.org/officeDocument/2006/relationships" id="257" r:id="R628bd5880f8e4700"/>
    <p:sldId xmlns:r="http://schemas.openxmlformats.org/officeDocument/2006/relationships" id="258" r:id="Rec2a1cef0ce340a9"/>
    <p:sldId xmlns:r="http://schemas.openxmlformats.org/officeDocument/2006/relationships" id="259" r:id="R53c16baa5133471d"/>
    <p:sldId xmlns:r="http://schemas.openxmlformats.org/officeDocument/2006/relationships" id="260" r:id="R64f9d578517b4f1f"/>
    <p:sldId xmlns:r="http://schemas.openxmlformats.org/officeDocument/2006/relationships" id="261" r:id="Rc674d80e8a4a4523"/>
    <p:sldId xmlns:r="http://schemas.openxmlformats.org/officeDocument/2006/relationships" id="262" r:id="Rcc5b836c3d3c476a"/>
    <p:sldId xmlns:r="http://schemas.openxmlformats.org/officeDocument/2006/relationships" id="263" r:id="R0d89e0f922754ae1"/>
    <p:sldId xmlns:r="http://schemas.openxmlformats.org/officeDocument/2006/relationships" id="264" r:id="Rb36632c15ac94905"/>
    <p:sldId xmlns:r="http://schemas.openxmlformats.org/officeDocument/2006/relationships" id="265" r:id="R2a36c0fb4c37486d"/>
    <p:sldId xmlns:r="http://schemas.openxmlformats.org/officeDocument/2006/relationships" id="266" r:id="R175475cafbef41ae"/>
    <p:sldId xmlns:r="http://schemas.openxmlformats.org/officeDocument/2006/relationships" id="267" r:id="R765a2e728b654e7a"/>
    <p:sldId xmlns:r="http://schemas.openxmlformats.org/officeDocument/2006/relationships" id="268" r:id="R7ff57d5a4f9c48b7"/>
    <p:sldId xmlns:r="http://schemas.openxmlformats.org/officeDocument/2006/relationships" id="269" r:id="R22a898d8817a48d3"/>
    <p:sldId xmlns:r="http://schemas.openxmlformats.org/officeDocument/2006/relationships" id="270" r:id="Rcfcd61f26c1d4e02"/>
    <p:sldId xmlns:r="http://schemas.openxmlformats.org/officeDocument/2006/relationships" id="271" r:id="R79f6a6f2368a4370"/>
    <p:sldId xmlns:r="http://schemas.openxmlformats.org/officeDocument/2006/relationships" id="272" r:id="R714455e2f6424047"/>
    <p:sldId xmlns:r="http://schemas.openxmlformats.org/officeDocument/2006/relationships" id="273" r:id="R0404bb62bf174238"/>
    <p:sldId xmlns:r="http://schemas.openxmlformats.org/officeDocument/2006/relationships" id="274" r:id="R2f6b38c311cb445d"/>
    <p:sldId xmlns:r="http://schemas.openxmlformats.org/officeDocument/2006/relationships" id="275" r:id="R315d72d1f7a04754"/>
    <p:sldId xmlns:r="http://schemas.openxmlformats.org/officeDocument/2006/relationships" id="276" r:id="R8253c1e84c3f444b"/>
    <p:sldId xmlns:r="http://schemas.openxmlformats.org/officeDocument/2006/relationships" id="277" r:id="R3ab315fb4b33402a"/>
    <p:sldId xmlns:r="http://schemas.openxmlformats.org/officeDocument/2006/relationships" id="278" r:id="R0ef440882cc44988"/>
    <p:sldId xmlns:r="http://schemas.openxmlformats.org/officeDocument/2006/relationships" id="279" r:id="R90badebb2fdf4889"/>
    <p:sldId xmlns:r="http://schemas.openxmlformats.org/officeDocument/2006/relationships" id="280" r:id="R03fb4c6b7fb444e5"/>
    <p:sldId xmlns:r="http://schemas.openxmlformats.org/officeDocument/2006/relationships" id="281" r:id="R0d65c50aff834a96"/>
    <p:sldId xmlns:r="http://schemas.openxmlformats.org/officeDocument/2006/relationships" id="282" r:id="R70989523bcf94e3d"/>
    <p:sldId xmlns:r="http://schemas.openxmlformats.org/officeDocument/2006/relationships" id="283" r:id="R36543a7eb50d47ce"/>
    <p:sldId xmlns:r="http://schemas.openxmlformats.org/officeDocument/2006/relationships" id="284" r:id="Rc5e702843034469c"/>
    <p:sldId xmlns:r="http://schemas.openxmlformats.org/officeDocument/2006/relationships" id="285" r:id="R68c524f55d5d4b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5c8f4553bbd4158" /><Relationship Type="http://schemas.openxmlformats.org/officeDocument/2006/relationships/slideMaster" Target="/ppt/slideMasters/slideMaster1.xml" Id="R01caac4e0141403e" /><Relationship Type="http://schemas.openxmlformats.org/officeDocument/2006/relationships/notesMaster" Target="/ppt/notesMasters/notesMaster1.xml" Id="R4040a583575d4377" /><Relationship Type="http://schemas.openxmlformats.org/officeDocument/2006/relationships/presProps" Target="/ppt/presProps.xml" Id="Rf7846f58de4d4257" /><Relationship Type="http://schemas.openxmlformats.org/officeDocument/2006/relationships/tableStyles" Target="/ppt/tableStyles.xml" Id="Rfe5c6cc47d574a84" /><Relationship Type="http://schemas.openxmlformats.org/officeDocument/2006/relationships/slide" Target="/ppt/slides/slide1.xml" Id="Rd7e81f8fbc3848c0" /><Relationship Type="http://schemas.openxmlformats.org/officeDocument/2006/relationships/slide" Target="/ppt/slides/slide2.xml" Id="R628bd5880f8e4700" /><Relationship Type="http://schemas.openxmlformats.org/officeDocument/2006/relationships/slide" Target="/ppt/slides/slide3.xml" Id="Rec2a1cef0ce340a9" /><Relationship Type="http://schemas.openxmlformats.org/officeDocument/2006/relationships/slide" Target="/ppt/slides/slide4.xml" Id="R53c16baa5133471d" /><Relationship Type="http://schemas.openxmlformats.org/officeDocument/2006/relationships/slide" Target="/ppt/slides/slide5.xml" Id="R64f9d578517b4f1f" /><Relationship Type="http://schemas.openxmlformats.org/officeDocument/2006/relationships/slide" Target="/ppt/slides/slide6.xml" Id="Rc674d80e8a4a4523" /><Relationship Type="http://schemas.openxmlformats.org/officeDocument/2006/relationships/slide" Target="/ppt/slides/slide7.xml" Id="Rcc5b836c3d3c476a" /><Relationship Type="http://schemas.openxmlformats.org/officeDocument/2006/relationships/slide" Target="/ppt/slides/slide8.xml" Id="R0d89e0f922754ae1" /><Relationship Type="http://schemas.openxmlformats.org/officeDocument/2006/relationships/slide" Target="/ppt/slides/slide9.xml" Id="Rb36632c15ac94905" /><Relationship Type="http://schemas.openxmlformats.org/officeDocument/2006/relationships/slide" Target="/ppt/slides/slide10.xml" Id="R2a36c0fb4c37486d" /><Relationship Type="http://schemas.openxmlformats.org/officeDocument/2006/relationships/slide" Target="/ppt/slides/slide11.xml" Id="R175475cafbef41ae" /><Relationship Type="http://schemas.openxmlformats.org/officeDocument/2006/relationships/slide" Target="/ppt/slides/slide12.xml" Id="R765a2e728b654e7a" /><Relationship Type="http://schemas.openxmlformats.org/officeDocument/2006/relationships/slide" Target="/ppt/slides/slide13.xml" Id="R7ff57d5a4f9c48b7" /><Relationship Type="http://schemas.openxmlformats.org/officeDocument/2006/relationships/slide" Target="/ppt/slides/slide14.xml" Id="R22a898d8817a48d3" /><Relationship Type="http://schemas.openxmlformats.org/officeDocument/2006/relationships/slide" Target="/ppt/slides/slide15.xml" Id="Rcfcd61f26c1d4e02" /><Relationship Type="http://schemas.openxmlformats.org/officeDocument/2006/relationships/slide" Target="/ppt/slides/slide16.xml" Id="R79f6a6f2368a4370" /><Relationship Type="http://schemas.openxmlformats.org/officeDocument/2006/relationships/slide" Target="/ppt/slides/slide17.xml" Id="R714455e2f6424047" /><Relationship Type="http://schemas.openxmlformats.org/officeDocument/2006/relationships/slide" Target="/ppt/slides/slide18.xml" Id="R0404bb62bf174238" /><Relationship Type="http://schemas.openxmlformats.org/officeDocument/2006/relationships/slide" Target="/ppt/slides/slide19.xml" Id="R2f6b38c311cb445d" /><Relationship Type="http://schemas.openxmlformats.org/officeDocument/2006/relationships/slide" Target="/ppt/slides/slide20.xml" Id="R315d72d1f7a04754" /><Relationship Type="http://schemas.openxmlformats.org/officeDocument/2006/relationships/slide" Target="/ppt/slides/slide21.xml" Id="R8253c1e84c3f444b" /><Relationship Type="http://schemas.openxmlformats.org/officeDocument/2006/relationships/slide" Target="/ppt/slides/slide22.xml" Id="R3ab315fb4b33402a" /><Relationship Type="http://schemas.openxmlformats.org/officeDocument/2006/relationships/slide" Target="/ppt/slides/slide23.xml" Id="R0ef440882cc44988" /><Relationship Type="http://schemas.openxmlformats.org/officeDocument/2006/relationships/slide" Target="/ppt/slides/slide24.xml" Id="R90badebb2fdf4889" /><Relationship Type="http://schemas.openxmlformats.org/officeDocument/2006/relationships/slide" Target="/ppt/slides/slide25.xml" Id="R03fb4c6b7fb444e5" /><Relationship Type="http://schemas.openxmlformats.org/officeDocument/2006/relationships/slide" Target="/ppt/slides/slide26.xml" Id="R0d65c50aff834a96" /><Relationship Type="http://schemas.openxmlformats.org/officeDocument/2006/relationships/slide" Target="/ppt/slides/slide27.xml" Id="R70989523bcf94e3d" /><Relationship Type="http://schemas.openxmlformats.org/officeDocument/2006/relationships/slide" Target="/ppt/slides/slide28.xml" Id="R36543a7eb50d47ce" /><Relationship Type="http://schemas.openxmlformats.org/officeDocument/2006/relationships/slide" Target="/ppt/slides/slide29.xml" Id="Rc5e702843034469c" /><Relationship Type="http://schemas.openxmlformats.org/officeDocument/2006/relationships/slide" Target="/ppt/slides/slide30.xml" Id="R68c524f55d5d4b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0f07f1417749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8ef40957294777" /><Relationship Type="http://schemas.openxmlformats.org/officeDocument/2006/relationships/notesMaster" Target="/ppt/notesMasters/notesMaster1.xml" Id="R10d2f80a3c684e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ed41eea0f8f4bcf" /><Relationship Type="http://schemas.openxmlformats.org/officeDocument/2006/relationships/notesMaster" Target="/ppt/notesMasters/notesMaster1.xml" Id="R647c958be1104c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8c21ec65e14a76" /><Relationship Type="http://schemas.openxmlformats.org/officeDocument/2006/relationships/notesMaster" Target="/ppt/notesMasters/notesMaster1.xml" Id="Rcdc6b4fb8bef410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45df24b1e04384" /><Relationship Type="http://schemas.openxmlformats.org/officeDocument/2006/relationships/notesMaster" Target="/ppt/notesMasters/notesMaster1.xml" Id="Rea5746df774348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eced418f1843b7" /><Relationship Type="http://schemas.openxmlformats.org/officeDocument/2006/relationships/notesMaster" Target="/ppt/notesMasters/notesMaster1.xml" Id="R06071cfd81dc4e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d36b7d4d5842a3" /><Relationship Type="http://schemas.openxmlformats.org/officeDocument/2006/relationships/notesMaster" Target="/ppt/notesMasters/notesMaster1.xml" Id="R65228665a4bf4e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b97f02ba0848ac" /><Relationship Type="http://schemas.openxmlformats.org/officeDocument/2006/relationships/notesMaster" Target="/ppt/notesMasters/notesMaster1.xml" Id="Rb7f22705512540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2cdfd71eb84908" /><Relationship Type="http://schemas.openxmlformats.org/officeDocument/2006/relationships/notesMaster" Target="/ppt/notesMasters/notesMaster1.xml" Id="R5ce491197761482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900c777c6de4b0c" /><Relationship Type="http://schemas.openxmlformats.org/officeDocument/2006/relationships/notesMaster" Target="/ppt/notesMasters/notesMaster1.xml" Id="R95060b7460c04e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11d848fe7a453e" /><Relationship Type="http://schemas.openxmlformats.org/officeDocument/2006/relationships/notesMaster" Target="/ppt/notesMasters/notesMaster1.xml" Id="Reeb5b9c4eb9746a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e55b76f1074ef7" /><Relationship Type="http://schemas.openxmlformats.org/officeDocument/2006/relationships/notesMaster" Target="/ppt/notesMasters/notesMaster1.xml" Id="R9d92ff80222d40b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6be3933a0f74f99" /><Relationship Type="http://schemas.openxmlformats.org/officeDocument/2006/relationships/notesMaster" Target="/ppt/notesMasters/notesMaster1.xml" Id="R7929adf4a7274da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ca81656fbde42c3" /><Relationship Type="http://schemas.openxmlformats.org/officeDocument/2006/relationships/notesMaster" Target="/ppt/notesMasters/notesMaster1.xml" Id="R405f3b552a25431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2242823c69e48f5" /><Relationship Type="http://schemas.openxmlformats.org/officeDocument/2006/relationships/notesMaster" Target="/ppt/notesMasters/notesMaster1.xml" Id="R9c730f9a3f8b42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abc0a22a604460a" /><Relationship Type="http://schemas.openxmlformats.org/officeDocument/2006/relationships/notesMaster" Target="/ppt/notesMasters/notesMaster1.xml" Id="Rd289ada44efa46b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f23f2286ea14caf" /><Relationship Type="http://schemas.openxmlformats.org/officeDocument/2006/relationships/notesMaster" Target="/ppt/notesMasters/notesMaster1.xml" Id="R95a6a3b03365421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8923e092ffc4a53" /><Relationship Type="http://schemas.openxmlformats.org/officeDocument/2006/relationships/notesMaster" Target="/ppt/notesMasters/notesMaster1.xml" Id="Re8aa5fbd48c2420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fbab269648c4b04" /><Relationship Type="http://schemas.openxmlformats.org/officeDocument/2006/relationships/notesMaster" Target="/ppt/notesMasters/notesMaster1.xml" Id="R400f63f318e44fb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9e3cc97e25142cc" /><Relationship Type="http://schemas.openxmlformats.org/officeDocument/2006/relationships/notesMaster" Target="/ppt/notesMasters/notesMaster1.xml" Id="R854dbd5f7b8c407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9c55824666243ca" /><Relationship Type="http://schemas.openxmlformats.org/officeDocument/2006/relationships/notesMaster" Target="/ppt/notesMasters/notesMaster1.xml" Id="R6fcbf97c16f14a8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293145096b8468a" /><Relationship Type="http://schemas.openxmlformats.org/officeDocument/2006/relationships/notesMaster" Target="/ppt/notesMasters/notesMaster1.xml" Id="R66827b3bf5654ec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2cecc7195d54540" /><Relationship Type="http://schemas.openxmlformats.org/officeDocument/2006/relationships/notesMaster" Target="/ppt/notesMasters/notesMaster1.xml" Id="R747fb13f00fd442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30178f5a0d846d8" /><Relationship Type="http://schemas.openxmlformats.org/officeDocument/2006/relationships/notesMaster" Target="/ppt/notesMasters/notesMaster1.xml" Id="R30daa5d31174435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9c3063e2a9e4ec4" /><Relationship Type="http://schemas.openxmlformats.org/officeDocument/2006/relationships/notesMaster" Target="/ppt/notesMasters/notesMaster1.xml" Id="R4c8c9d2c8aaa43e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e835a459ba649cc" /><Relationship Type="http://schemas.openxmlformats.org/officeDocument/2006/relationships/notesMaster" Target="/ppt/notesMasters/notesMaster1.xml" Id="R591cad304d5940b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a530cae242e4007" /><Relationship Type="http://schemas.openxmlformats.org/officeDocument/2006/relationships/notesMaster" Target="/ppt/notesMasters/notesMaster1.xml" Id="Raf2e96994f404d4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84d4a01a5284485" /><Relationship Type="http://schemas.openxmlformats.org/officeDocument/2006/relationships/notesMaster" Target="/ppt/notesMasters/notesMaster1.xml" Id="Rfa603c2131bd4ee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fc64381ec0643e1" /><Relationship Type="http://schemas.openxmlformats.org/officeDocument/2006/relationships/notesMaster" Target="/ppt/notesMasters/notesMaster1.xml" Id="Rc2652eb280c1488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9ca20d698494da6" /><Relationship Type="http://schemas.openxmlformats.org/officeDocument/2006/relationships/notesMaster" Target="/ppt/notesMasters/notesMaster1.xml" Id="R39a6cfc7cc17478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be7ea45b0244685" /><Relationship Type="http://schemas.openxmlformats.org/officeDocument/2006/relationships/notesMaster" Target="/ppt/notesMasters/notesMaster1.xml" Id="R3312ec5c479f46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的“正态分布”学习单元。本套课件共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讲稿】明确告诉学生：本单元只训练“正态分布”。先解释知识范围，再用一句话建立核心判断，最后示范标准方法。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【互动提问】请用自己的话复述“画草图决定尾部与方向”，并举一个会触发“左右尾混淆”的错误例子。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X~N(1,4)，观测值 x=3 的标准分数 z= 选项为 A.1；B.−1；C.2；D.0。讲解时强调：画草图决定尾部与方向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【预期回答】学生能说出“标准化—查概率—反推原变量”中的起始动作，并避开“左右尾混淆”。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分步讲评：先重述题目条件，再逐步示范“标准化—查概率—反推原变量”，最后给出正确结论“1”。完整解析：z=(x−μ)/σ=(3−1)/2=1。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Paper｜M1·标准化。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【预期回答】学生能把失分归入“左右尾混淆”或更精确的个人错因，并写出可执行检查动作。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讲稿】逐项解释“正态分布”中的专有名词、符号、对象和单位。特别强调：左右尾混淆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讲稿】用“条件—表示—方法—核验”重建本知识点。示范时逐步引用：标准化—查概率—反推原变量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讲稿】带学生逐句读取任务，不先求答案。要求指出材料中的有效条件，再按“标准化—查概率—反推原变量”作答。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讲稿】先展示错误路径，再用解析链复原第一失分点。禁止只说“粗心”；必须落到“左右尾混淆”或更精确的动作。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Y~N(4,25)，由对称性 P(Y&lt;4)= 选项为 A.0.5；B.0；C.1；D.−0.5。讲解时强调：画草图决定尾部与方向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【预期回答】学生能说出“标准化—查概率—反推原变量”中的起始动作，并避开“左右尾混淆”。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分步讲评：先重述题目条件，再逐步示范“标准化—查概率—反推原变量”，最后给出正确结论“0.5”。完整解析：正态分布关于均值 4 对称，均值两侧面积各占一半。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Paper｜M1·正态对称性。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【预期回答】学生能把失分归入“左右尾混淆”或更精确的个人错因，并写出可执行检查动作。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讲稿】逐项解释“正态分布”中的专有名词、符号、对象和单位。特别强调：左右尾混淆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讲稿】用“条件—表示—方法—核验”重建本知识点。示范时逐步引用：标准化—查概率—反推原变量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讲稿】带学生逐句读取任务，不先求答案。要求指出材料中的有效条件，再按“标准化—查概率—反推原变量”作答。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讲稿】先展示错误路径，再用解析链复原第一失分点。禁止只说“粗心”；必须落到“左右尾混淆”或更精确的动作。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Paper｜M1·正态对称性；用于知识范围与设问结构校准，题目身份为DSE原创模考题，不冒充历届真题（访问日期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Q21：【原创情境迁移｜启德体育园2026运营】以下参数为“正态分布”训练所设，不是官方资料中的实际数据：某观测值 x 的总体均值 μ=70、标准差 σ=14，且 z=(x−μ)/σ=1.5，则 x= 选项为 A.77；B.84；C.105；D.91。讲解时强调：画草图决定尾部与方向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【预期回答】学生能说出“标准化—查概率—反推原变量”中的起始动作，并避开“左右尾混淆”。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分步讲评：先重述题目条件，再逐步示范“标准化—查概率—反推原变量”，最后给出正确结论“91”。完整解析：x=μ+zσ=70+1.5×14=91。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Paper｜M1·z分数解释。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【预期回答】学生能把失分归入“左右尾混淆”或更精确的个人错因，并写出可执行检查动作。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讲稿】逐项解释“正态分布”中的专有名词、符号、对象和单位。特别强调：左右尾混淆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讲稿】用“条件—表示—方法—核验”重建本知识点。示范时逐步引用：标准化—查概率—反推原变量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讲稿】带学生逐句读取任务，不先求答案。要求指出材料中的有效条件，再按“标准化—查概率—反推原变量”作答。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讲稿】先展示错误路径，再用解析链复原第一失分点。禁止只说“粗心”；必须落到“左右尾混淆”或更精确的动作。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Paper｜M1·z分数解释；用于知识范围与设问结构校准，题目身份为DSE原创模考题，不冒充历届真题（访问日期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95605e414341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d855a461624eb4" /><Relationship Type="http://schemas.openxmlformats.org/officeDocument/2006/relationships/slideLayout" Target="/ppt/slideLayouts/slideLayout1.xml" Id="R7348b1651ea74fd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48b1651ea74fd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5e9cf56cd44e8" /><Relationship Type="http://schemas.openxmlformats.org/officeDocument/2006/relationships/image" Target="/ppt/media/image.png" Id="R9629c6abbc384a18" /><Relationship Type="http://schemas.openxmlformats.org/officeDocument/2006/relationships/notesSlide" Target="/ppt/notesSlides/notesSlide1.xml" Id="Refc538726acf43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86f00daa6a4994" /><Relationship Type="http://schemas.openxmlformats.org/officeDocument/2006/relationships/image" Target="/ppt/media/image2.png" Id="R4dcca9b0b9054559" /><Relationship Type="http://schemas.openxmlformats.org/officeDocument/2006/relationships/notesSlide" Target="/ppt/notesSlides/notesSlide2.xml" Id="R6182958f8c094f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c09be532904744" /><Relationship Type="http://schemas.openxmlformats.org/officeDocument/2006/relationships/image" Target="/ppt/media/image3.png" Id="R4b6bc80ef8e04dd4" /><Relationship Type="http://schemas.openxmlformats.org/officeDocument/2006/relationships/notesSlide" Target="/ppt/notesSlides/notesSlide3.xml" Id="Rb989f11c4ca249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b9db155dfa470a" /><Relationship Type="http://schemas.openxmlformats.org/officeDocument/2006/relationships/image" Target="/ppt/media/image4.png" Id="R45f3ec85a8514e35" /><Relationship Type="http://schemas.openxmlformats.org/officeDocument/2006/relationships/notesSlide" Target="/ppt/notesSlides/notesSlide4.xml" Id="R84420933a0bb443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285eea51304aa7" /><Relationship Type="http://schemas.openxmlformats.org/officeDocument/2006/relationships/image" Target="/ppt/media/image5.png" Id="R248e686715e5440a" /><Relationship Type="http://schemas.openxmlformats.org/officeDocument/2006/relationships/notesSlide" Target="/ppt/notesSlides/notesSlide5.xml" Id="Rb500cda3cade4e0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75e41af6c4644" /><Relationship Type="http://schemas.openxmlformats.org/officeDocument/2006/relationships/image" Target="/ppt/media/image6.png" Id="R7cc2556a9d4a446e" /><Relationship Type="http://schemas.openxmlformats.org/officeDocument/2006/relationships/notesSlide" Target="/ppt/notesSlides/notesSlide6.xml" Id="R0482c56012eb4c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657f932d0414c" /><Relationship Type="http://schemas.openxmlformats.org/officeDocument/2006/relationships/image" Target="/ppt/media/image7.png" Id="R0a5306cc770b4dd3" /><Relationship Type="http://schemas.openxmlformats.org/officeDocument/2006/relationships/notesSlide" Target="/ppt/notesSlides/notesSlide7.xml" Id="R3ab0886ef92149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67bff20844381" /><Relationship Type="http://schemas.openxmlformats.org/officeDocument/2006/relationships/image" Target="/ppt/media/image8.png" Id="Rdd434f374b4c4d19" /><Relationship Type="http://schemas.openxmlformats.org/officeDocument/2006/relationships/notesSlide" Target="/ppt/notesSlides/notesSlide8.xml" Id="Ra881c5b5c3894a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6fe89f4ea4f4f" /><Relationship Type="http://schemas.openxmlformats.org/officeDocument/2006/relationships/image" Target="/ppt/media/image9.png" Id="Rec42d77c5c8f4a5c" /><Relationship Type="http://schemas.openxmlformats.org/officeDocument/2006/relationships/notesSlide" Target="/ppt/notesSlides/notesSlide9.xml" Id="R160a6177baa34d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dd3af811d4aef" /><Relationship Type="http://schemas.openxmlformats.org/officeDocument/2006/relationships/image" Target="/ppt/media/image10.png" Id="R3eb2e122d0194927" /><Relationship Type="http://schemas.openxmlformats.org/officeDocument/2006/relationships/notesSlide" Target="/ppt/notesSlides/notesSlide10.xml" Id="R2217c380980349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12f9cb07d04313" /><Relationship Type="http://schemas.openxmlformats.org/officeDocument/2006/relationships/image" Target="/ppt/media/image11.png" Id="R00bc1494d56443a5" /><Relationship Type="http://schemas.openxmlformats.org/officeDocument/2006/relationships/notesSlide" Target="/ppt/notesSlides/notesSlide11.xml" Id="Rbe845d863a7c4f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8ffb77d984c6e" /><Relationship Type="http://schemas.openxmlformats.org/officeDocument/2006/relationships/image" Target="/ppt/media/image12.png" Id="Rdc117b6b397b4643" /><Relationship Type="http://schemas.openxmlformats.org/officeDocument/2006/relationships/notesSlide" Target="/ppt/notesSlides/notesSlide12.xml" Id="R1588326db279487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b9b69b4f014836" /><Relationship Type="http://schemas.openxmlformats.org/officeDocument/2006/relationships/image" Target="/ppt/media/image13.png" Id="R52e9efdf464142ca" /><Relationship Type="http://schemas.openxmlformats.org/officeDocument/2006/relationships/notesSlide" Target="/ppt/notesSlides/notesSlide13.xml" Id="R82d4a8a522a944b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c6ba5c4604c0f" /><Relationship Type="http://schemas.openxmlformats.org/officeDocument/2006/relationships/image" Target="/ppt/media/image14.png" Id="Rf6c0dddd61e646e6" /><Relationship Type="http://schemas.openxmlformats.org/officeDocument/2006/relationships/notesSlide" Target="/ppt/notesSlides/notesSlide14.xml" Id="R96cc713fb04b486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1c9ee0b734c3c" /><Relationship Type="http://schemas.openxmlformats.org/officeDocument/2006/relationships/image" Target="/ppt/media/image15.png" Id="R7d146ada43eb4ead" /><Relationship Type="http://schemas.openxmlformats.org/officeDocument/2006/relationships/notesSlide" Target="/ppt/notesSlides/notesSlide15.xml" Id="Rabf5d8df0f9a48d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cb1129c494157" /><Relationship Type="http://schemas.openxmlformats.org/officeDocument/2006/relationships/image" Target="/ppt/media/image16.png" Id="R52b81c870a534138" /><Relationship Type="http://schemas.openxmlformats.org/officeDocument/2006/relationships/notesSlide" Target="/ppt/notesSlides/notesSlide16.xml" Id="R2e9c9cda293e44b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d25e0499e4d3c" /><Relationship Type="http://schemas.openxmlformats.org/officeDocument/2006/relationships/image" Target="/ppt/media/image17.png" Id="R025d63ca56dd41f1" /><Relationship Type="http://schemas.openxmlformats.org/officeDocument/2006/relationships/notesSlide" Target="/ppt/notesSlides/notesSlide17.xml" Id="R563a89c5e7b947e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c0d22f7054f9d" /><Relationship Type="http://schemas.openxmlformats.org/officeDocument/2006/relationships/image" Target="/ppt/media/image18.png" Id="Rb55db408057449e9" /><Relationship Type="http://schemas.openxmlformats.org/officeDocument/2006/relationships/notesSlide" Target="/ppt/notesSlides/notesSlide18.xml" Id="Rbf6d45998650445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3c01571957451e" /><Relationship Type="http://schemas.openxmlformats.org/officeDocument/2006/relationships/image" Target="/ppt/media/image19.png" Id="R47e5e1287c2441d4" /><Relationship Type="http://schemas.openxmlformats.org/officeDocument/2006/relationships/notesSlide" Target="/ppt/notesSlides/notesSlide19.xml" Id="R5067f0468bad4ae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72d40f8654b2f" /><Relationship Type="http://schemas.openxmlformats.org/officeDocument/2006/relationships/image" Target="/ppt/media/image20.png" Id="R7ad6cbd8a5944b74" /><Relationship Type="http://schemas.openxmlformats.org/officeDocument/2006/relationships/notesSlide" Target="/ppt/notesSlides/notesSlide20.xml" Id="R0c648c0ea4ec4b1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6273a515c4a82" /><Relationship Type="http://schemas.openxmlformats.org/officeDocument/2006/relationships/image" Target="/ppt/media/image21.png" Id="R78ba88b5f04548c4" /><Relationship Type="http://schemas.openxmlformats.org/officeDocument/2006/relationships/notesSlide" Target="/ppt/notesSlides/notesSlide21.xml" Id="Raf7a8491be8b468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220ea6312450c" /><Relationship Type="http://schemas.openxmlformats.org/officeDocument/2006/relationships/image" Target="/ppt/media/image22.png" Id="Rda4435a1fd0f4f7f" /><Relationship Type="http://schemas.openxmlformats.org/officeDocument/2006/relationships/notesSlide" Target="/ppt/notesSlides/notesSlide22.xml" Id="Rcfd125fd8ab8424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30068dea864c18" /><Relationship Type="http://schemas.openxmlformats.org/officeDocument/2006/relationships/image" Target="/ppt/media/image23.png" Id="Rb741db36223b4126" /><Relationship Type="http://schemas.openxmlformats.org/officeDocument/2006/relationships/notesSlide" Target="/ppt/notesSlides/notesSlide23.xml" Id="Ra34f102ea706468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dfe8887d0f4b5a" /><Relationship Type="http://schemas.openxmlformats.org/officeDocument/2006/relationships/image" Target="/ppt/media/image24.png" Id="R12953c3ae2db4dcd" /><Relationship Type="http://schemas.openxmlformats.org/officeDocument/2006/relationships/notesSlide" Target="/ppt/notesSlides/notesSlide24.xml" Id="R395e8d3a76f7435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4e53c72f043f7" /><Relationship Type="http://schemas.openxmlformats.org/officeDocument/2006/relationships/image" Target="/ppt/media/image25.png" Id="R0fa2eb5db8fc4024" /><Relationship Type="http://schemas.openxmlformats.org/officeDocument/2006/relationships/notesSlide" Target="/ppt/notesSlides/notesSlide25.xml" Id="R622b2b8b328640a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1ad9521634089" /><Relationship Type="http://schemas.openxmlformats.org/officeDocument/2006/relationships/image" Target="/ppt/media/image26.png" Id="R2ba4d8405f424f45" /><Relationship Type="http://schemas.openxmlformats.org/officeDocument/2006/relationships/notesSlide" Target="/ppt/notesSlides/notesSlide26.xml" Id="R2127380d4854463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61bd952dd842d4" /><Relationship Type="http://schemas.openxmlformats.org/officeDocument/2006/relationships/image" Target="/ppt/media/image27.png" Id="R7ede2bef8a744337" /><Relationship Type="http://schemas.openxmlformats.org/officeDocument/2006/relationships/notesSlide" Target="/ppt/notesSlides/notesSlide27.xml" Id="R75d418ad16c94d3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6b3db6a1b4bc2" /><Relationship Type="http://schemas.openxmlformats.org/officeDocument/2006/relationships/image" Target="/ppt/media/image28.png" Id="R52e9cb2e79f6493a" /><Relationship Type="http://schemas.openxmlformats.org/officeDocument/2006/relationships/notesSlide" Target="/ppt/notesSlides/notesSlide28.xml" Id="R94cbac0470e5486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d91ec440e41c3" /><Relationship Type="http://schemas.openxmlformats.org/officeDocument/2006/relationships/image" Target="/ppt/media/image29.png" Id="R77ecadefe6954cb8" /><Relationship Type="http://schemas.openxmlformats.org/officeDocument/2006/relationships/notesSlide" Target="/ppt/notesSlides/notesSlide29.xml" Id="R4abc513b2ce640d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f100c1aba54798" /><Relationship Type="http://schemas.openxmlformats.org/officeDocument/2006/relationships/image" Target="/ppt/media/image30.png" Id="R1b9255b361024f77" /><Relationship Type="http://schemas.openxmlformats.org/officeDocument/2006/relationships/notesSlide" Target="/ppt/notesSlides/notesSlide30.xml" Id="R4d5cf89d8a2d498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91CED0-D985-4AC7-B772-24993734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B8946-CE27-4B0D-8AFA-B37ADAF4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DCF5D4-6D20-48B8-A6BF-2D2D28DF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407B9C-316C-4D98-9E6F-7A0336B5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D7D4E-3547-41E0-BE4B-98CFCC3F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标准化、区间概率、分位点和近似。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A7223-B401-404E-BBF8-29913B631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2F93CD-6F84-4CDC-B8E3-A346DA68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E1DCB-54F7-4D69-9B5E-6B15AF32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A0AB0-D82F-4A40-A851-A6253621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29c6abbc384a1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AB8EB8-E9CA-4E89-888B-37DF8234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AA7221-8CD4-4D81-AAB8-385C57F7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FCD72-B260-4904-8908-8CE04CBA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3831E-7570-47BB-BCF2-77855E4E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86F15C-429F-469F-8B39-743E83D5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041E92-1D28-4213-B21D-A0DCC32D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644DC5-9548-4269-8A7C-8D939AAF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46DC9-4B34-40DF-B047-4D4A7D9F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7D5D27-D94A-47DE-95D5-05A07B34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732628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8E71DF-4B8A-473F-B1C1-0F901505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C9B787-C1D3-4550-B399-FDBF4A69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ca9b0b90545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73442-2700-4A3D-8225-08EB8A3B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31C76-2F1D-4F1A-ADF2-30CB72A97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2657D-6A50-43C0-A603-6F2368FC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6C405-9E89-45EB-8052-3E29416A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A7D74D-F292-4E8D-94EC-BEC479F1D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46FAE-19F3-400E-86F5-93358B4F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0F6899-3EA7-4A4E-AB5D-A1D2B0D2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547CC-EE22-4173-A5E9-D7FE37FE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A1537-1F9E-4D53-AC01-F36165B7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8D2231-F532-48AC-94D6-30006871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289E7-FB23-421E-84DF-6F45AC1B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DA0395-A4A5-471D-A82D-0EBDC757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03CABA-4750-4F90-BDFA-18C34866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0B9C5-9C9A-4259-B33F-9800CD477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02B3A5-BF40-4A88-AD88-459195C0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A9D548-9583-4E1D-BF6D-F01F4E25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13D990-4C1A-428C-A575-4770B53A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成功标准｜画草图决定尾部与方向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B4674B-6433-4D99-8601-F30D6F89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BDC98E-D6DB-460E-9CD7-14562F28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675D10-7C15-4DA5-AB0D-B099B52A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443312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6919B8-83C8-4537-A89C-BBD4756FA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0588F3-BC74-4E49-AD45-AAD1DF29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bc80ef8e04d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4CB97-3C3F-464A-9FA3-8BDE377D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242BC5-0C85-4B49-82AB-51E84884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31CCE4-5B3D-43A8-AB7B-E4139461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AED21-D38F-4B3E-8084-9D659D29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771131-0249-4A05-B523-AFA55B8C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2A0A8-20FC-49E4-8D09-883B06AD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边界提醒｜左右尾混淆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EFBDF2-5A7D-4DD6-A61A-E4BF641F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6829A6-32C2-4289-B987-3151D5BB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5D012-069B-437F-B685-77DE0543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标准化、区间概率、分位点和近似。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BF8EB-D09C-441C-9F3C-C680BAF9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25B1EA-BA3C-4748-835F-A8D80316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7F187C-2271-4433-981A-D73E2F09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291FA-A5E5-42E9-959A-BA8AD31F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Paper｜M1·标准化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22B8C6-D761-4085-BDC7-B85D9EEF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46A474-78F8-4D1D-8FD2-988C3941B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43ECA4-EC3D-450D-B8F0-DE13C093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22BDE0-5A4A-46FE-8C39-A3CB11AA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909253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9ECEAC-16DF-4C6B-8F90-F3001645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9485D-7A1D-4003-8D46-01FA4243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3ec85a8514e3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E2F29-83D7-493C-AF18-6F13D6F1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1B3D7C-DC7C-4AC4-B9E3-D337F12E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CD679-A522-4C6E-B1C2-5B3DD047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能解释“画草图决定尾部与方向”，并识别一个反例或边界。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48E25D-A0FA-4281-A143-1C5E6DC6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4C938-DBCB-4DB2-AB25-3430C0F5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77DB8E-9F69-4F8A-A15B-333C7CE7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1493F-1BFF-4FDF-8FFF-8D0C68FAE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高频错因：左右尾混淆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FE18EC-047D-4E11-9B43-9C3DE1D0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AB117-EDDF-4D24-8296-EAFF67D0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0213FB-3D00-49FD-9FB8-0EA58080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2BD64-ED19-4973-A4B2-7BC91EEE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420046-DF0F-4C4C-8247-9B5CF5C8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68D228-8A0A-48A1-8A53-FE14AB6F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8529B5-29D8-46D6-B4C4-9A90BC37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466344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59DA41-8895-450E-9BCD-D56E9FFF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25041-B999-4F7E-8FAC-A776E3E5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e686715e544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01799-DD58-4DEA-9691-1C5A9F3C6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D8433-8C98-4E25-8DD7-E7251310A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E9AAB-6583-498E-AA84-C03A8AA1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045CFE-0E33-477E-8E07-A6A94317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C6DA62-5FF3-4063-8EC6-D93760485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B62992-3312-4408-80BB-D57E18A6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4452C-3A4B-478C-9375-56035D022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352DC2-2ABE-48FA-9B0A-153E97B7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82CE30-5A38-4713-A082-30515E55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反推原变量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97CC5A-73A3-4A3B-B7E3-2B3DD02B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DC871-564A-4ACB-AE69-099D2050C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0227E2-DE18-45C0-934A-FABA9ED0D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E48D72-BDF9-47BF-95F2-C70906F3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0DF43B-1706-4E2B-81E2-C768617F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643D65-0028-4DD0-8B66-3D42029E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解析：z=(x−μ)/σ=(3−1)/2=1。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7B7608-E6A3-4A7A-992E-DA2B88EE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AF593B-80AC-4220-8D91-F2D1FDDE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215BE9-0193-4C33-AA95-CD2274464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43DDF5-BF27-4830-9B5E-6D8295A4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878870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786D2C-A810-4502-B33E-5285392C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82822-AA93-43B9-934E-34E20F73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2556a9d4a44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3F1B5-0EDD-4992-9FFA-5148B185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2D165F-3E11-42AF-9033-76256C34D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2B1276-AB42-4A07-AD83-4F47F640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C5FF11-1047-4F30-BBA5-711DF075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38811-A2D2-4ABD-8B0A-CCEED5C1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C1D810-56C2-4BFE-8DB7-775344F2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85290-A30B-4670-8B9B-2751A8CB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82BA56-66D6-4474-B255-0A1722FA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2C4A2-8DC0-4023-A319-8E627137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11206-8BF4-4F10-856E-0F9121F8A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57AE91-1202-4B95-949A-A2D845A4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016495-7551-4ED1-959F-197D1124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636CA-8710-4C89-A958-DBEF8083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09224B-AF73-473F-811D-44F5D587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B33E21-5DED-488D-A8D3-DAF326BD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07D7BE-E696-443F-A9A1-A9ED82AC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1512B5-E4AF-4775-9D23-46662FFF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E1B4AC-4C31-47A3-92C9-28B8A58F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6A93E1-F21F-488B-AF90-FC167CA0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133593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6FBDB7-592C-48FB-A8A0-F8A7721E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AA4FE8-2D1D-4605-BAFB-CE009A40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5306cc770b4d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F70320-0CC7-410F-AA69-7BC704B1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7456A-ACD2-4A7F-AC9F-37A2F2E8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F10E8A-A29E-41F7-B92F-C5E86A33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923CF-9E4F-4731-8982-8DCDEAC9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FFBDC-679E-4408-AB72-1A6A2290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D5332E-7C2F-4E07-94A9-02F42953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BE6F43-6460-4E5E-B5EC-F24DC8C8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09EDC4-D710-490F-BFCA-AFA5CF4B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45B0A3-CF1A-4AA6-BCE3-7F39E8B42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4153DD-796D-4596-9A97-A1BE0152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CFA3F2-02C2-4DE7-9206-7F7838D3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1A50EB-D8DB-4788-B996-DB7F8EDE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909297-4CF3-4FF8-A8E1-C55EE72A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F2867F-2E3D-440B-BA17-7CDF7062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72C313-B244-4DF1-9A25-49E92A7D9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076807-0152-4E9C-B16A-99A4B81B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9D7E49-9B45-4723-A083-1CD5E962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510183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19310C-CD0C-4D76-A166-3F8F6C0E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4F0C5B-C22B-47F7-AB68-3D7C59FD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434f374b4c4d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C0D80-F284-444E-99E5-66F68801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51F5E-EA60-4B6D-A94F-1177066B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5CBCD0-9A9C-4114-897E-747C8C10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C01281-0C7B-4973-A098-707706EA2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1502B-C99B-4BE4-9DDA-5B99E281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5A124E-82BB-4EDE-9C94-88919B0AC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50225B-644B-4818-9CDC-C2E9A85F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D9B336-BEA3-45A8-92DD-31868ABD4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B3AE5-3367-4097-A3D7-395D3A3B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749393-6244-4CC2-9D6D-600CE153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3091D-3CD9-472D-93DF-60542562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DA1079-A686-45DB-8533-6063D185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0B87CB-8589-4300-AA61-14037E002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36EBB4-C8FA-4B1B-824A-E7E7C14F4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389C6B-83E1-4789-8B03-3AEC6B9A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1D50F-042D-4CE7-B121-2539B18D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72CC00-CDD3-48EA-A2C1-58AED9A3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621831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DFC483-9BFF-4932-9534-A4A6E0D5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CE8B5-A2C6-420C-A316-CCA48CCD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2d77c5c8f4a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864C8-9496-4D2B-A942-BE02FD76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34FF7-9398-485D-98E4-2498EEB1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F7190-F185-417B-9DE9-DCAA39CA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B7A9D-4331-47DA-B32B-3CC4CBD8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X~N(2,9)，观测值 x=5 的标准分数 z=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778420-233B-458B-BCD9-790DA8B4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D086E3-E80A-4656-81B4-CB4C5C41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8E813-CCFF-42CC-9CC4-9BBF2D41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5F823F-588D-4917-B0D1-7238F6A1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F6CCA6-E021-4EEC-B3D1-C093A6B4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8194F-3141-43C1-BA08-ED390CB9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5E7F1-2F53-47CE-8555-CC651D9C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BFF63B-5F32-42F2-9B36-AAD27344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C96986-7358-4705-81DB-5E4453FB1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01622F-E5BD-4C9E-9832-5EEEEADE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FC0BDD-B7F8-4001-A5F6-A909C08C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515A62-2BD6-4E47-B57D-13E0921F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E2D04B-246D-4CC1-A4EB-096E1D5A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757F8-6226-4F39-AB38-92651077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DB1C07-D09A-49F2-A7BC-587CC83DD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1191718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25FD97-32AE-4454-83DC-ED74FAD9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D8C08-DE83-4B77-BCB9-DA1077252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b2e122d01949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C0838-DEB9-4DE4-9A6A-E9A27611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48CB2-D73C-4DAA-8F2A-0830DE687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F6FFF-E69B-416E-BBEA-1A87BE2F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747E0-3C2B-4E42-906C-62FFF9DA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4BFCC-F49A-49D1-9039-224EBA1B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X~N(1,4)，观测值 x=3 的标准分数 z=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1262A-D328-4DB3-9063-EFD1C711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6BB68-81E3-4947-9736-7BD84E5A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D2EFF9-C454-4D16-A45E-3417984F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400596-DF60-4522-A06B-24C08B88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X~N(2,9)，观测值 x=5 的标准分数 z=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7BAC2F-DCB0-4278-BACD-5FE59E07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AD544C-3423-44AF-B659-7050B739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485C7A-7A7C-4888-B9C9-6BC346C5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E1CE6-97CB-4252-BCF8-6A5CC2E2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Y~N(3,16)，由对称性 P(Y&lt;3)=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88FB0A-4E31-4CFC-A88A-8AE2447B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BC7D76-0A8A-4052-9C21-3BE92A4C0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9864A4-B724-497A-9FFA-B012897D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6DC7D0-C738-465F-B5E3-393A98264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618386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77D01A-1A2C-43B6-876E-026C92D41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76B047-2791-49BF-9095-97061FED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bc1494d56443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56839-16C1-4F4D-BAB0-B572D2869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0125D-16AE-477C-A839-BDB329B1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355208-A72A-46C3-A947-7C8A0C4A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D6593C-5BC3-4E85-A123-3B66AE24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14D16-3187-4172-96F7-682626A0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056EB-B007-4F3A-B5B9-D5ADA086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37CE4-D3E5-4968-98B4-F34B1B4C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EBCAA-191A-4B8C-B750-4677D038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解析链：z=(x−μ)/σ=(5−2)/3=1。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93BBEB-1B7D-4EAC-B721-D651B2B7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E45226-7E73-4687-825A-1C7AFFC5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735069-73CA-4895-B32C-CDA9DBFA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09E728-CBD9-4274-96EB-08E9B987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052678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05CA55-9315-4D33-83DA-699F69AD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59891-6B47-43A4-B213-C178E821E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17b6b397b46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09340-1CF4-4339-8E82-69CB20E24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A48071-109C-40F2-893E-7289F3E7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C3FCE-B6D8-4DBC-9F97-D268FD41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80B8E-94A8-40E3-AB44-1AA5CB93C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Y~N(3,16)，由对称性 P(Y&lt;3)=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0E3B2-A3D0-4909-B062-D279E030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B34CF-AEA8-49FB-BAD7-1F713DE80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4AE3AA-0608-4B35-85FC-06AC8574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F43E4F-827A-48F6-9D9B-819318F2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A0582F-5FCB-4184-8382-D67AD4A4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C1E1C-3BC2-4A3F-9AEB-FDF712CD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60464-881D-470B-9ECF-96CFC40C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74010B-71C2-42D8-AE9A-1891E9903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8FD2F6-4BC9-4821-92D9-5BD5BFE4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9091015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953AF6-DB87-4138-BB1E-636382B8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04E514-DFA2-43B3-BAC9-0B1CAA01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9efdf464142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62F1B2-2B89-433F-8B7C-3CAC7294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86BC2-58BE-41F8-8517-9B03A1E54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F6C9E7-8485-41C2-A95A-0D0364AD8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能独立执行“标准化—查概率—反推原变量”，并说明每一步理由。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A754FC-0B82-4A1A-AB6F-7AD777E1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D2E4C-6DF2-40C4-A8C1-C9B6D7CF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83CE9-6B07-4B3E-83F6-90B8B148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B0D517-D157-4ADC-ADAE-087C533A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高频错因：左右尾混淆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51101D-8A93-418A-96C9-858EBECA3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368125-E661-476C-8746-9081C4D7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41C74-0CE7-4726-BB72-3B527DCE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666D53-3AAC-4E81-841F-4040A2AE5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F06119-7930-4335-819B-AC9DB853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60C105-AE43-4D7C-BDAD-5FDADC1E5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B0B81-9B44-4D55-8664-2CA5267C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113937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C9A502-1960-4395-992F-41857CBA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FE025E-2E56-49B5-849A-D865471E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0dddd61e646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927D65-43B4-4C5F-8C59-128CDAFE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89BDEA-CF3E-4D3D-8AB9-15DF78BE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9D0301-5112-49CC-8FC7-5EF01E2C0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84492-E856-41BD-B01F-B2DF8233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2B5AB0-0F77-4396-8791-E5223C3E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603F82-E093-4197-B23C-D6F86B8D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682A50-5F0B-45A9-954B-2ADBA777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1D4ADC-CE07-4F1C-B56C-21581D4D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88FA71-086F-4156-82FE-04F7D2BCC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反推原变量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C67AB-5CB9-4727-90DB-18B9ECD9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5E2E89-5D2B-4F7A-A9F4-EC1123A6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AD8226-87CA-458C-9B77-D54888ABB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2EEE83-F075-44B4-9211-13083970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9BD13C-C7D7-4D6C-B683-DA4837CE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9D130B-0475-4AE9-94D2-0B96A0C45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解析：正态分布关于均值 4 对称，均值两侧面积各占一半。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AEAF2B-F35D-40C3-8E83-20D76C93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1D6284-160C-453F-9582-0B5BF37E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07F1D7-AE84-4707-B25F-FDBEC09C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754A39-66C0-46BE-B086-824CD0DA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027281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6E34C6-905D-428D-A8CB-510F4997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FC5DE4-42CC-4EDC-BDC3-3FA0ED6C6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46ada43eb4e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F0319C-1619-4DC3-8F9F-ACC6B0303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06B45-2EEE-4E3D-BB22-E86A3C9F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31860-26AC-4BE6-B141-119D0572E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16E33C-E546-4088-9EBE-DF1AC746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BA3BF-FBC9-4891-BD05-A80ECA97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AEE9AE-E461-43ED-B116-0F2BB394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2D3B81-0A8D-4D27-9205-B62BC7417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04E2ED-E3D6-4CDE-A651-46A6A0CB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9518E4-9E46-41BE-8302-7437D098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0BFAD9-21DE-4896-A20F-CE854B255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8C1DFF-E001-42BA-B9EE-84009DFC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1609F9-DD3E-4648-B869-2923BE03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36D49B-647D-4470-A6A2-E89C33BC9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86E1F5-1CF3-46E5-8662-CFE963D7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7A39E2-C310-45B1-8F7D-21F9494F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C4BDBF-2227-42CE-9593-41CEC238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0706A-3A6C-4096-A233-2F08F4CE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5CF158-42FE-4056-9E93-E1ABBA0A2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1418DF-F7E8-4635-AA5D-D9BF011F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7908707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452B72-8439-4581-BA2B-A8F842D2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A1C532-E446-492B-8DAA-D2B21EDF5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81c870a5341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0E6BE-E59D-43AD-827F-16012585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D603E-545D-479F-B714-6B5A917E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575E8-9925-4937-9DB1-85D8642D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FBE93-1EB4-40D5-8A68-251F0121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9C93B5-A1F1-4FF1-B04D-C782ED4F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08494-4C86-4881-9DB4-13AD3896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2EA422-090A-464F-B13E-A671800A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9A6D40-CB12-4A01-B991-6292D4E1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40A45-3089-42F2-A8F3-1701024F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7478F-886F-4A1F-BD49-CC85A2DCE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CC4E64-D05D-4341-99FE-4DD90C8D2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2E1EE1-540F-4DB6-A2E2-0ECAA846A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1543DE-21C0-41B1-AA27-8821C7A6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A20D4-0CFA-4321-8F7A-485D70C0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BA21E-8B99-4E37-B88F-40FB7EC7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127C85-2FD4-498C-816E-B01A9054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C5537F-76FB-4A5A-95E0-48A88FE84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371096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3EB59-49AB-44D1-B250-AD06A4F85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33AAB5-6E4C-4760-BC70-44736B9F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5d63ca56dd41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4EA8BA-058D-4D65-A156-C3D953AC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EDEDF4-69E1-46B0-A6F0-C037F1FD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B87BA-5A53-4630-A7C6-E6C274F1A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5D900C-2BBB-4D10-A96E-1837F37C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DECA4-ABF5-4F92-A6CB-AF59AED7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BEE139-A97D-441B-97A8-71AE1986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4D36BC-3EAB-4236-95FE-82B2E171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C71F1D-574E-4CEA-A9E9-BCA8A8C4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248745-0655-45FC-9A47-0B75F40B7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B74986-EDD8-4A09-9B0E-3EAA0354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140B05-1709-4EBA-A22E-72795DA4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B2B4F0-1A52-43DF-BCD4-9CAD717D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BFDC5-644A-4195-8C43-E96489E2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A9B077-6D28-41A4-A2BD-50A041A3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6DCF6D-4DCE-44AE-A490-B0E8AAAB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DEF4C4-DE62-4D3F-8DCC-F55B9B87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4F0398-EF2C-4DD4-ACF0-819DF1AF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1469130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F0BAD7-954E-4CB7-BB88-2A0DA1CBC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C6DA1-C5C4-4C90-8FEB-2826F2392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5db408057449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E92DB9-AE67-4655-97AA-BB86201FC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FABD72-56B7-4A4E-B4F5-F70CB950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4A9BC-26AC-4B2B-8D5E-5927C3D7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8AD81-B531-476A-B116-4E40EB0A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Y~N(5,36)，由对称性 P(Y&lt;5)=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7968A-9FE2-407C-91AF-55B628DA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Paper｜M1·正态对称性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D41A89-FAB5-4100-851F-AB0EC0BE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323E96-20A6-4152-8D56-72B394AC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1BAC55-7F98-42D8-94A8-86CBF9A0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C04A5-3BC8-4CA1-BBBC-F7A901DE3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26524A-BFA8-47F4-B7FB-E3E828774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A56F3D-C8F8-42E4-8848-7C9732FF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06EAFB-875F-47E5-9D5B-C30BCB15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FB4A7A-5E9E-4DAA-A47F-308E8BFF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9CAB82-608E-4A34-8D3D-C1910C292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14F03B-3D2B-4C5B-A981-BAB47682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873A66-C306-49B8-9AC4-6057E94F3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61E075-4E2C-4F80-BE72-235DD2991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055094-F746-47A4-A0C8-9F55A1AE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DA5629-556F-4DD8-8327-C5E5F5D18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8986763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C38925-4082-4DB7-A2A9-B1561BDA6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FD9215-1651-446D-B8F7-BCF6536B7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5e1287c2441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C86F7-6F68-423A-AC75-C5AD72478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E0677-E760-4E0C-BC29-BBD18B04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8704C-05D1-4826-83F4-FCC77B39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A1454-F280-4F1C-8CA1-3C28D31D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BE990-003F-4F5B-BCEA-269F73F4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Y~N(4,25)，由对称性 P(Y&lt;4)=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CECA04-D949-4954-94B4-15E31BFA3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D10722-B950-4AB5-8267-9CE9AD4F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CCFAFA-118F-434E-A5FA-3E2F3A80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912B9-8344-4A1D-B380-0DED03E4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Y~N(5,36)，由对称性 P(Y&lt;5)=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E6F591-BC21-4904-B547-066C1994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3A0599-680E-4F85-95B4-769987D1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ADBA9A-CE8A-4990-AC25-1C09F800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9D3671-D8CF-44EB-890B-228D3B58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某观测值 x 的总体均值 μ=60、标准差 σ=12，且 z=(x−μ)/σ=1.5，则 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68969E-70D1-41CF-A7FD-1F283D2BE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082577-A1B2-4724-9ADB-076177BE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A6E66C-C82F-4410-AA96-C98FE3AC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723316-B263-41EF-8FA6-32B02234C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7472008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2D38C0-E2BA-4DA4-8B2F-B59CF40A7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1EC732-F4EE-4F1D-95DC-C0782E0B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6cbd8a5944b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91DC89-1780-4857-BE14-DDCE329D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84447-6478-4EDF-9A61-BCD07158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9C8C3E-0DFE-4934-8D09-5A3529FB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046AE-F99C-4CF5-847F-EB2863AC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341D97-27A9-4551-AEF0-F2D1D7F6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A645A-3FE7-4AD7-820A-081099D8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6F22F-43AB-4898-97D5-17A74B56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800CCF-B867-4DD7-A14B-8083AD2C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解析链：正态分布关于均值 5 对称，均值两侧面积各占一半。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292011-0A8C-408A-AB13-1530B5D8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420589-CBA3-4AE2-9335-1A15A862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B2F4DE-C57A-480C-9661-E7C81980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4C88B0-C945-40FB-856F-05BDB82C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0561176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6990A9-9FB7-4D15-B208-81B9AC7D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F86890-81EF-4D23-8A38-FFD0BCDB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a88b5f04548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9C6F5A-6F11-418A-8706-5655DA834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5D3F4-A80F-4C27-9CF2-A319073C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ECAEE-5F8E-43C7-8609-ADC5D84F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98DFA-B86D-4999-89F4-5A0F83D9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某观测值 x 的总体均值 μ=60、标准差 σ=12，且 z=(x−μ)/σ=1.5，则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FF3B29-68F1-471D-B361-A9F8279B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EF5C5D-06DB-4D67-9D3E-573B9847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A7EBCB-57E3-477C-AD55-EB3BFEE6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74225-F02A-48C1-BCC5-DCFC628B5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D272F1-A7A0-48BA-A906-BE4AFA58D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06D5AD-0359-4917-8C1F-3E087CCE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1050E7-C25B-4834-AAA5-71710A85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33EE6E-A315-4E88-8E89-41D14200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B46C66-9E21-4F9F-88A0-C9D38522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3201994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6F7494-DA7A-43B8-894F-FCCD8615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9E5B7-4B8A-4BAB-B5E9-A737B04D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4435a1fd0f4f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627DD7-D855-4ACA-B46D-618B7BC3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45530-01E0-4A8C-B150-A14715BF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57C73-A9AA-4424-A74B-EE788618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BDCCB-1704-447A-805D-055ED1C7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CA1C3C-429D-4352-8138-63F61CB3E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1E351D-2156-4F70-AA9D-4F94E785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z=(x−μ)/σ=1.5，则 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DD1E62-DC24-401C-B1A3-8BB5AB637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高频错因：左右尾混淆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BF728-D98A-4E1B-839D-24D9BBAA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A1126-2162-4169-A332-63CFD89A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DD54C-3232-4032-8616-1F40141F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E60746-DC53-4E4B-8D52-CBBCD9B7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38609D-5239-462E-9E4C-ED2625BB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D9F3F-5C04-4388-B08B-3C1C5FFB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294CAB-3579-4D6C-BF84-7219999E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859689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D43BF3-A8A6-4219-A21B-A7CB8AA7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6C3043-91E2-4993-8AE9-FF26457D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1db36223b41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D3683-7667-4E37-AA6A-286E8769E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6B95B-9143-41C9-895A-41677A0EC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1470B-E382-4621-9D9B-251C554E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0A492D-C50E-43F3-A22F-4D686C57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6052E-A16F-489B-BC20-4CD391DBC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BD2FF6-815A-433C-97B4-BFF03EEE8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3A2F5B-8A49-4D82-992A-AAE7A1CA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查概率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93376-5CCA-43A4-8D50-900599BB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F6D1C3-0008-46F2-8128-E28A4DB0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反推原变量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1DB8C-05AE-4F8E-A8A4-F65F2F7B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A2EF9F-9FDC-41E5-9FD4-42094620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171ABF-8E9A-4BE7-82F2-05EECF36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9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z=(x−μ)/σ=1.5，则 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C90F93-CF84-4495-B875-E8AC369A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7DDC32-8EE0-43BB-86F3-8484176E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1D181E-BF48-427E-BE06-7DCF5307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正确结论：91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解析：x=μ+zσ=70+1.5×14=91。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583174-AC3E-45EC-B54A-75205173E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4D067-BFDD-4F76-8F75-0053E274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EE67AE-6FD0-46B8-8358-EFD5C616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66D269-0D48-4D78-8AB4-B06C039A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9962481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8517DB-C03E-4454-9DD8-425506E6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7195E-2E22-42BD-AF82-DFECB3E0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953c3ae2db4d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BAC10E-B305-4DBC-99F0-4408A3B7A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2B43B-B1DE-4C06-8165-6E4E7A1C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91E56-2565-46AC-AAE2-DE48EAD87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0E54AB-B159-4718-BB41-78CB9A87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70CF34-778A-4FA1-866C-1A6D0F09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80CE1C-97C1-4864-9527-CBE60D1F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0E656-A200-473D-90CF-C13D93DD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0B604F-4C89-4975-8A92-C0CE46DBE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67F416-AB5C-44DD-BBBC-05E25018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2FA801-F0FD-4409-80A8-4CD54A34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C1B0B-2641-4E20-B5C4-E72A8F0A2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69CC0-AD73-4C22-957F-3A76B1B4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963D5B-1F03-43C8-9D40-D07B1597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91D220-0808-4DAF-A4FE-CA8C42909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9E1E14-FFDF-463C-A228-9317C4BB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5DD1D9-DC58-4FB7-8716-6B3945DF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B4DAA0-0A73-4E9C-BF9C-BCA15A83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437DB6-FB74-49E6-9D6C-68EA4644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DC6E0A-8066-4F66-B0D1-25AAC7E0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118951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72BFD7-7A81-4906-9C0B-BBC51D5D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28AE8D-2CCC-4B97-B997-7852B9C08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2eb5db8fc40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BF2EE4-8AD1-48DA-984B-78A599C5E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1987D-ED83-44E4-B389-16FAB95FB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C8ED7-1CC4-46B6-A9EF-0FEBBDCD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E0AC0-42F6-4888-B4BE-3639E7E6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正态分布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E77FE-AD0D-47ED-9620-0E21C995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ED3299-623D-4454-A7BD-66E64CCB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38FACA-1963-47D3-87B6-BD2E31F0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9A45E9-56BC-433E-8C9D-A5F84109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A82D4-8328-48FF-B294-B2D5ADB4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F0510C-4FFC-41AB-807C-28430331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2F0B9-4ABA-450E-8929-9F733F63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20071F-B27D-44CC-8BB4-2BA2A846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C6F2F7-B1EA-46AB-B33C-61296BE2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A36604-3CB8-4198-A3E4-2B3218F16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2EF10-3A6C-46BA-A8D4-5F82A003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FDD0D7-9BC5-41E2-9BCF-BB60E08D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19253B-3FF9-4AA1-8083-E91E2184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3443524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FD8433-90CF-4667-B5E5-41BACC2A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F5925-206B-45AA-AD7D-02567483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a4d8405f424f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C7679-17A8-422F-A000-4373B5A8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A9260-4E70-4025-A264-D9AD8BAC4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823085-B8E2-432D-B133-7A8234D4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8B3C11-B928-4936-8F4F-232D22023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65A16-F1DC-4573-88B4-D60230A86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DD1D58-69AF-4277-B91F-61F3054D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77EAE9-061E-4D9E-A429-D40B790C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画草图决定尾部与方向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2A201-BA51-4F6C-8079-338FC1D4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B89392-D1F5-4805-83F1-147BBB15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63D12D-A3A0-4251-8344-DE993A70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标准化—查概率—反推原变量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CC384-D3F9-42A6-88A8-C0593EF5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B62BED-C28E-4B65-AA1F-854CC1F8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1CBDEB-C07B-4AC4-A531-ED8E18C9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检查：左右尾混淆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D5D58-7AF4-4D0A-9617-4EA96511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C55EB6-39EA-461E-BAD7-AA52A11D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14D777-E274-4AB0-949B-93F28953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BB626E-B961-4153-AAB2-20B43501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10189645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DCB3EC-A6BA-41F7-9B66-5B546329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F9B5BD-F6CC-4590-AE51-84CF7995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de2bef8a7443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EDC8B-9B10-4491-B940-D104F390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901271-819B-4E9D-9B50-FA0F0C2B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946903-8A4B-461D-89CC-3C69672EA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01FD1-5351-4A63-ADE8-F6132226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【原创情境迁移｜低空经济32项沙盒】以下参数为“正态分布”训练所设，不是官方资料中的实际数据：某观测值 x 的总体均值 μ=80、标准差 σ=16，且 z=(x−μ)/σ=1.5，则 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EFE8F-A463-4044-A8B7-9C04D60C6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Paper｜M1·z分数解释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8CD71E-3F0F-454E-94F0-E9177FA3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85E40-CCAF-489E-A0F1-10BCF5A8D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F24981-A3B4-43C6-81FC-31EB1A3B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2C063A-5C28-4F31-A166-FA90FB48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5C138-C786-487A-9439-8A4E61D6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40DC37-8725-42A0-8ED2-C7D74080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6CDC2-0A41-47B5-9336-1A8C9FA7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F750E4-BA9A-4FF0-8D87-5775ED2A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E1D337-CFFE-486B-B45A-11802A22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951821-4774-4A04-8B51-9D6F89A1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459118-7F6E-4709-876D-CEDDB9BC2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6C25A1-FCE9-4DA4-92CD-1674E781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9F5383-639E-4AF1-8DDA-31376B3C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08044B-6B19-44F4-BEB0-B986BE61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2019076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B02BC1-A22C-4E1A-B4E2-A2498CDA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84C86-7E15-4B7D-9145-BA7AB96C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9cb2e79f649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7F6D8F-BC4B-415A-BDDC-91DA9A01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BBE06-2790-4194-BFBF-D033BC4A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8DD64F-5634-4E30-B11C-6BC76D2D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7DF27-0160-4E2E-88AC-51DECF7C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127B18-D0B6-41B9-B87D-09D3CCD9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【原创情境迁移｜启德体育园2026运营】以下参数为“正态分布”训练所设，不是官方资料中的实际数据：某观测值 x 的总体均值 μ=70、标准差 σ=14，且 z=(x−μ)/σ=1.5，则 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39D52A-DD98-4C38-8ED2-3FA56B7C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47195E-4A7B-4485-93B0-BC9B9A6B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C2783-7035-45FA-AD1A-81C995BF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6DF75C-A6FC-413D-9E3E-01F1261C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【原创情境迁移｜低空经济32项沙盒】以下参数为“正态分布”训练所设，不是官方资料中的实际数据：某观测值 x 的总体均值 μ=80、标准差 σ=16，且 z=(x−μ)/σ=1.5，则 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EA4593-0338-4D49-909B-A9A263D0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FBB23B-EE71-487A-ACE6-72003112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F3FBD-9AB7-4A90-B53D-0166FA33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C05033-8EAD-4E4B-92D6-7CB1C064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2030与稳定币】以下参数为“正态分布”训练所设，不是官方资料中的实际数据：若 X~N(10,121)，观测值 x=21 的标准分数 z=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EF211D-0F01-4836-91EB-D66F261A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DF4F42-AC96-480E-95D0-4F8ED2DF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F4455A-CEB7-49D5-A07B-9D6700CF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ABA793-F574-4C4B-96D8-DFB4460C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1452919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11E6E4-037F-43E7-BD47-94C01487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0855B-B2C6-4B87-A738-D261A437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cadefe6954c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1FEBAE-A4D4-4BDB-BC7D-712FBE4A6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D2907-E94F-4885-8C24-9B2B0F54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83E93-2AF0-47DC-ABD3-69F56D07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4E2F6-4A5D-427B-919D-11C64197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左右尾混淆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067D4-C1DB-4FDA-90DF-7CFDAB83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B33CB-75F6-44AB-ABD4-F7DB0389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80C0C-073E-441B-9E74-0D0E1673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FB5E6-AE0E-40FC-B94F-7A3A381F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解析链：x=μ+zσ=80+1.5×16=104。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5044DE-0E80-4A38-BC19-9EBEB40E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8708B9-F029-4837-8D13-B28B008F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E7FF4-8729-4117-8C10-B635B34E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67FFE0-A52C-4632-821A-A7E65C69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94854394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9107AE-6A1A-45EA-9462-0A82A41E4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177DA-FEB4-4FA5-BFC8-A6DB1098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255b361024f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A2CB2-3337-47FC-8F5E-9D891357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7AD7C-B1FF-4BBF-BE78-10EB6AF7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08934-3F77-4592-97CD-5AC8C057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25BF7B-9CCA-44D7-BA40-BB808B46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2030与稳定币】以下参数为“正态分布”训练所设，不是官方资料中的实际数据：若 X~N(10,121)，观测值 x=21 的标准分数 z=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514D0-EBFF-400D-94B3-1EE20E87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87F5E-F4D4-4B73-B863-9B314E7E7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0F02EF-94A6-41BB-82A7-F14C9F6A2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469D1-2D97-458F-B7F9-CC64CBC1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DD9B96-6936-4064-BC20-2586C31D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88A505-4904-4D0C-8D6F-69220879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15E798-54BF-4665-8295-50BBBD58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5A066-6FA4-4580-B907-230EACF0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正态分布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F09A84-6AC4-48D0-999E-B42D712A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280380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2026-08-19T08:58:35.9870000Z</dcterms:created>
  <dcterms:modified xsi:type="dcterms:W3CDTF">2026-08-19T08:58:35.9870000Z</dcterms:modified>
</coreProperties>
</file>