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bd663a41ce94389" /><Relationship Type="http://schemas.openxmlformats.org/officeDocument/2006/relationships/extended-properties" Target="/docProps/app.xml" Id="R15f0c46bbb6e4983" /><Relationship Type="http://schemas.openxmlformats.org/officeDocument/2006/relationships/officeDocument" Target="/ppt/presentation.xml" Id="R0e76640b10d24bc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605b85d1f9e4ac4"/>
  </p:sldMasterIdLst>
  <p:notesMasterIdLst>
    <p:notesMasterId xmlns:r="http://schemas.openxmlformats.org/officeDocument/2006/relationships" r:id="Rbb68b1c0cbd8403e"/>
  </p:notesMasterIdLst>
  <p:sldIdLst>
    <p:sldId xmlns:r="http://schemas.openxmlformats.org/officeDocument/2006/relationships" id="256" r:id="R2dabe80dc8fa48d6"/>
    <p:sldId xmlns:r="http://schemas.openxmlformats.org/officeDocument/2006/relationships" id="257" r:id="Rd1b475b5a6494194"/>
    <p:sldId xmlns:r="http://schemas.openxmlformats.org/officeDocument/2006/relationships" id="258" r:id="R35893ed92bac490a"/>
    <p:sldId xmlns:r="http://schemas.openxmlformats.org/officeDocument/2006/relationships" id="259" r:id="Rbb99fdc15ef042ff"/>
    <p:sldId xmlns:r="http://schemas.openxmlformats.org/officeDocument/2006/relationships" id="260" r:id="Rf4814ce0e73d451a"/>
    <p:sldId xmlns:r="http://schemas.openxmlformats.org/officeDocument/2006/relationships" id="261" r:id="R7ea4f91d842a4c9c"/>
    <p:sldId xmlns:r="http://schemas.openxmlformats.org/officeDocument/2006/relationships" id="262" r:id="R892336e3364a45a5"/>
    <p:sldId xmlns:r="http://schemas.openxmlformats.org/officeDocument/2006/relationships" id="263" r:id="R6776a8681a2d4cbb"/>
    <p:sldId xmlns:r="http://schemas.openxmlformats.org/officeDocument/2006/relationships" id="264" r:id="R7935c9b73e5a4939"/>
    <p:sldId xmlns:r="http://schemas.openxmlformats.org/officeDocument/2006/relationships" id="265" r:id="R2a17b24fef2d43c2"/>
    <p:sldId xmlns:r="http://schemas.openxmlformats.org/officeDocument/2006/relationships" id="266" r:id="R894ef8d625f5472e"/>
    <p:sldId xmlns:r="http://schemas.openxmlformats.org/officeDocument/2006/relationships" id="267" r:id="Rd6d6512f6de0438f"/>
    <p:sldId xmlns:r="http://schemas.openxmlformats.org/officeDocument/2006/relationships" id="268" r:id="Rdc5926275f784bef"/>
    <p:sldId xmlns:r="http://schemas.openxmlformats.org/officeDocument/2006/relationships" id="269" r:id="Rb063a4dcb76e4d5a"/>
    <p:sldId xmlns:r="http://schemas.openxmlformats.org/officeDocument/2006/relationships" id="270" r:id="R868770fc4e25402c"/>
    <p:sldId xmlns:r="http://schemas.openxmlformats.org/officeDocument/2006/relationships" id="271" r:id="Rd2afa12c3c0a4962"/>
    <p:sldId xmlns:r="http://schemas.openxmlformats.org/officeDocument/2006/relationships" id="272" r:id="R7b1888e987464e5e"/>
    <p:sldId xmlns:r="http://schemas.openxmlformats.org/officeDocument/2006/relationships" id="273" r:id="R54931a4e64304354"/>
    <p:sldId xmlns:r="http://schemas.openxmlformats.org/officeDocument/2006/relationships" id="274" r:id="R7fb3f1abc35a4271"/>
    <p:sldId xmlns:r="http://schemas.openxmlformats.org/officeDocument/2006/relationships" id="275" r:id="Ra534ee3822cc43cd"/>
    <p:sldId xmlns:r="http://schemas.openxmlformats.org/officeDocument/2006/relationships" id="276" r:id="Rdd2322bad8284046"/>
    <p:sldId xmlns:r="http://schemas.openxmlformats.org/officeDocument/2006/relationships" id="277" r:id="Rbc49b48366d641b5"/>
    <p:sldId xmlns:r="http://schemas.openxmlformats.org/officeDocument/2006/relationships" id="278" r:id="Rba5c08686f9c4413"/>
    <p:sldId xmlns:r="http://schemas.openxmlformats.org/officeDocument/2006/relationships" id="279" r:id="Re3b6457c5d8c451d"/>
    <p:sldId xmlns:r="http://schemas.openxmlformats.org/officeDocument/2006/relationships" id="280" r:id="Rc44af24ee1c04406"/>
    <p:sldId xmlns:r="http://schemas.openxmlformats.org/officeDocument/2006/relationships" id="281" r:id="Re1d3ac198d2c4bd2"/>
    <p:sldId xmlns:r="http://schemas.openxmlformats.org/officeDocument/2006/relationships" id="282" r:id="R59dc6780a4b24b80"/>
    <p:sldId xmlns:r="http://schemas.openxmlformats.org/officeDocument/2006/relationships" id="283" r:id="R8f851e0ab3b04b97"/>
    <p:sldId xmlns:r="http://schemas.openxmlformats.org/officeDocument/2006/relationships" id="284" r:id="R43b286b16f894fe7"/>
    <p:sldId xmlns:r="http://schemas.openxmlformats.org/officeDocument/2006/relationships" id="285" r:id="R4a2850e1ec9f486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8e6ba7881b14326" /><Relationship Type="http://schemas.openxmlformats.org/officeDocument/2006/relationships/slideMaster" Target="/ppt/slideMasters/slideMaster1.xml" Id="Re605b85d1f9e4ac4" /><Relationship Type="http://schemas.openxmlformats.org/officeDocument/2006/relationships/notesMaster" Target="/ppt/notesMasters/notesMaster1.xml" Id="Rbb68b1c0cbd8403e" /><Relationship Type="http://schemas.openxmlformats.org/officeDocument/2006/relationships/presProps" Target="/ppt/presProps.xml" Id="Rce70891c4d1f4cbf" /><Relationship Type="http://schemas.openxmlformats.org/officeDocument/2006/relationships/tableStyles" Target="/ppt/tableStyles.xml" Id="R9384efffa6524d34" /><Relationship Type="http://schemas.openxmlformats.org/officeDocument/2006/relationships/slide" Target="/ppt/slides/slide1.xml" Id="R2dabe80dc8fa48d6" /><Relationship Type="http://schemas.openxmlformats.org/officeDocument/2006/relationships/slide" Target="/ppt/slides/slide2.xml" Id="Rd1b475b5a6494194" /><Relationship Type="http://schemas.openxmlformats.org/officeDocument/2006/relationships/slide" Target="/ppt/slides/slide3.xml" Id="R35893ed92bac490a" /><Relationship Type="http://schemas.openxmlformats.org/officeDocument/2006/relationships/slide" Target="/ppt/slides/slide4.xml" Id="Rbb99fdc15ef042ff" /><Relationship Type="http://schemas.openxmlformats.org/officeDocument/2006/relationships/slide" Target="/ppt/slides/slide5.xml" Id="Rf4814ce0e73d451a" /><Relationship Type="http://schemas.openxmlformats.org/officeDocument/2006/relationships/slide" Target="/ppt/slides/slide6.xml" Id="R7ea4f91d842a4c9c" /><Relationship Type="http://schemas.openxmlformats.org/officeDocument/2006/relationships/slide" Target="/ppt/slides/slide7.xml" Id="R892336e3364a45a5" /><Relationship Type="http://schemas.openxmlformats.org/officeDocument/2006/relationships/slide" Target="/ppt/slides/slide8.xml" Id="R6776a8681a2d4cbb" /><Relationship Type="http://schemas.openxmlformats.org/officeDocument/2006/relationships/slide" Target="/ppt/slides/slide9.xml" Id="R7935c9b73e5a4939" /><Relationship Type="http://schemas.openxmlformats.org/officeDocument/2006/relationships/slide" Target="/ppt/slides/slide10.xml" Id="R2a17b24fef2d43c2" /><Relationship Type="http://schemas.openxmlformats.org/officeDocument/2006/relationships/slide" Target="/ppt/slides/slide11.xml" Id="R894ef8d625f5472e" /><Relationship Type="http://schemas.openxmlformats.org/officeDocument/2006/relationships/slide" Target="/ppt/slides/slide12.xml" Id="Rd6d6512f6de0438f" /><Relationship Type="http://schemas.openxmlformats.org/officeDocument/2006/relationships/slide" Target="/ppt/slides/slide13.xml" Id="Rdc5926275f784bef" /><Relationship Type="http://schemas.openxmlformats.org/officeDocument/2006/relationships/slide" Target="/ppt/slides/slide14.xml" Id="Rb063a4dcb76e4d5a" /><Relationship Type="http://schemas.openxmlformats.org/officeDocument/2006/relationships/slide" Target="/ppt/slides/slide15.xml" Id="R868770fc4e25402c" /><Relationship Type="http://schemas.openxmlformats.org/officeDocument/2006/relationships/slide" Target="/ppt/slides/slide16.xml" Id="Rd2afa12c3c0a4962" /><Relationship Type="http://schemas.openxmlformats.org/officeDocument/2006/relationships/slide" Target="/ppt/slides/slide17.xml" Id="R7b1888e987464e5e" /><Relationship Type="http://schemas.openxmlformats.org/officeDocument/2006/relationships/slide" Target="/ppt/slides/slide18.xml" Id="R54931a4e64304354" /><Relationship Type="http://schemas.openxmlformats.org/officeDocument/2006/relationships/slide" Target="/ppt/slides/slide19.xml" Id="R7fb3f1abc35a4271" /><Relationship Type="http://schemas.openxmlformats.org/officeDocument/2006/relationships/slide" Target="/ppt/slides/slide20.xml" Id="Ra534ee3822cc43cd" /><Relationship Type="http://schemas.openxmlformats.org/officeDocument/2006/relationships/slide" Target="/ppt/slides/slide21.xml" Id="Rdd2322bad8284046" /><Relationship Type="http://schemas.openxmlformats.org/officeDocument/2006/relationships/slide" Target="/ppt/slides/slide22.xml" Id="Rbc49b48366d641b5" /><Relationship Type="http://schemas.openxmlformats.org/officeDocument/2006/relationships/slide" Target="/ppt/slides/slide23.xml" Id="Rba5c08686f9c4413" /><Relationship Type="http://schemas.openxmlformats.org/officeDocument/2006/relationships/slide" Target="/ppt/slides/slide24.xml" Id="Re3b6457c5d8c451d" /><Relationship Type="http://schemas.openxmlformats.org/officeDocument/2006/relationships/slide" Target="/ppt/slides/slide25.xml" Id="Rc44af24ee1c04406" /><Relationship Type="http://schemas.openxmlformats.org/officeDocument/2006/relationships/slide" Target="/ppt/slides/slide26.xml" Id="Re1d3ac198d2c4bd2" /><Relationship Type="http://schemas.openxmlformats.org/officeDocument/2006/relationships/slide" Target="/ppt/slides/slide27.xml" Id="R59dc6780a4b24b80" /><Relationship Type="http://schemas.openxmlformats.org/officeDocument/2006/relationships/slide" Target="/ppt/slides/slide28.xml" Id="R8f851e0ab3b04b97" /><Relationship Type="http://schemas.openxmlformats.org/officeDocument/2006/relationships/slide" Target="/ppt/slides/slide29.xml" Id="R43b286b16f894fe7" /><Relationship Type="http://schemas.openxmlformats.org/officeDocument/2006/relationships/slide" Target="/ppt/slides/slide30.xml" Id="R4a2850e1ec9f486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d8ac234927443c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40ddf3162054642" /><Relationship Type="http://schemas.openxmlformats.org/officeDocument/2006/relationships/notesMaster" Target="/ppt/notesMasters/notesMaster1.xml" Id="R0d30f5f3460d49f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19ce80dfe8241af" /><Relationship Type="http://schemas.openxmlformats.org/officeDocument/2006/relationships/notesMaster" Target="/ppt/notesMasters/notesMaster1.xml" Id="Rbcde31f26afe4da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c4107bba7ce4480" /><Relationship Type="http://schemas.openxmlformats.org/officeDocument/2006/relationships/notesMaster" Target="/ppt/notesMasters/notesMaster1.xml" Id="R205a2001833149c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2bc593547d7424a" /><Relationship Type="http://schemas.openxmlformats.org/officeDocument/2006/relationships/notesMaster" Target="/ppt/notesMasters/notesMaster1.xml" Id="R52c1c751a0f6465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92dbe8e09024246" /><Relationship Type="http://schemas.openxmlformats.org/officeDocument/2006/relationships/notesMaster" Target="/ppt/notesMasters/notesMaster1.xml" Id="R2fa92dc5c2a74d8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4f137dd45c749a7" /><Relationship Type="http://schemas.openxmlformats.org/officeDocument/2006/relationships/notesMaster" Target="/ppt/notesMasters/notesMaster1.xml" Id="Rd1b974f3e2314ab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3424056bc2d4c8c" /><Relationship Type="http://schemas.openxmlformats.org/officeDocument/2006/relationships/notesMaster" Target="/ppt/notesMasters/notesMaster1.xml" Id="Rf5672b72bcc5415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707b41e94704077" /><Relationship Type="http://schemas.openxmlformats.org/officeDocument/2006/relationships/notesMaster" Target="/ppt/notesMasters/notesMaster1.xml" Id="Rc1e7a25e54fe450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bea19e2ee254e2d" /><Relationship Type="http://schemas.openxmlformats.org/officeDocument/2006/relationships/notesMaster" Target="/ppt/notesMasters/notesMaster1.xml" Id="Re4be7cb581044a5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1ebfcb952f74256" /><Relationship Type="http://schemas.openxmlformats.org/officeDocument/2006/relationships/notesMaster" Target="/ppt/notesMasters/notesMaster1.xml" Id="R8d5ede9eda284b2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f32870c45b74db5" /><Relationship Type="http://schemas.openxmlformats.org/officeDocument/2006/relationships/notesMaster" Target="/ppt/notesMasters/notesMaster1.xml" Id="R1bbeb41950ba437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b9bdb6125ce4de9" /><Relationship Type="http://schemas.openxmlformats.org/officeDocument/2006/relationships/notesMaster" Target="/ppt/notesMasters/notesMaster1.xml" Id="R73750d45186d400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1d406a086124d42" /><Relationship Type="http://schemas.openxmlformats.org/officeDocument/2006/relationships/notesMaster" Target="/ppt/notesMasters/notesMaster1.xml" Id="Rfb4e88353de5408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3f1bc236edb4f90" /><Relationship Type="http://schemas.openxmlformats.org/officeDocument/2006/relationships/notesMaster" Target="/ppt/notesMasters/notesMaster1.xml" Id="Rb3674c86f20f4274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0f461ec14efd4fc3" /><Relationship Type="http://schemas.openxmlformats.org/officeDocument/2006/relationships/notesMaster" Target="/ppt/notesMasters/notesMaster1.xml" Id="R553991a28b4a414c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d36ca8cc85f64326" /><Relationship Type="http://schemas.openxmlformats.org/officeDocument/2006/relationships/notesMaster" Target="/ppt/notesMasters/notesMaster1.xml" Id="R551b92658a7b442a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fd481b6f941a4ca0" /><Relationship Type="http://schemas.openxmlformats.org/officeDocument/2006/relationships/notesMaster" Target="/ppt/notesMasters/notesMaster1.xml" Id="R342b5a1c6e024338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e1ee6ad5534a4723" /><Relationship Type="http://schemas.openxmlformats.org/officeDocument/2006/relationships/notesMaster" Target="/ppt/notesMasters/notesMaster1.xml" Id="Rfe24dd76223247a8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2d4a7c890bb24ba2" /><Relationship Type="http://schemas.openxmlformats.org/officeDocument/2006/relationships/notesMaster" Target="/ppt/notesMasters/notesMaster1.xml" Id="Rfa969d2985d045fc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a3c6a6203174474f" /><Relationship Type="http://schemas.openxmlformats.org/officeDocument/2006/relationships/notesMaster" Target="/ppt/notesMasters/notesMaster1.xml" Id="R544191e58c4a4baf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dd5cf64447bf4b55" /><Relationship Type="http://schemas.openxmlformats.org/officeDocument/2006/relationships/notesMaster" Target="/ppt/notesMasters/notesMaster1.xml" Id="R918b96a4cb134b79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c90fa954d3464d4d" /><Relationship Type="http://schemas.openxmlformats.org/officeDocument/2006/relationships/notesMaster" Target="/ppt/notesMasters/notesMaster1.xml" Id="R9164a0c351ec4d1a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cc8fbb10f5d3435d" /><Relationship Type="http://schemas.openxmlformats.org/officeDocument/2006/relationships/notesMaster" Target="/ppt/notesMasters/notesMaster1.xml" Id="Re6f4e255c7924525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bef5cf0ffc604256" /><Relationship Type="http://schemas.openxmlformats.org/officeDocument/2006/relationships/notesMaster" Target="/ppt/notesMasters/notesMaster1.xml" Id="Re0133b22b64a4f4d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d6312295488344ba" /><Relationship Type="http://schemas.openxmlformats.org/officeDocument/2006/relationships/notesMaster" Target="/ppt/notesMasters/notesMaster1.xml" Id="Rb48bd922261d4174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fb6fdd12c2994baa" /><Relationship Type="http://schemas.openxmlformats.org/officeDocument/2006/relationships/notesMaster" Target="/ppt/notesMasters/notesMaster1.xml" Id="R183cf151f73d4602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948b7d0f03964d1c" /><Relationship Type="http://schemas.openxmlformats.org/officeDocument/2006/relationships/notesMaster" Target="/ppt/notesMasters/notesMaster1.xml" Id="Rb8f4d31af2214b5e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14329feaf08c4eba" /><Relationship Type="http://schemas.openxmlformats.org/officeDocument/2006/relationships/notesMaster" Target="/ppt/notesMasters/notesMaster1.xml" Id="Rb233efdca9fc41e9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5fac9ee114a6441c" /><Relationship Type="http://schemas.openxmlformats.org/officeDocument/2006/relationships/notesMaster" Target="/ppt/notesMasters/notesMaster1.xml" Id="Rbf7a36b7b3eb41ec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18257c7aa42c442f" /><Relationship Type="http://schemas.openxmlformats.org/officeDocument/2006/relationships/notesMaster" Target="/ppt/notesMasters/notesMaster1.xml" Id="Re9438969c45044c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数学延伸 M1 的“梯形法数值积分”学习单元。本套课件共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Paper｜M1·梯形法；用于知识范围与设问结构校准，题目身份为DSE原创模考题，不冒充历届真题（访问日期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Paper｜M1·梯形法；用于知识范围与设问结构校准，题目身份为DSE原创模考题，不冒充历届真题（访问日期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讲稿】明确告诉学生：本单元只训练“梯形法数值积分”。先解释知识范围，再用一句话建立核心判断，最后示范标准方法。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【互动提问】请用自己的话复述“端点权重为 1，中间点权重为 2”，并举一个会触发“步长与区间数混淆”的错误例子。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Paper｜M1·梯形法；用于知识范围与设问结构校准，题目身份为DSE原创模考题，不冒充历届真题（访问日期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Q1：梯形法中，单个小区间宽 1、两端函数值 y₀、y₁，其面积近似为： 选项为 A.1(y₀+y₁)/2；B.1(y₁−y₀)/2；C.1y₀y₁；D.2(y₀+y₁)。讲解时强调：端点权重为 1，中间点权重为 2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【预期回答】学生能说出“确认步长—列表加权—估算误差”中的起始动作，并避开“步长与区间数混淆”。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Paper｜M1·梯形法；用于知识范围与设问结构校准，题目身份为DSE原创模考题，不冒充历届真题（访问日期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分步讲评：先重述题目条件，再逐步示范“确认步长—列表加权—估算误差”，最后给出正确结论“1(y₀+y₁)/2”。完整解析：梯形面积=平均高×宽。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Paper｜M1·梯形法；用于知识范围与设问结构校准，题目身份为DSE原创模考题，不冒充历届真题（访问日期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Mathematics Extended Part Module 1 2012-2023、Sample Paper 与 Practice Paper｜M1·梯形法。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【预期回答】学生能把失分归入“步长与区间数混淆”或更精确的个人错因，并写出可执行检查动作。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Paper｜M1·梯形法；用于知识范围与设问结构校准，题目身份为DSE原创模考题，不冒充历届真题（访问日期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讲稿】逐项解释“梯形法数值积分”中的专有名词、符号、对象和单位。特别强调：步长与区间数混淆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Paper｜M1·梯形法；用于知识范围与设问结构校准，题目身份为DSE原创模考题，不冒充历届真题（访问日期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讲稿】用“条件—表示—方法—核验”重建本知识点。示范时逐步引用：确认步长—列表加权—估算误差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Paper｜M1·梯形法；用于知识范围与设问结构校准，题目身份为DSE原创模考题，不冒充历届真题（访问日期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讲稿】带学生逐句读取任务，不先求答案。要求指出材料中的有效条件，再按“确认步长—列表加权—估算误差”作答。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Paper｜M1·梯形法；用于知识范围与设问结构校准，题目身份为DSE原创模考题，不冒充历届真题（访问日期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Paper｜M1·梯形法单区间；用于知识范围与设问结构校准，题目身份为DSE原创模考题，不冒充历届真题（访问日期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讲稿】先展示错误路径，再用解析链复原第一失分点。禁止只说“粗心”；必须落到“步长与区间数混淆”或更精确的动作。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Paper｜M1·梯形法；用于知识范围与设问结构校准，题目身份为DSE原创模考题，不冒充历届真题（访问日期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Paper｜M1·梯形法单区间；用于知识范围与设问结构校准，题目身份为DSE原创模考题，不冒充历届真题（访问日期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Q11：用一个梯形估算 ∫₀^4 x²dx，所得近似值是： 选项为 A.32；B.64/3；C.16；D.64。讲解时强调：端点权重为 1，中间点权重为 2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【预期回答】学生能说出“确认步长—列表加权—估算误差”中的起始动作，并避开“步长与区间数混淆”。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Paper｜M1·梯形法单区间；用于知识范围与设问结构校准，题目身份为DSE原创模考题，不冒充历届真题（访问日期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分步讲评：先重述题目条件，再逐步示范“确认步长—列表加权—估算误差”，最后给出正确结论“32”。完整解析：单个梯形宽为 4，两端函数值为 0 与 16，面积=4(0+16)/2=32。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Paper｜M1·梯形法单区间；用于知识范围与设问结构校准，题目身份为DSE原创模考题，不冒充历届真题（访问日期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Mathematics Extended Part Module 1 2012-2023、Sample Paper 与 Practice Paper｜M1·梯形法单区间。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【预期回答】学生能把失分归入“步长与区间数混淆”或更精确的个人错因，并写出可执行检查动作。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Paper｜M1·梯形法单区间；用于知识范围与设问结构校准，题目身份为DSE原创模考题，不冒充历届真题（访问日期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讲稿】逐项解释“梯形法数值积分”中的专有名词、符号、对象和单位。特别强调：步长与区间数混淆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Paper｜M1·梯形法单区间；用于知识范围与设问结构校准，题目身份为DSE原创模考题，不冒充历届真题（访问日期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讲稿】用“条件—表示—方法—核验”重建本知识点。示范时逐步引用：确认步长—列表加权—估算误差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Paper｜M1·梯形法单区间；用于知识范围与设问结构校准，题目身份为DSE原创模考题，不冒充历届真题（访问日期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讲稿】带学生逐句读取任务，不先求答案。要求指出材料中的有效条件，再按“确认步长—列表加权—估算误差”作答。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Paper｜M1·梯形法单区间；用于知识范围与设问结构校准，题目身份为DSE原创模考题，不冒充历届真题（访问日期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Paper｜M1·步长；用于知识范围与设问结构校准，题目身份为DSE原创模考题，不冒充历届真题（访问日期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讲稿】先展示错误路径，再用解析链复原第一失分点。禁止只说“粗心”；必须落到“步长与区间数混淆”或更精确的动作。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Paper｜M1·梯形法单区间；用于知识范围与设问结构校准，题目身份为DSE原创模考题，不冒充历届真题（访问日期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Paper｜M1·步长；用于知识范围与设问结构校准，题目身份为DSE原创模考题，不冒充历届真题（访问日期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Q21：【原创情境迁移｜启德体育园2026运营】以下参数为“梯形法数值积分”训练所设，不是官方资料中的实际数据：使用 9 个等宽小区间覆盖 [0,9]，每个宽度 h= 选项为 A.9；B.1/9；C.18；D.1。讲解时强调：端点权重为 1，中间点权重为 2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【预期回答】学生能说出“确认步长—列表加权—估算误差”中的起始动作，并避开“步长与区间数混淆”。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Paper｜M1·步长；用于知识范围与设问结构校准，题目身份为DSE原创模考题，不冒充历届真题（访问日期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分步讲评：先重述题目条件，再逐步示范“确认步长—列表加权—估算误差”，最后给出正确结论“1”。完整解析：h=(b−a)/n。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Paper｜M1·步长；用于知识范围与设问结构校准，题目身份为DSE原创模考题，不冒充历届真题（访问日期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Mathematics Extended Part Module 1 2012-2023、Sample Paper 与 Practice Paper｜M1·步长。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【预期回答】学生能把失分归入“步长与区间数混淆”或更精确的个人错因，并写出可执行检查动作。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Paper｜M1·步长；用于知识范围与设问结构校准，题目身份为DSE原创模考题，不冒充历届真题（访问日期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讲稿】逐项解释“梯形法数值积分”中的专有名词、符号、对象和单位。特别强调：步长与区间数混淆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Paper｜M1·步长；用于知识范围与设问结构校准，题目身份为DSE原创模考题，不冒充历届真题（访问日期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讲稿】用“条件—表示—方法—核验”重建本知识点。示范时逐步引用：确认步长—列表加权—估算误差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Paper｜M1·步长；用于知识范围与设问结构校准，题目身份为DSE原创模考题，不冒充历届真题（访问日期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讲稿】带学生逐句读取任务，不先求答案。要求指出材料中的有效条件，再按“确认步长—列表加权—估算误差”作答。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Paper｜M1·步长；用于知识范围与设问结构校准，题目身份为DSE原创模考题，不冒充历届真题（访问日期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Paper｜M1·梯形法；用于知识范围与设问结构校准，题目身份为DSE原创模考题，不冒充历届真题（访问日期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讲稿】先展示错误路径，再用解析链复原第一失分点。禁止只说“粗心”；必须落到“步长与区间数混淆”或更精确的动作。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Paper｜M1·步长；用于知识范围与设问结构校准，题目身份为DSE原创模考题，不冒充历届真题（访问日期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Paper｜M1·梯形法；用于知识范围与设问结构校准，题目身份为DSE原创模考题，不冒充历届真题（访问日期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3139cd688e241c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77103bddd5944f7" /><Relationship Type="http://schemas.openxmlformats.org/officeDocument/2006/relationships/slideLayout" Target="/ppt/slideLayouts/slideLayout1.xml" Id="R121de237e2614ba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21de237e2614ba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4890d1c20a4444" /><Relationship Type="http://schemas.openxmlformats.org/officeDocument/2006/relationships/image" Target="/ppt/media/image.png" Id="R2c2d15df71ce4c48" /><Relationship Type="http://schemas.openxmlformats.org/officeDocument/2006/relationships/notesSlide" Target="/ppt/notesSlides/notesSlide1.xml" Id="Rca37e0d44a8e47d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baaf7b480f423c" /><Relationship Type="http://schemas.openxmlformats.org/officeDocument/2006/relationships/image" Target="/ppt/media/image2.png" Id="Re3f7bd8f81db49b3" /><Relationship Type="http://schemas.openxmlformats.org/officeDocument/2006/relationships/notesSlide" Target="/ppt/notesSlides/notesSlide2.xml" Id="R10231d70abdc46b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96c814cd994f86" /><Relationship Type="http://schemas.openxmlformats.org/officeDocument/2006/relationships/image" Target="/ppt/media/image3.png" Id="Re71f281ebf374a1d" /><Relationship Type="http://schemas.openxmlformats.org/officeDocument/2006/relationships/notesSlide" Target="/ppt/notesSlides/notesSlide3.xml" Id="R127eb9527d234d6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a46c8e7f8c4280" /><Relationship Type="http://schemas.openxmlformats.org/officeDocument/2006/relationships/image" Target="/ppt/media/image4.png" Id="Rbe935d02d13b4e07" /><Relationship Type="http://schemas.openxmlformats.org/officeDocument/2006/relationships/notesSlide" Target="/ppt/notesSlides/notesSlide4.xml" Id="R37057abbe610454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6c022b65814de8" /><Relationship Type="http://schemas.openxmlformats.org/officeDocument/2006/relationships/image" Target="/ppt/media/image5.png" Id="R56c7d9ea96d04fad" /><Relationship Type="http://schemas.openxmlformats.org/officeDocument/2006/relationships/notesSlide" Target="/ppt/notesSlides/notesSlide5.xml" Id="R9b4c91efb04a4c8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30ee9566d34ea6" /><Relationship Type="http://schemas.openxmlformats.org/officeDocument/2006/relationships/image" Target="/ppt/media/image6.png" Id="R4edb3ba55b3d4321" /><Relationship Type="http://schemas.openxmlformats.org/officeDocument/2006/relationships/notesSlide" Target="/ppt/notesSlides/notesSlide6.xml" Id="R47950d227574493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b03fa30bd641cc" /><Relationship Type="http://schemas.openxmlformats.org/officeDocument/2006/relationships/image" Target="/ppt/media/image7.png" Id="Rd3a9d8eb6ed048c7" /><Relationship Type="http://schemas.openxmlformats.org/officeDocument/2006/relationships/notesSlide" Target="/ppt/notesSlides/notesSlide7.xml" Id="R33afb9c07e03479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b97d3f48e24da5" /><Relationship Type="http://schemas.openxmlformats.org/officeDocument/2006/relationships/image" Target="/ppt/media/image8.png" Id="R18a1d0beaf924b43" /><Relationship Type="http://schemas.openxmlformats.org/officeDocument/2006/relationships/notesSlide" Target="/ppt/notesSlides/notesSlide8.xml" Id="Re673b0c394f5421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94f149e1a34dd1" /><Relationship Type="http://schemas.openxmlformats.org/officeDocument/2006/relationships/image" Target="/ppt/media/image9.png" Id="R437d205d0bd34659" /><Relationship Type="http://schemas.openxmlformats.org/officeDocument/2006/relationships/notesSlide" Target="/ppt/notesSlides/notesSlide9.xml" Id="R9a715d79bcd84e7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c7a966c7004b23" /><Relationship Type="http://schemas.openxmlformats.org/officeDocument/2006/relationships/image" Target="/ppt/media/image10.png" Id="R3d7371f5ce2d4d08" /><Relationship Type="http://schemas.openxmlformats.org/officeDocument/2006/relationships/notesSlide" Target="/ppt/notesSlides/notesSlide10.xml" Id="R9371ec01f4e746c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80c483f5bf4698" /><Relationship Type="http://schemas.openxmlformats.org/officeDocument/2006/relationships/image" Target="/ppt/media/image11.png" Id="R08e7e66893314a21" /><Relationship Type="http://schemas.openxmlformats.org/officeDocument/2006/relationships/notesSlide" Target="/ppt/notesSlides/notesSlide11.xml" Id="Rade173c7e50947a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34080636014cf5" /><Relationship Type="http://schemas.openxmlformats.org/officeDocument/2006/relationships/image" Target="/ppt/media/image12.png" Id="R4a9dd6485f5648df" /><Relationship Type="http://schemas.openxmlformats.org/officeDocument/2006/relationships/notesSlide" Target="/ppt/notesSlides/notesSlide12.xml" Id="Rd61aff8037bf4a7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e6704e10284f86" /><Relationship Type="http://schemas.openxmlformats.org/officeDocument/2006/relationships/image" Target="/ppt/media/image13.png" Id="Rf9827eaef0b948dc" /><Relationship Type="http://schemas.openxmlformats.org/officeDocument/2006/relationships/notesSlide" Target="/ppt/notesSlides/notesSlide13.xml" Id="R7574f0515a654ba6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acedbd8de34975" /><Relationship Type="http://schemas.openxmlformats.org/officeDocument/2006/relationships/image" Target="/ppt/media/image14.png" Id="R946344650ed54d8e" /><Relationship Type="http://schemas.openxmlformats.org/officeDocument/2006/relationships/notesSlide" Target="/ppt/notesSlides/notesSlide14.xml" Id="R3f8afe5a119f4b34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b6a0e7ec6f451c" /><Relationship Type="http://schemas.openxmlformats.org/officeDocument/2006/relationships/image" Target="/ppt/media/image15.png" Id="R1fda1891d44d4cba" /><Relationship Type="http://schemas.openxmlformats.org/officeDocument/2006/relationships/notesSlide" Target="/ppt/notesSlides/notesSlide15.xml" Id="R23e65977ac4c4559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9281b7d4b74cf6" /><Relationship Type="http://schemas.openxmlformats.org/officeDocument/2006/relationships/image" Target="/ppt/media/image16.png" Id="Rc8eeb7c59df34715" /><Relationship Type="http://schemas.openxmlformats.org/officeDocument/2006/relationships/notesSlide" Target="/ppt/notesSlides/notesSlide16.xml" Id="R80a340b2f8b544b2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b5a31ee4614635" /><Relationship Type="http://schemas.openxmlformats.org/officeDocument/2006/relationships/image" Target="/ppt/media/image17.png" Id="R846f60d63c4f47a4" /><Relationship Type="http://schemas.openxmlformats.org/officeDocument/2006/relationships/notesSlide" Target="/ppt/notesSlides/notesSlide17.xml" Id="R8ade7880893f4b1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52beb4291d461c" /><Relationship Type="http://schemas.openxmlformats.org/officeDocument/2006/relationships/image" Target="/ppt/media/image18.png" Id="R227b51aeebbc4f68" /><Relationship Type="http://schemas.openxmlformats.org/officeDocument/2006/relationships/notesSlide" Target="/ppt/notesSlides/notesSlide18.xml" Id="R14fbca98cffd4bd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d32074453d4c66" /><Relationship Type="http://schemas.openxmlformats.org/officeDocument/2006/relationships/image" Target="/ppt/media/image19.png" Id="Rcc4d29c9b07f4b41" /><Relationship Type="http://schemas.openxmlformats.org/officeDocument/2006/relationships/notesSlide" Target="/ppt/notesSlides/notesSlide19.xml" Id="R9d7ec1de4c6f438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a6100914a3461a" /><Relationship Type="http://schemas.openxmlformats.org/officeDocument/2006/relationships/image" Target="/ppt/media/image20.png" Id="R1efa1bc4f8214f7c" /><Relationship Type="http://schemas.openxmlformats.org/officeDocument/2006/relationships/notesSlide" Target="/ppt/notesSlides/notesSlide20.xml" Id="R138d5f08692e4139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308fe3759245f3" /><Relationship Type="http://schemas.openxmlformats.org/officeDocument/2006/relationships/image" Target="/ppt/media/image21.png" Id="R0045b6f858754ddc" /><Relationship Type="http://schemas.openxmlformats.org/officeDocument/2006/relationships/notesSlide" Target="/ppt/notesSlides/notesSlide21.xml" Id="Rca776e33cd1c47dc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4e12108f4a451a" /><Relationship Type="http://schemas.openxmlformats.org/officeDocument/2006/relationships/image" Target="/ppt/media/image22.png" Id="Rf1e727a23cc64154" /><Relationship Type="http://schemas.openxmlformats.org/officeDocument/2006/relationships/notesSlide" Target="/ppt/notesSlides/notesSlide22.xml" Id="R96075edda3a84654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1460cf72c54903" /><Relationship Type="http://schemas.openxmlformats.org/officeDocument/2006/relationships/image" Target="/ppt/media/image23.png" Id="Ree9b916e77604c0f" /><Relationship Type="http://schemas.openxmlformats.org/officeDocument/2006/relationships/notesSlide" Target="/ppt/notesSlides/notesSlide23.xml" Id="Re52fed1349f8416e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e58333ddf24a1a" /><Relationship Type="http://schemas.openxmlformats.org/officeDocument/2006/relationships/image" Target="/ppt/media/image24.png" Id="R42311a037a3448c5" /><Relationship Type="http://schemas.openxmlformats.org/officeDocument/2006/relationships/notesSlide" Target="/ppt/notesSlides/notesSlide24.xml" Id="Rc4b7e89c2f34496d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078766b19d40e0" /><Relationship Type="http://schemas.openxmlformats.org/officeDocument/2006/relationships/image" Target="/ppt/media/image25.png" Id="Rd7c003b04b3141e4" /><Relationship Type="http://schemas.openxmlformats.org/officeDocument/2006/relationships/notesSlide" Target="/ppt/notesSlides/notesSlide25.xml" Id="R692e00eb2f274eef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f51b18fa8a409d" /><Relationship Type="http://schemas.openxmlformats.org/officeDocument/2006/relationships/image" Target="/ppt/media/image26.png" Id="R724017631c474c3d" /><Relationship Type="http://schemas.openxmlformats.org/officeDocument/2006/relationships/notesSlide" Target="/ppt/notesSlides/notesSlide26.xml" Id="Rc0c0ffe93b764ff0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44b2ecdd1e43a7" /><Relationship Type="http://schemas.openxmlformats.org/officeDocument/2006/relationships/image" Target="/ppt/media/image27.png" Id="R28f661f4ddfe4a3f" /><Relationship Type="http://schemas.openxmlformats.org/officeDocument/2006/relationships/notesSlide" Target="/ppt/notesSlides/notesSlide27.xml" Id="R102d37a563154f94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48de341d9c4f9c" /><Relationship Type="http://schemas.openxmlformats.org/officeDocument/2006/relationships/image" Target="/ppt/media/image28.png" Id="R2e025df4b44c4bbb" /><Relationship Type="http://schemas.openxmlformats.org/officeDocument/2006/relationships/notesSlide" Target="/ppt/notesSlides/notesSlide28.xml" Id="R1c2f6a9ad0bc4967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839be506844471" /><Relationship Type="http://schemas.openxmlformats.org/officeDocument/2006/relationships/image" Target="/ppt/media/image29.png" Id="R122092d95ccc40a6" /><Relationship Type="http://schemas.openxmlformats.org/officeDocument/2006/relationships/notesSlide" Target="/ppt/notesSlides/notesSlide29.xml" Id="Rb856bfc7bfc54f42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084aaa3e464163" /><Relationship Type="http://schemas.openxmlformats.org/officeDocument/2006/relationships/image" Target="/ppt/media/image30.png" Id="R152480f44d27411d" /><Relationship Type="http://schemas.openxmlformats.org/officeDocument/2006/relationships/notesSlide" Target="/ppt/notesSlides/notesSlide30.xml" Id="R25484cbf7b304f1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4658935-8C11-4E81-A7F4-8D5238B96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0070AB-6856-4185-BB8D-102E31417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966DE6-8C29-4C73-85D0-EFFF7632A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M1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93D301-05BA-414C-9333-85DB46386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梯形法数值积分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CE1A37-2E51-455A-B2A4-FEF79D499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用等距数据近似曲线下面积。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568487-6947-4861-AECC-DD70E1A7C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AE7B22-85B6-40D1-8556-F6E18BEE6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2D042D-BBA0-49A0-8028-F048C2170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90B2A2-19F8-4276-A29A-C858AB74B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2d15df71ce4c4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233004-1AF6-4038-A245-3B6A51E65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FD96C77-D1C3-4CA3-BD1B-26224E19F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374E28-EBBC-4D25-B4AB-B445AF37C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8B2DEF-5AEC-4E9C-A0AD-C2E89BF8F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D36FCF-23F8-4CFC-A7FE-3B50EDF7C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FAFAFD-A8D9-4107-A1E3-72FB7B974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F88B278-2674-4D56-A34E-DA39C465C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1197149-424C-4F5E-813A-4112086A6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梯形法数值积分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8E0825E-2D4F-4432-AFE2-B754FB1BA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214335713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33BC4A0-8491-49D6-92EC-9A6686C42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4DC5D3-6B58-4B89-BC4C-1C55384B4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f7bd8f81db49b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EFF8F8-AF56-4AA7-9D01-4EBC7F66E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4B8E97-38E1-4B71-936D-3B4D7ADB2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73D40E-7019-4D9A-A5E9-25E8902EC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F33B0F-10EA-4749-BFB9-982C0D828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EDBE1C-CAC9-460C-BE84-ADADD7CFC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CF2AD3-CFEC-437E-95D4-4095A374F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1D96BE-C6F3-4EF1-9994-EF7883BE5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9232FC3-1E4E-4609-BB15-02246CF73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67D5F9-7B4C-4F44-B242-25AA3BD03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25318F4-0B2A-4CE8-980A-F056C5ED7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97CF83-A5A9-40E4-AEBC-4FDD85688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1DD0C69-FF3D-458D-A2F9-85A991FB8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90BDB63-8B5D-4F54-A2AD-3821675EF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6ABC41E-D091-47F5-B2CA-840323C1A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B885550-524A-4F71-8FDC-9EFD55046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84259E4-4003-4099-88CF-2789F82FF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B79471B-7CCE-46AC-A827-2525BFEA5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成功标准｜端点权重为 1，中间点权重为 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FBA2DC1-263A-408B-AD5D-742181F0D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054848A-3C7D-4FF1-B3C3-323F09CF5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梯形法数值积分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7B948F7-9B94-49A8-AEE7-958C34D6A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26170670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54BE372-419D-43AD-B6CF-DCA5032FB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958576-A49C-4EA0-85B6-DD422BC18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1f281ebf374a1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B778C4-4799-4F05-859B-60B7BA042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梯形法数值积分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20B4C2-7014-4A0D-8B9C-F6D08DCB2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D37D2D-0CA0-48BC-AF40-DC9D99632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EC0172-4B96-4B52-95C8-31390B5E9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FDB4EA-8238-49E3-9BAF-D80779FFA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端点权重为 1，中间点权重为 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A96B3D-69FD-44CC-85DD-AFEB048A0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边界提醒｜步长与区间数混淆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DF7446-07D2-463D-A6D6-331AB5BF4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B5E6F4-5114-48C6-AB66-1F0E70E97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A58E66-E380-4AEA-93C1-08333BCB8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用等距数据近似曲线下面积。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41AD55-76FD-4E88-A485-847E3E9EC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DD3110-F190-4E71-B6DE-96AE062D5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E36D6E-9753-41A6-B976-326A2AB86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确认步长—列表加权—估算误差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B56528-9CCA-47A3-91E0-4B9CB1D01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Mathematics Extended Part Module 1 2012-2023、Sample Paper 与 Practice Paper｜M1·梯形法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020867D-847C-47C6-8411-D045AB71E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1C09592-6310-41D0-BE7D-07313FAB8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E0E5436-5338-4729-9B56-5D65C3185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梯形法数值积分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0390076-7FAF-4BEE-9423-9DCB58488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32945804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AFC38F0-4AD3-4E3A-8CE3-B5CD23C00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3AD3B5-81FA-4EEB-9CEE-830CA13EB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935d02d13b4e0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4EB4DF-9CE9-4265-AB99-8626C6855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500DA2-6A31-47CF-94AE-00C6D33B2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CA495C-11D3-4061-93B1-0810B00FF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能解释“端点权重为 1，中间点权重为 2”，并识别一个反例或边界。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B2E687-5FD9-4620-9233-EFB863666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84382F-FB15-43C2-896D-138742C96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C816AD-D3D5-408B-8D8E-AF350F91E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梯形法中，单个小区间宽 1、两端函数值 y₀、y₁，其面积近似为：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29122D-801C-41BB-83DE-0F72713B1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高频错因：步长与区间数混淆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2A6233-0A46-4FED-A656-1385C654F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FE8B4DB-F57F-4E14-86D0-DA885BF8E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3A6BC4-FF9D-4FD6-B112-24ED400FC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端点权重为 1，中间点权重为 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56FFC7-90C5-47FF-B7E5-F5458420F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F269FE-6A1C-4C5F-B267-314BBC233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DAFF52D-03DD-47F1-9963-A59EA264B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梯形法数值积分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80DC336-14CA-4882-A82C-918E669DB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84489276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EEBF4D2-BC09-4437-8F4A-9A999DF98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6076DF-F56D-4C02-9DEE-B9349C12A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c7d9ea96d04fa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431B38-CFBF-4676-B344-78C0E3FE5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D05A4E-B62B-437E-8136-3B97ECE1E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4D597C-0B76-4B05-8C5C-033D0118F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D6FF7D-73CF-4663-9C11-196A71CD5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86D9E6-3CFB-49F4-9EF7-DFAF36FBB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确认步长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EFBFB4-D11D-46EE-A55B-87E62272C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8DF17E-8EC4-49FA-8BBE-8661B5772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列表加权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5E3120-6C56-4C82-B9B6-E09F24145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7E9C14-1C55-4FCA-8A9A-35EFB33E5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估算误差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4364F7-1825-4B1D-8E94-A2F7AC505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B063FB-7608-487F-BDFE-3632ECE26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C3FBED-71D3-42FF-8AF0-3E7448374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梯形法中，单个小区间宽 1、两端函数值 y₀、y₁，其面积近似为：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0BD0E6-AEAA-47A9-82C3-95D408CE4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84DA930-CD45-4DED-B229-D03FD03B1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9EB63A-45D3-4AB3-9BB2-920EF2274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正确结论：1(y₀+y₁)/2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解析：梯形面积=平均高×宽。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DB25595-76EE-434E-8B72-509AEAF13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793484F-8289-4476-BFEA-06281ECBE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F85A052-87E6-4DD4-AC35-670D3EA98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梯形法数值积分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5BD174B-1A45-47EF-B8D0-EA026C55A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78874945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13D4570-58B7-46CD-B066-C0D399CA1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B4EBF5-55D6-444F-8495-1255FCBC3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db3ba55b3d432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856250-471A-4B28-97B5-A9AAC0995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BD0BC8-0069-47E3-A974-12DCEBB36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89F743-9F71-49F9-9C77-00C2E16EC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0F27CB-0788-42B2-8261-B8E17DF12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A4B686-5144-4008-8358-2C796EF29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E8FAC0-5942-4F7A-98F6-D5C284D15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6A555E-C71B-43D2-A9A6-F27FAC1B3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27F26C-9FB2-4156-A55A-60CF3FBE6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56A0D2-3233-4F98-A580-8248A86DF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8F79E4-8665-44C4-A1F2-132E7B4A3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C31370F-F7CF-45E3-AAED-67A6446CF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5F0A40-31AE-43BE-A457-D2D355410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BF78E22-C016-4744-9BEE-99FA37DEF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步长与区间数混淆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07C3DBE-E10B-4CAF-80D0-1F63C101F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84CC44E-ACCC-449A-8A4F-BCDAD0430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9D2C794-4F61-4388-B55C-04807B93F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2C38BFD-8400-499D-95E1-DD16277A6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7304774-D859-4E82-A9C2-E74A62215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梯形法数值积分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9C23EA7-31A4-4FCF-96B1-23F098B60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204587238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83C6061-C465-4A66-A808-E1B68E080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88310E-5912-40E3-93CF-1F16E2FEB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a9d8eb6ed048c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B7CFC3-963D-498E-B3EE-39CEBA6AD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A6DDF0-0F89-49A9-B50A-37BC3F24B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40919B-A9FB-4D20-829D-3EE4D6A42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9EB2EE-8EC6-47BD-B855-82B52E1EF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梯形法数值积分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644041-36ED-4D62-A647-94AD6A82B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50D23B-4DAE-490E-8383-4B9150B5D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FD7C79-7B42-4A16-92EF-39EC8F59B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端点权重为 1，中间点权重为 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3EBBC7-B478-4861-8C1F-BF2E280A6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90E897-6CFC-4279-AC95-A80368C9D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0E7285-05A3-4DD3-AF3C-DF2D32BC0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确认步长—列表加权—估算误差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4610F37-3CD2-4625-93B8-147ECD8C8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19DA10-F7B0-4B01-8217-26FA74A10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8FC305-41BD-45F8-8CEA-29456483D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步长与区间数混淆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9C00787-6F0B-42C1-AA03-F6B39E7C9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CCB13DE-B443-4A5D-A3F6-43F3D3A98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60DA85F-1137-4D2A-B4D4-775087EE1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梯形法数值积分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0519DB4-A648-4588-BFBF-A65F89FDB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37031437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67151AA-6EAF-480C-BC66-37CF50F10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E47149-A85C-4F0D-ACE1-0D8F31E1E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a1d0beaf924b4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940F46-4305-4BEC-936E-C42C4F8DB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D2E482-9537-4390-A01E-7B1CCEE74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DF014A-2292-4818-84E4-D98E618FA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6DC4C5-EF06-496C-B242-37AEBC8D4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梯形法中，单个小区间宽 1、两端函数值 y₀、y₁，其面积近似为：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9C4FC4-C251-4DB0-AA54-4856B4045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DCAF9C-13F5-4706-B98C-DBFB33D3F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F32E04-02FA-43D5-A465-4AAF1BC04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端点权重为 1，中间点权重为 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D74C36-39BE-4353-BC07-EFE434488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656DE1-1BDB-49A5-8AB4-472F8AE36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5DAE3D8-7C16-49AF-9C7C-6A0C6D09D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确认步长—列表加权—估算误差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72F829-CE03-4D7D-8BE3-8B514355A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4DB2C3-F156-423E-ADCE-78F5235BD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37378C5-D9DA-48BB-8316-EF1226562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检查：步长与区间数混淆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BF8AC0-DDBF-44B5-A4DC-958665840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0901A46-D031-4556-BCD1-92B2021C8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CB60ACB-E0CC-4264-AE8A-BD499148E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梯形法数值积分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401081B-CB3A-4F30-997C-DF6003332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210867867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7898D05-5B7B-48D7-9622-6968AB7D9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F8B0F4-812C-4247-97DB-868C94A75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7d205d0bd3465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1C3F52-3D4C-40E0-B55E-6FD82E460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072DC3-8D71-4A12-B762-17C46279A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36A941-98C4-4F1B-8AE4-2851D26F4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AC4EC7-7CD9-4CA1-B064-E13790CCE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梯形法中，单个小区间宽 2、两端函数值 y₀、y₁，其面积近似为：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FE99B8-3023-4A70-AEB3-355285F65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1 2012-2023、Sample Paper 与 Practice Paper｜M1·梯形法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A90BD7-3D54-413E-937D-00CA010A4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B767F2-82F1-4514-BA25-170B454E1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77C00D-6FC1-457C-9639-574736703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584CA5-C37E-42E9-BCD3-EB2C7AB0A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E5E2132-75D4-4AE6-8F66-A74632BFD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900C500-35EF-4C20-996F-655B3FB5C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9F340E-15FF-4687-9D05-EE65D7B21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278AA7-DF87-4CAC-94A1-2AAEA5BEC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E90C96B-8D78-45CC-AD4C-40D82795A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52CAA5-139E-43F8-AF74-8CE19C66A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3044744-C9CF-4684-BBBF-A3FFDE5D6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E9E2666-F743-4638-BE95-D188EE094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29A7FFA-F5E4-4BC5-A4AA-58BB64BB7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梯形法数值积分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D3C2457-A072-4A87-AD71-254BCC262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85293535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464D51D-B76F-4E03-9E13-F22A233AF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817CB5-7466-458B-BA0B-009323989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7371f5ce2d4d0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FBB856-434C-4FB8-933A-F52F7056E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42AF77-AE07-4D47-8C8D-4F96C9F91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C3FAE6-EA27-4510-912D-1CC5775DC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3639D8-0D22-4F6B-9E95-95A2410CC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9608D6-0938-4E4F-B0CB-2871E919A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梯形法中，单个小区间宽 1、两端函数值 y₀、y₁，其面积近似为：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87B9AF-8B6D-415C-A0EB-50F38344A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5E946B-AC38-43BF-8343-BFAED7471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A14D70-6DD5-4E85-A7EE-C5DD2AE77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977683-B36C-4412-9119-CF7ABE391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梯形法中，单个小区间宽 2、两端函数值 y₀、y₁，其面积近似为：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FA84E8-318E-4AAE-8A82-604F7A6AC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432A50-83AE-43F8-9167-2696740AA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7EA3C73-A1C0-45DA-8EF6-17F461297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859645C-267D-48FC-B1AC-6348409E7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用一个梯形估算 ∫₀^3 x²dx，所得近似值是：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C167FD-2054-4479-8385-0FB517C7C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77CBBA-BBF8-4C5F-B072-F40F8D569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1CC2472-487D-42C2-B4EC-472C81BC9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梯形法数值积分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D288163-39FF-471E-8F8C-3C572A37D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52962844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347EB7-1958-4470-BD1C-9525B7957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1A1C05-B940-4D48-A0D5-4D96FD154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e7e66893314a2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855DC7-69D2-43E5-9DA0-AE673C629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CCC598-B071-40C6-BFA1-E6E999919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00E308-EE39-47C0-AD5B-595AFD4DC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8179A8-A98B-47D3-A1E1-4F2BF622C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步长与区间数混淆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22B8DE-3E86-498E-ADC2-47489A3AA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FC174E-A220-4419-911C-B5E8FD1D4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DD0C6D-BAF9-4A02-A76D-C0ADF47A4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B9EF2B-F658-407B-BDBD-6ED2A7F1C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正确结论：2(y₀+y₁)/2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解析链：梯形面积=平均高×宽。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17DC54-2833-4741-A66F-707EDA48D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A0010B-082E-4B11-856E-03551E8BF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753ABE-D292-47AA-989B-23ADAD9E1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梯形法数值积分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431B37-DE13-4605-8B50-3F9C21C04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24158373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FBCE4C-82F1-484E-B3E7-FC5B23935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82FB9B-7AFB-47D8-9FFD-4F7480CE6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9dd6485f5648d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79B9D0-B16B-4967-BF1E-D4089B3DB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2AFFC5-AAB5-4DDA-8611-36ACC2A38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F29E4F-DABC-4F05-9847-E5345320A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4F2041-0E3F-477C-8079-4B97870D1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用一个梯形估算 ∫₀^3 x²dx，所得近似值是：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4E8F3E-BA35-46EE-9DF0-2CAB581EE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7B13C9-2843-4B4C-94A4-0A75F8806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37BC57-DEC3-437A-9A4F-064D295A4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3CB54B-114A-4F35-A4E4-B6F570961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E1F39C-45C1-41DE-BCDB-9EB82E0C8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455848-4B12-4C8F-B37D-0D4399071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8801A9-4DF9-4FC6-B038-1BAA22357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911F5C-F638-42BA-BADD-8B9109D2C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梯形法数值积分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476842-4CA9-434F-864F-7990793A4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3253315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F7AC854-818F-4586-9AA6-7D40B14F7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6705C9-B0FA-41D1-AA6F-F7993AD98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827eaef0b948d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4843B0-13DD-4BB7-B63D-E61F766BF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457A3E-DBA2-4B61-A2D4-FC0291964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5F7CD9-3C87-4101-9706-8921C4F01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能独立执行“确认步长—列表加权—估算误差”，并说明每一步理由。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A92DB4-7C21-4B8C-9E77-D585A0763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FAFDD4-84DB-46BE-A2E5-01A81C8B7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830422-BF76-4C15-BDCA-BDBE520C6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用一个梯形估算 ∫₀^4 x²dx，所得近似值是：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0C8C85-7E90-41FF-84EA-6DF991636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高频错因：步长与区间数混淆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9BADD5-72DE-4661-9B6D-9B7A8C35C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61DDCD-CF56-4E26-A4B6-8C8567C5C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DFE5DE-E1E6-44FF-8779-5706D7A14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端点权重为 1，中间点权重为 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914E44-B1DD-47B1-B674-D4094CB34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7D9E62-9E4E-4B5A-BB03-4A8359012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BBEEC62-2FE2-4E2C-92FC-9D9436F84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梯形法数值积分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419E45-6EDE-4A87-B301-4C74F6000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35881759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331555F-4967-4D23-AAC0-685F354AB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C159C9-ACF1-4BD6-903B-B7CD58369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6344650ed54d8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8AE68E-E86C-49C6-AAC6-F5E4A00D0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3F3ED5-D9E6-4FD5-93B0-B5C0BA69E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BBB8F0-AFA6-487F-BDDE-968DC3EF8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5840C7-956E-4DD5-B818-1DDF4F00A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016F5C-D710-4140-9781-85622B617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确认步长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EA9C23-8E62-460A-A0F7-07AD9B539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758331-5D8C-44A0-98EF-AA1410089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列表加权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D89028-0F93-4904-B8DA-DA2CE696B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2C31B5-90B0-4637-8A4E-5B36DAEC9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估算误差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E4B17A-08C4-446B-975A-950D3311B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494362-A47B-4C30-90B1-F2AE08ECD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7F3589F-E106-4B14-9EB8-0275939FE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用一个梯形估算 ∫₀^4 x²dx，所得近似值是：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205AA2-99F9-4DFB-BB85-6393D9F78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8F6C23-5CFC-47A2-8AFD-BB4F7E23E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1EEEB2F-BE2D-440B-8AE5-B53CE25AD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正确结论：32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解析：单个梯形宽为 4，两端函数值为 0 与 16，面积=4(0+16)/2=32。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9B6F6AD-49A3-4730-A24D-117C31238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ADC7E48-EB6D-4878-BA5F-D3416DD2D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4BFFBBA-4670-495E-AEB0-E1FC9D65C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梯形法数值积分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F769B0C-CE0D-4B18-9009-BBEF27379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643255778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14F0729-7B15-43B4-A5DC-B529FF922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0C4487-FBA7-4807-BF03-FA396EF45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da1891d44d4cb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38F32D-CC3B-4E0C-9E2E-573430054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78C969-74C9-48C7-A9EB-A77645975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9B9435-0A63-4183-915C-41DAFCB7B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9D529F-6D47-4B3E-AF08-7DA7EE9CD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557151-2016-49C0-9CF0-95B546FB6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13950F-E49C-40A7-87D4-ED18F1230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7A5703-FBF0-4183-A845-B1012C93D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A0C668-41A0-4896-A8BA-7633A7A63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B31504-ED6F-46D2-B88F-A28661B4F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242F6C-74C9-40A0-8735-D497A3278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DE74084-7744-4586-9DC8-6F59DF7D7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D13292E-E793-4B06-9854-7CE4C658D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58CFC41-F881-4A46-9417-1CF0270FA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步长与区间数混淆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FA9B2BA-CB79-4291-A077-8F027B226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16EEC38-7188-4A09-850C-05FBF3E2C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14D4086-D4EF-4052-8E11-1FB2CE4D2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315585A-40F9-40D7-B5AB-DA0ECA71A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9B963A0-0F0A-4757-8C11-170C30315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梯形法数值积分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07C053A-A99A-412B-98EC-623EA2B91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454895579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BB57A68-7C16-469F-B7FD-D18978714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2ADAAF-4835-4362-B997-E972B68ED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eeb7c59df3471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2E4271-8F0F-4D99-A5FB-B11FF79A6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57F440-067B-4D3A-B98B-3594F833D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A5607A-6C94-421E-936D-F16FB8625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573D7E-3B11-4577-9F15-53E24480A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梯形法数值积分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9FC979-11B1-43BC-ACBD-24BA9C4DD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1B5EF4-8D69-4129-AE35-E52867E1C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8197EE-C389-485A-9E59-90C3393EC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端点权重为 1，中间点权重为 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067173-E98B-4AD8-842D-BE1FFC9AF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E2D03B-F0CC-481F-86FE-44F0B1CF7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CBC068-9D8F-4633-922C-17AA872A8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确认步长—列表加权—估算误差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3785C9-85BC-4859-B79A-A88BE852C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4AA6AE-12B8-4AF3-B917-E18B1E995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D9D4D8-87F9-45AA-B493-A26C1ECB0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步长与区间数混淆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7643B9-4C15-41B0-A2C1-74C2C27B0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79371FD-3825-44DC-98AF-A42296FE7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2123567-ACF8-46BD-851A-CBF54F42D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梯形法数值积分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92346E2-BB9C-4B78-BF86-799357AF4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299338329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9487A8C-A63B-4119-BC45-1F56EABB5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DB064E-E03D-4B33-B6CD-FF1D503B8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6f60d63c4f47a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6B2964-D081-4409-B55D-D30C33C38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798422-3EE1-4D34-9537-A3D95502C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9F6ED7-3CA4-4572-B1BD-472A5E671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494C5F-B859-4041-9C86-DCFE6BC4A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用一个梯形估算 ∫₀^4 x²dx，所得近似值是：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A7BD2E-4FD7-41FF-A2F5-EAAF5170F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477690-CDB6-464F-B1A6-2001F0C68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F6EBDF-0932-4CEF-B9DE-28C5F6F75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端点权重为 1，中间点权重为 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394C7D-1BF0-4C8F-B26F-1AF7A8318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1E3C5EE-6AB5-476C-B011-F3DB00683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43065B-DB42-4AA4-A312-ACD09056E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确认步长—列表加权—估算误差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22069B-C7C6-4859-B68A-9EC44EE90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5384291-F51A-4E5E-BF19-5B619B941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3617B9-A1DE-4ECC-948B-3AE15217A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检查：步长与区间数混淆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9F8CFA-BE0E-4621-8502-4794CB05F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E3271E6-9877-4804-BEDB-DC9D1B52C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505FB04-09A9-4595-ABC2-482174E21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梯形法数值积分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A57EC10-0E23-4C6E-A441-D668AA763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2119477224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65C7E70-F484-4215-BE43-2A24BD390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768E48-BF9C-4CC2-9B95-F56076D10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7b51aeebbc4f6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459396-3FC0-418E-B842-45D56D125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8FE1F8-51C5-4876-A704-C90663C66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73393F-CD35-4F3F-9644-F3A8ABF53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A9333B-7BD7-4720-A0C8-DF336413D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用一个梯形估算 ∫₀^5 x²dx，所得近似值是：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863034-CB7E-4065-8604-0B37C0BF1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1 2012-2023、Sample Paper 与 Practice Paper｜M1·梯形法单区间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0CA9E2-822D-4671-8D13-FD5134EC5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D81397-853C-473D-A3C0-9512FC5B3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ACB0FA-40CF-4146-AB96-94D02EDA8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FE2A35-71F7-45A4-8403-C644F2424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DFD677-F971-4B34-8E4B-47BEC3DA8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CCFE9E3-51D1-4046-BD15-93D0C9AEE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FAFBE1E-0291-47CC-9B3B-3E5C97D17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FD590C-7D77-44ED-B8E9-55C9E862E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A42B59-D517-4D2F-8EB9-F2D53B892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5409DF-F8FA-46D3-A2AA-67D0E8B2F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52D4352-EBCE-4B21-A7E0-15641E7B2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7C5020E-28F4-4222-8878-1385F0E76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9533370-AAE1-4669-B828-5002A5DA2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梯形法数值积分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0C77202-88F7-4C46-A41B-EC47CC405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22807773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0323C72-A185-434A-B88E-922353FBF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0685EA-3DB7-4494-859D-F17E47825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4d29c9b07f4b4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3755F7-F7EE-4A3D-96BA-60922266C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174854-F7C2-4699-BD59-CF2241AA2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E6AAC8-1ED6-4223-9A0D-8234BD6AB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E36CC9-D211-47AC-B50D-B824C0DFF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C34745-13EE-4844-8BE5-FFE97D5A3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用一个梯形估算 ∫₀^4 x²dx，所得近似值是：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352814-B73B-4980-8E6D-8C5A81C7B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421BB9-5300-49C2-82B3-F8D55EC2D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1C5285-BAD9-4EDA-BD4D-7F03199A0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A2A170-B6E3-442D-9304-AB862C3A3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用一个梯形估算 ∫₀^5 x²dx，所得近似值是：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AE119A-0BC5-4F83-849B-5C545C738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8782F5-F3FD-4173-A152-07D0C7114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DAB174-D692-459F-9B09-59645A7D8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B8AF80-EEE2-441F-93AC-BE12FAB0E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使用 8 个等宽小区间覆盖 [0,8]，每个宽度 h=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B7991B4-16EA-4840-8F80-A1608E1F4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0ECE2F-10E9-4CBC-9912-FFB21005C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45B471E-EC00-4A1D-9066-1AD38F8F6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梯形法数值积分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40A7630-950D-4C56-8C88-C8E78FC6E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621142451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0B2AAB-412D-4548-869D-2BED4401D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9DBE4F-DA41-4C7A-A072-993EC1C52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fa1bc4f8214f7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71F227-0D9A-4268-B731-59969E158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61F2DD-0890-4D76-890B-AE8A45426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0A0A93-A7BD-41D0-9EC1-C282E024E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FF7A84-8619-4F32-976C-50AC5EEC7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步长与区间数混淆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0E13CB-4A4D-4A77-AD42-8307C4E56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6F5463-8161-4AFB-A439-6A5E82212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1BE0C3-FDEB-4284-9A09-A84F854EA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D36560-20CD-451C-9846-6BFA6DD43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正确结论：125/2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解析链：单个梯形宽为 5，两端函数值为 0 与 25，面积=5(0+25)/2=125/2。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E039CA-1EA8-43CA-A204-7FF6499F2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E5F0876-682D-4E48-93F8-FEAFE8D65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316909-D6AC-400F-BB87-BBEADE588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梯形法数值积分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8D98FB-3905-4BF9-9712-DDBC4C1B8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094998985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FD90A68-8986-4DD7-98E9-5C1C877F6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BBF62A-F23E-4398-8078-413C53F1D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45b6f858754dd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661B6C-7ACD-495F-9EAB-E94440769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B0EE4F-7F33-4DAA-A2F8-EE0014706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85C980-8586-4414-8D0C-FD6ADC400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A54D72-7D39-4111-8D00-A2C3DACB7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使用 8 个等宽小区间覆盖 [0,8]，每个宽度 h=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2ABFDB-F84D-4B12-8B8E-6A6B977BB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435D8F4-07DD-4B4A-816A-EB2A8F079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754E19-AA79-4D8F-807B-C70234517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84361B-B837-4F64-BBCC-57FFF1239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16D927-B076-4A0A-95E6-98666F607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5F289B-D7B6-4419-B1C8-1574ACF8F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F7F1D1-5483-4513-A140-541F1ED66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0CD683-0C80-4E52-94EF-58B69EC38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梯形法数值积分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D0899FF-069F-4E08-BD36-4A8207903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75271144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1247B0-8784-42A5-BDA5-F56592577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A3A2B4-BA27-4E9C-B711-3668CA883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e727a23cc6415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439F81-8F32-4416-8C7A-E4B0AA6DE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510803-2D5F-402B-B430-A03345E9D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3D8AC5-524C-4DBF-B425-B93D32555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1D6E27-8A5D-48D6-AD65-6A45DAB8D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1467FF-C6F1-466A-B6CE-C490112C2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香港生活创新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675A55-F3A6-4AF7-8866-83E423996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【原创情境迁移｜启德体育园2026运营】以下参数为“梯形法数值积分”训练所设，不是官方资料中的实际数据：使用 9 个等宽小区间覆盖 [0,9]，每个宽度 h=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D6B96B-CE4D-40FC-B14A-63187B92E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高频错因：步长与区间数混淆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A88DD3-B079-49C6-B57A-0FEB58400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F7FBC6-3D3C-4088-9E4F-EBCA09AC6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6E20B6-86FC-4E0E-9316-24D63F1FF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端点权重为 1，中间点权重为 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3C541D-A8D8-4764-809F-494664567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5DF916-E4E3-4567-BC1E-8C2F65305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387ACB-D5FB-4751-AA41-EF2D83C2F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梯形法数值积分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3B727B6-C909-4742-9AE6-088915023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836564529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3404B80-25FB-48A9-9B9C-73AA791D6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ED81DE-E73C-42F2-B806-0BB621855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9b916e77604c0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D46F3-FCA9-4D47-A822-51AB3F688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F60684-CE18-4DBF-98CD-3CDBB4E81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B7762C-2FF2-4B6A-BB4F-E77C4E112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D899BE-9CD6-4A00-9891-966793EFE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79DDA4-CA41-45AA-9B7A-F72E36271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确认步长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766098-ED9A-45B1-A461-9F658B5C6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AC462E-E900-4C4A-8FA5-60FEDF0F2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列表加权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CAB711-9004-428C-8E7A-C92D5BC63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2630A7-4ECE-483E-AEBA-485E6F3E8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估算误差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84F8928-5A5A-426B-B958-D370C3EFC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9E40E4-28F1-4442-9EA0-A627D7051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香港生活创新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2A17964-7031-4F35-9502-C591A496C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【原创情境迁移｜启德体育园2026运营】以下参数为“梯形法数值积分”训练所设，不是官方资料中的实际数据：使用 9 个等宽小区间覆盖 [0,9]，每个宽度 h=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6578AA-DBCD-409C-AA63-F706A4745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16517A-4731-40E1-8CBC-848CBD7D2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374A96E-C202-4DA7-B73F-51C51ACD9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正确结论：1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解析：h=(b−a)/n。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FF1DB1-92CA-4174-97C3-50C22DE26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832B91E-5B29-4C61-BADA-8130DFD2A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AB538F6-6A50-464B-B822-EAB3AB6C2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梯形法数值积分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5FCBF93-44C3-499E-AF5C-C41A21F88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683919842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FC6407D-9E64-4E54-ABC3-E9D1640A7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6D075C-FEB6-4AEE-A0B5-BE51D71E7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311a037a3448c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8D1F83-967A-49E8-A021-BCC632F69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52DA80-7A5A-4116-97A9-C8F16AE57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B7AED7-8DDB-4E6D-A6A8-B00FF0EC1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DA6AE1-D358-4742-B37F-44C9BC2E2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037E72-3F73-4EA3-BE85-A296A0239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DF92E0-BEF3-40C9-947C-1D5866635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8BEEF2-7BA8-466E-BF67-2F6558283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7DF1E6-E532-4175-A628-7658A8C75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E4E2F1-D811-41AB-A08B-945704F56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527587-98DD-4F3B-92ED-95FA66399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9FD35D-6B9F-4343-BFD0-B1AE61225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39D4275-92A1-4793-BA94-C60D7BCD0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48E939F-D027-46B2-AA2F-03B31A79D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步长与区间数混淆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667014-2518-4D9A-B9D9-4639F28D3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0B5926F-523F-4CB9-9645-6831778B0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80831C3-1310-4D50-9103-3E4B711A2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5CC72C0-A0BD-4D51-809B-2103FA9A3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0ABD67C-019B-4CB8-A0BE-FC827656B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梯形法数值积分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A28620E-BB75-4BF0-80D9-FCCDF5984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103787441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C427555-3EC6-4C79-AB8F-ED2DC92B1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080B33-9FBF-4450-BE23-6667893DF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c003b04b3141e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3876C7-5B8B-4577-BE4C-4C347F94D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D88E62-48C5-4C63-8DEE-B6D4D3D66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FF24C5-A0E8-4476-8E7B-9BFC7FB59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3DD676-7D90-4202-A8B3-59899C7FC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梯形法数值积分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006342-D74E-4027-8E50-2E172863D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22F921-E324-4A64-B235-7E575FB54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9C0227-6067-47F2-BA40-573DAD043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端点权重为 1，中间点权重为 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291D0B-CD21-4B0A-B6D4-FE3E51F74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4F3804-9F40-43BA-B40B-66FE467C7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0BE78F-1850-4A4D-968D-EA9F81449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确认步长—列表加权—估算误差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BAAE82-63D5-4030-9AAB-7012BE72D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5CB1F6-6025-4886-A5C4-C4D5478ED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D2AF93-67C5-459A-9ABC-074301878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步长与区间数混淆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B75BA7-C854-4EB3-9DC9-CB6C395E7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655227E-901D-4AD8-A0C2-10F585043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8C5C7DA-0555-43A7-A955-066FA685C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梯形法数值积分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F82B958-8F5E-4626-8119-943E37F3A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384506230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1079FE4-5ABF-41EB-9C76-39A90F20D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345DDB-F5FF-44C7-86A9-1D2131250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4017631c474c3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C0A12F-9A33-459D-9FA7-768AE89C2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DF111B-318C-4700-B6CE-7B25B8B45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A98C4F-8060-4182-89EB-139D1E06A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3096C4-FA1E-4D74-A803-9C97C3C93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215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【原创情境迁移｜启德体育园2026运营】以下参数为“梯形法数值积分”训练所设，不是官方资料中的实际数据：使用 9 个等宽小区间覆盖 [0,9]，每个宽度 h=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85E9F7-9EB5-4C80-909C-4E12FD64F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E1B2D0-1668-45CD-B8F2-5E0E2B2AE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196202-4A1F-4456-AAD6-80D8631AF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端点权重为 1，中间点权重为 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F5FA997-74F7-42E6-929F-738D863B1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0C851CB-00A1-4708-A7B3-E04B33C72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4C6CB4-F9EB-4F55-A7F9-86DEBB86A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确认步长—列表加权—估算误差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803FBE-2CA5-4A21-A736-42034B0B4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D28A08-CACF-483A-8C26-132B3F5D1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80BFEF2-175C-425B-B04B-C41C418B7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检查：步长与区间数混淆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A2756A-7615-4A01-8179-2BDE86B5D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3800A8E-2DE3-4374-B1D9-5F5026667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7291C13-C5AB-47CD-BD02-92F6E3539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梯形法数值积分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60DECEE-6B78-4262-AFE4-72C43BC82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24537170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8CB55CB-67C8-40AB-8F9A-A9BE11323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A09E72-4D1E-4872-A7B2-A15C9EBDF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f661f4ddfe4a3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E048D6-BEBC-43AE-99B7-C6A3CAA54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6870D7-A728-4291-AE8E-2B4027CFE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2B5616-9536-42BF-9B84-0FFD4A972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香港生活创新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A4ED8D-69E3-4FBE-9C2F-4D0943576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【原创情境迁移｜低空经济32项沙盒】以下参数为“梯形法数值积分”训练所设，不是官方资料中的实际数据：使用 10 个等宽小区间覆盖 [0,10]，每个宽度 h=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52484D-74C8-40FA-87A4-53AFFDFFE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1 2012-2023、Sample Paper 与 Practice Paper｜M1·步长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5AA855-965C-4422-BE6D-D3214BE8D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8749E7-1A9A-4ECD-8CD0-5FE4B6FBF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8B96A4-C132-4052-BE51-53E00691A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955DFF-7213-4B66-ACB5-403C3046E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67761F-595A-4DA7-8964-9260C07C2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CA0CACC-F389-40BC-BD2B-82389D667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8B6722-1ED1-4B1F-A58E-15AACE791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C41B666-5E6C-43C2-BDE7-E917D152B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4303895-D01E-46B8-9BC8-E14A0B900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091A38C-CE1E-497E-ADF4-C9C1E77B8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80D4637-C5AD-4CC4-AB67-B8A37D0C5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7BBF347-96CE-4D85-8E98-807D4B772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1281A16-121D-4AA8-B808-8D9E327D7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梯形法数值积分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C7B0989-E6A6-4283-925D-7588A6552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236989603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76A2B19-71F8-4367-BEBF-A7A0A137B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DA142E-8097-4544-AF15-7A740EDA4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025df4b44c4bb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9D83D0-75C7-4F77-AB88-D5F25C809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E30312-EF6A-48C2-93AC-E210329BE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BFFF7E-2292-4D8A-BAC5-7CC7C6142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8FF8DB-0D3E-4750-B196-0E53ECDC5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7C3003-51A5-4637-9CE6-E812AC318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【原创情境迁移｜启德体育园2026运营】以下参数为“梯形法数值积分”训练所设，不是官方资料中的实际数据：使用 9 个等宽小区间覆盖 [0,9]，每个宽度 h=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783F19-AC25-4D30-8CD2-902CFCF9F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7DF971-81CF-488B-A3CC-0CE53F3F6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6C90BD-AD06-45AF-B491-3433303F0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B38085-FEEA-455F-9E11-EC311ED0D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【原创情境迁移｜低空经济32项沙盒】以下参数为“梯形法数值积分”训练所设，不是官方资料中的实际数据：使用 10 个等宽小区间覆盖 [0,10]，每个宽度 h=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473D3A-B21C-4221-9DA7-3B60D8854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1FA363-9ECB-4048-9568-1F5C184A6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4F8971-A032-4C29-AD39-3D10D2DCF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72FAA0C-7E0E-49C2-B9DE-6A2E1718C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2030与稳定币】以下参数为“梯形法数值积分”训练所设，不是官方资料中的实际数据：梯形法中，单个小区间宽 10、两端函数值 y₀、y₁，其面积近似为：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E48B45-CF26-46FA-8811-6E8D8CE95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6537CB9-C955-498C-80BC-F54D09543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52FFE9B-A476-43CE-9B36-350AA61E0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梯形法数值积分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6DBBEF0-AC38-478D-95D6-E6FCF1D9A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2001097710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143773-5B41-412C-86FA-19DC064D1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962840-0488-4633-80F1-BECEE743B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2092d95ccc40a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528F77-D87A-43FB-9527-146B4BC75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7D85AE-0D8C-4F77-89AD-BE0A5BEBE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CA7813-9059-4203-95A5-7044542C7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32AC02-6207-45A9-830C-37ED409A6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步长与区间数混淆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22045D-01CB-437F-BB54-A641E5213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221035-C5F8-478A-8C08-EECF388E7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F176E8-CADD-4479-B4B9-A8A31F9B4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F18692F-309B-4197-9732-E0B3E7ED1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解析链：h=(b−a)/n。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1F0D2F-EF6C-4781-80ED-D359768A3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412E39-A583-4430-BDCA-AE3E9ED4C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924993-114D-4401-B293-0C135A2E3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梯形法数值积分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C6BD07-46A3-4B53-B98D-F424309F4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2129407502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FA01DF-BD32-41AF-89CF-401BAADC6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DBD3A2-3DB7-4036-8B15-87D622274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2480f44d27411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D44859-5283-4CA8-B7D0-C6CE617B6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9D006A-CAAD-40FA-A5FD-6E394E15C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24787D-6358-49EB-B7CF-87AF12E23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高新科技创新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61495C-B7F5-4E87-A978-D1556D59E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2030与稳定币】以下参数为“梯形法数值积分”训练所设，不是官方资料中的实际数据：梯形法中，单个小区间宽 10、两端函数值 y₀、y₁，其面积近似为：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496621-8F4A-4FF6-834B-755898164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D3C0E5-C1BD-487C-93A5-CAB0F57A9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633932-4A16-423C-9878-CF601DA3A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093681-49AB-4E73-BBFA-DD8C5A8C4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A24F75-CED2-40D7-B49F-873C6B83C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A3CE97-6054-433A-A561-4A5086A0C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65CEC2-2AE5-4344-B7D1-60F355E11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134430E-0703-41C0-B441-90346E08E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梯形法数值积分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7504B9-6680-4128-8FE7-C29121825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39994514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2026-08-19T08:58:10.9170000Z</dcterms:created>
  <dcterms:modified xsi:type="dcterms:W3CDTF">2026-08-19T08:58:10.9170000Z</dcterms:modified>
</coreProperties>
</file>