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57cbb6e87e74fc5" /><Relationship Type="http://schemas.openxmlformats.org/officeDocument/2006/relationships/extended-properties" Target="/docProps/app.xml" Id="R9fa69f8fbd4b462f" /><Relationship Type="http://schemas.openxmlformats.org/officeDocument/2006/relationships/officeDocument" Target="/ppt/presentation.xml" Id="R2c92fc033dbe427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f9383fbd92e4151"/>
  </p:sldMasterIdLst>
  <p:notesMasterIdLst>
    <p:notesMasterId xmlns:r="http://schemas.openxmlformats.org/officeDocument/2006/relationships" r:id="Ra2dbf7274cf94a1e"/>
  </p:notesMasterIdLst>
  <p:sldIdLst>
    <p:sldId xmlns:r="http://schemas.openxmlformats.org/officeDocument/2006/relationships" id="256" r:id="Rd8a1626e00a04c2e"/>
    <p:sldId xmlns:r="http://schemas.openxmlformats.org/officeDocument/2006/relationships" id="257" r:id="R85f6c8a243834f3f"/>
    <p:sldId xmlns:r="http://schemas.openxmlformats.org/officeDocument/2006/relationships" id="258" r:id="Ra3c424fd1e8245d1"/>
    <p:sldId xmlns:r="http://schemas.openxmlformats.org/officeDocument/2006/relationships" id="259" r:id="R0dfd5330427e4acf"/>
    <p:sldId xmlns:r="http://schemas.openxmlformats.org/officeDocument/2006/relationships" id="260" r:id="R002f12448c6f4e03"/>
    <p:sldId xmlns:r="http://schemas.openxmlformats.org/officeDocument/2006/relationships" id="261" r:id="R257d593b00f04547"/>
    <p:sldId xmlns:r="http://schemas.openxmlformats.org/officeDocument/2006/relationships" id="262" r:id="R1684527435c24b4e"/>
    <p:sldId xmlns:r="http://schemas.openxmlformats.org/officeDocument/2006/relationships" id="263" r:id="Rf98e7e3d158144ae"/>
    <p:sldId xmlns:r="http://schemas.openxmlformats.org/officeDocument/2006/relationships" id="264" r:id="R4a022d7930824d38"/>
    <p:sldId xmlns:r="http://schemas.openxmlformats.org/officeDocument/2006/relationships" id="265" r:id="Rdf9d276e3a0c428a"/>
    <p:sldId xmlns:r="http://schemas.openxmlformats.org/officeDocument/2006/relationships" id="266" r:id="R681712c712de46f7"/>
    <p:sldId xmlns:r="http://schemas.openxmlformats.org/officeDocument/2006/relationships" id="267" r:id="Re4501b1155954feb"/>
    <p:sldId xmlns:r="http://schemas.openxmlformats.org/officeDocument/2006/relationships" id="268" r:id="R253cdfc5b3ff4b2e"/>
    <p:sldId xmlns:r="http://schemas.openxmlformats.org/officeDocument/2006/relationships" id="269" r:id="R860d2b45e94e4ffb"/>
    <p:sldId xmlns:r="http://schemas.openxmlformats.org/officeDocument/2006/relationships" id="270" r:id="R4765f2a794d247c0"/>
    <p:sldId xmlns:r="http://schemas.openxmlformats.org/officeDocument/2006/relationships" id="271" r:id="R5068ac1207724c34"/>
    <p:sldId xmlns:r="http://schemas.openxmlformats.org/officeDocument/2006/relationships" id="272" r:id="Rb93eac3bd2a14f1e"/>
    <p:sldId xmlns:r="http://schemas.openxmlformats.org/officeDocument/2006/relationships" id="273" r:id="Ra67d6f89baa74d7b"/>
    <p:sldId xmlns:r="http://schemas.openxmlformats.org/officeDocument/2006/relationships" id="274" r:id="R23421a1b95ea4412"/>
    <p:sldId xmlns:r="http://schemas.openxmlformats.org/officeDocument/2006/relationships" id="275" r:id="Rb62195e42cf94351"/>
    <p:sldId xmlns:r="http://schemas.openxmlformats.org/officeDocument/2006/relationships" id="276" r:id="Rc409b570422c4513"/>
    <p:sldId xmlns:r="http://schemas.openxmlformats.org/officeDocument/2006/relationships" id="277" r:id="Rcf1e30117ac64aee"/>
    <p:sldId xmlns:r="http://schemas.openxmlformats.org/officeDocument/2006/relationships" id="278" r:id="R69cb9f8e83854b3f"/>
    <p:sldId xmlns:r="http://schemas.openxmlformats.org/officeDocument/2006/relationships" id="279" r:id="R10200fd597824c5a"/>
    <p:sldId xmlns:r="http://schemas.openxmlformats.org/officeDocument/2006/relationships" id="280" r:id="R2dc0666049ba4ffb"/>
    <p:sldId xmlns:r="http://schemas.openxmlformats.org/officeDocument/2006/relationships" id="281" r:id="R6d4255b3c30345d1"/>
    <p:sldId xmlns:r="http://schemas.openxmlformats.org/officeDocument/2006/relationships" id="282" r:id="R2d05a58fc1a544ff"/>
    <p:sldId xmlns:r="http://schemas.openxmlformats.org/officeDocument/2006/relationships" id="283" r:id="Reb9add25fb6a4766"/>
    <p:sldId xmlns:r="http://schemas.openxmlformats.org/officeDocument/2006/relationships" id="284" r:id="Rc2752de0b6eb4c76"/>
    <p:sldId xmlns:r="http://schemas.openxmlformats.org/officeDocument/2006/relationships" id="285" r:id="Rc32540ef8d814d9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cf95ee325b34560" /><Relationship Type="http://schemas.openxmlformats.org/officeDocument/2006/relationships/slideMaster" Target="/ppt/slideMasters/slideMaster1.xml" Id="Raf9383fbd92e4151" /><Relationship Type="http://schemas.openxmlformats.org/officeDocument/2006/relationships/notesMaster" Target="/ppt/notesMasters/notesMaster1.xml" Id="Ra2dbf7274cf94a1e" /><Relationship Type="http://schemas.openxmlformats.org/officeDocument/2006/relationships/presProps" Target="/ppt/presProps.xml" Id="R301871e3a09a493a" /><Relationship Type="http://schemas.openxmlformats.org/officeDocument/2006/relationships/tableStyles" Target="/ppt/tableStyles.xml" Id="R5c5fef698aaf40c7" /><Relationship Type="http://schemas.openxmlformats.org/officeDocument/2006/relationships/slide" Target="/ppt/slides/slide1.xml" Id="Rd8a1626e00a04c2e" /><Relationship Type="http://schemas.openxmlformats.org/officeDocument/2006/relationships/slide" Target="/ppt/slides/slide2.xml" Id="R85f6c8a243834f3f" /><Relationship Type="http://schemas.openxmlformats.org/officeDocument/2006/relationships/slide" Target="/ppt/slides/slide3.xml" Id="Ra3c424fd1e8245d1" /><Relationship Type="http://schemas.openxmlformats.org/officeDocument/2006/relationships/slide" Target="/ppt/slides/slide4.xml" Id="R0dfd5330427e4acf" /><Relationship Type="http://schemas.openxmlformats.org/officeDocument/2006/relationships/slide" Target="/ppt/slides/slide5.xml" Id="R002f12448c6f4e03" /><Relationship Type="http://schemas.openxmlformats.org/officeDocument/2006/relationships/slide" Target="/ppt/slides/slide6.xml" Id="R257d593b00f04547" /><Relationship Type="http://schemas.openxmlformats.org/officeDocument/2006/relationships/slide" Target="/ppt/slides/slide7.xml" Id="R1684527435c24b4e" /><Relationship Type="http://schemas.openxmlformats.org/officeDocument/2006/relationships/slide" Target="/ppt/slides/slide8.xml" Id="Rf98e7e3d158144ae" /><Relationship Type="http://schemas.openxmlformats.org/officeDocument/2006/relationships/slide" Target="/ppt/slides/slide9.xml" Id="R4a022d7930824d38" /><Relationship Type="http://schemas.openxmlformats.org/officeDocument/2006/relationships/slide" Target="/ppt/slides/slide10.xml" Id="Rdf9d276e3a0c428a" /><Relationship Type="http://schemas.openxmlformats.org/officeDocument/2006/relationships/slide" Target="/ppt/slides/slide11.xml" Id="R681712c712de46f7" /><Relationship Type="http://schemas.openxmlformats.org/officeDocument/2006/relationships/slide" Target="/ppt/slides/slide12.xml" Id="Re4501b1155954feb" /><Relationship Type="http://schemas.openxmlformats.org/officeDocument/2006/relationships/slide" Target="/ppt/slides/slide13.xml" Id="R253cdfc5b3ff4b2e" /><Relationship Type="http://schemas.openxmlformats.org/officeDocument/2006/relationships/slide" Target="/ppt/slides/slide14.xml" Id="R860d2b45e94e4ffb" /><Relationship Type="http://schemas.openxmlformats.org/officeDocument/2006/relationships/slide" Target="/ppt/slides/slide15.xml" Id="R4765f2a794d247c0" /><Relationship Type="http://schemas.openxmlformats.org/officeDocument/2006/relationships/slide" Target="/ppt/slides/slide16.xml" Id="R5068ac1207724c34" /><Relationship Type="http://schemas.openxmlformats.org/officeDocument/2006/relationships/slide" Target="/ppt/slides/slide17.xml" Id="Rb93eac3bd2a14f1e" /><Relationship Type="http://schemas.openxmlformats.org/officeDocument/2006/relationships/slide" Target="/ppt/slides/slide18.xml" Id="Ra67d6f89baa74d7b" /><Relationship Type="http://schemas.openxmlformats.org/officeDocument/2006/relationships/slide" Target="/ppt/slides/slide19.xml" Id="R23421a1b95ea4412" /><Relationship Type="http://schemas.openxmlformats.org/officeDocument/2006/relationships/slide" Target="/ppt/slides/slide20.xml" Id="Rb62195e42cf94351" /><Relationship Type="http://schemas.openxmlformats.org/officeDocument/2006/relationships/slide" Target="/ppt/slides/slide21.xml" Id="Rc409b570422c4513" /><Relationship Type="http://schemas.openxmlformats.org/officeDocument/2006/relationships/slide" Target="/ppt/slides/slide22.xml" Id="Rcf1e30117ac64aee" /><Relationship Type="http://schemas.openxmlformats.org/officeDocument/2006/relationships/slide" Target="/ppt/slides/slide23.xml" Id="R69cb9f8e83854b3f" /><Relationship Type="http://schemas.openxmlformats.org/officeDocument/2006/relationships/slide" Target="/ppt/slides/slide24.xml" Id="R10200fd597824c5a" /><Relationship Type="http://schemas.openxmlformats.org/officeDocument/2006/relationships/slide" Target="/ppt/slides/slide25.xml" Id="R2dc0666049ba4ffb" /><Relationship Type="http://schemas.openxmlformats.org/officeDocument/2006/relationships/slide" Target="/ppt/slides/slide26.xml" Id="R6d4255b3c30345d1" /><Relationship Type="http://schemas.openxmlformats.org/officeDocument/2006/relationships/slide" Target="/ppt/slides/slide27.xml" Id="R2d05a58fc1a544ff" /><Relationship Type="http://schemas.openxmlformats.org/officeDocument/2006/relationships/slide" Target="/ppt/slides/slide28.xml" Id="Reb9add25fb6a4766" /><Relationship Type="http://schemas.openxmlformats.org/officeDocument/2006/relationships/slide" Target="/ppt/slides/slide29.xml" Id="Rc2752de0b6eb4c76" /><Relationship Type="http://schemas.openxmlformats.org/officeDocument/2006/relationships/slide" Target="/ppt/slides/slide30.xml" Id="Rc32540ef8d814d9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4f3d4821bef49e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c25a84bb11b485b" /><Relationship Type="http://schemas.openxmlformats.org/officeDocument/2006/relationships/notesMaster" Target="/ppt/notesMasters/notesMaster1.xml" Id="Ra803c47746ba44d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2eb29b5e8164302" /><Relationship Type="http://schemas.openxmlformats.org/officeDocument/2006/relationships/notesMaster" Target="/ppt/notesMasters/notesMaster1.xml" Id="R8d2ade19983948c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6071b786fd994411" /><Relationship Type="http://schemas.openxmlformats.org/officeDocument/2006/relationships/notesMaster" Target="/ppt/notesMasters/notesMaster1.xml" Id="Rdf98034619374f1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f4119e6012a4bf6" /><Relationship Type="http://schemas.openxmlformats.org/officeDocument/2006/relationships/notesMaster" Target="/ppt/notesMasters/notesMaster1.xml" Id="Rd190f5b5524b491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0b290a2bf3d49dd" /><Relationship Type="http://schemas.openxmlformats.org/officeDocument/2006/relationships/notesMaster" Target="/ppt/notesMasters/notesMaster1.xml" Id="R0449c877d09946a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0c9b3ca607045e9" /><Relationship Type="http://schemas.openxmlformats.org/officeDocument/2006/relationships/notesMaster" Target="/ppt/notesMasters/notesMaster1.xml" Id="Rade654ed36fb433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20dc5d9664504ad8" /><Relationship Type="http://schemas.openxmlformats.org/officeDocument/2006/relationships/notesMaster" Target="/ppt/notesMasters/notesMaster1.xml" Id="Rc4d19a8622eb42b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592bda4a2ef43f1" /><Relationship Type="http://schemas.openxmlformats.org/officeDocument/2006/relationships/notesMaster" Target="/ppt/notesMasters/notesMaster1.xml" Id="Rf1faff379ec44bc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66b72f0ca8b4696" /><Relationship Type="http://schemas.openxmlformats.org/officeDocument/2006/relationships/notesMaster" Target="/ppt/notesMasters/notesMaster1.xml" Id="R18fd7501b4cb407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9b6fba5cb35148b7" /><Relationship Type="http://schemas.openxmlformats.org/officeDocument/2006/relationships/notesMaster" Target="/ppt/notesMasters/notesMaster1.xml" Id="R0abdd99489044f5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1d07128972c4d0f" /><Relationship Type="http://schemas.openxmlformats.org/officeDocument/2006/relationships/notesMaster" Target="/ppt/notesMasters/notesMaster1.xml" Id="R279b1834849043c1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a9042e5244445b5" /><Relationship Type="http://schemas.openxmlformats.org/officeDocument/2006/relationships/notesMaster" Target="/ppt/notesMasters/notesMaster1.xml" Id="Rd60f6026656748c2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fb79f3f80224dfe" /><Relationship Type="http://schemas.openxmlformats.org/officeDocument/2006/relationships/notesMaster" Target="/ppt/notesMasters/notesMaster1.xml" Id="Rdd5dc686614b4844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4a4a42a86db40a5" /><Relationship Type="http://schemas.openxmlformats.org/officeDocument/2006/relationships/notesMaster" Target="/ppt/notesMasters/notesMaster1.xml" Id="R46c1e692c617474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b694ed316deb408f" /><Relationship Type="http://schemas.openxmlformats.org/officeDocument/2006/relationships/notesMaster" Target="/ppt/notesMasters/notesMaster1.xml" Id="R5db0abfcce63444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893d6d35bca8413d" /><Relationship Type="http://schemas.openxmlformats.org/officeDocument/2006/relationships/notesMaster" Target="/ppt/notesMasters/notesMaster1.xml" Id="R8b9310868e31419f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8374eacd86f4f60" /><Relationship Type="http://schemas.openxmlformats.org/officeDocument/2006/relationships/notesMaster" Target="/ppt/notesMasters/notesMaster1.xml" Id="R15c8e4766d264383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f3e5679f972e4083" /><Relationship Type="http://schemas.openxmlformats.org/officeDocument/2006/relationships/notesMaster" Target="/ppt/notesMasters/notesMaster1.xml" Id="R4c913a213e764d50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9ee2bf4d28f474c" /><Relationship Type="http://schemas.openxmlformats.org/officeDocument/2006/relationships/notesMaster" Target="/ppt/notesMasters/notesMaster1.xml" Id="R9a3bbe8b115849ea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fdb8e90e3a549d9" /><Relationship Type="http://schemas.openxmlformats.org/officeDocument/2006/relationships/notesMaster" Target="/ppt/notesMasters/notesMaster1.xml" Id="R109d3f053bb145ed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a53f2298fdb748cd" /><Relationship Type="http://schemas.openxmlformats.org/officeDocument/2006/relationships/notesMaster" Target="/ppt/notesMasters/notesMaster1.xml" Id="R4fcc824e6b844af0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6ff9d89ae6b540a3" /><Relationship Type="http://schemas.openxmlformats.org/officeDocument/2006/relationships/notesMaster" Target="/ppt/notesMasters/notesMaster1.xml" Id="Ra212ce65bae14283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b4f5957a02a743a0" /><Relationship Type="http://schemas.openxmlformats.org/officeDocument/2006/relationships/notesMaster" Target="/ppt/notesMasters/notesMaster1.xml" Id="R1a707a1e4a99476c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1f117f2a21b74a3b" /><Relationship Type="http://schemas.openxmlformats.org/officeDocument/2006/relationships/notesMaster" Target="/ppt/notesMasters/notesMaster1.xml" Id="R737db08b55034cc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e26056e43f64264" /><Relationship Type="http://schemas.openxmlformats.org/officeDocument/2006/relationships/notesMaster" Target="/ppt/notesMasters/notesMaster1.xml" Id="R3bef3debac0b4adb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37d4277b18c4fdf" /><Relationship Type="http://schemas.openxmlformats.org/officeDocument/2006/relationships/notesMaster" Target="/ppt/notesMasters/notesMaster1.xml" Id="R55ea57b4f21e45b7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71e3817736e14c97" /><Relationship Type="http://schemas.openxmlformats.org/officeDocument/2006/relationships/notesMaster" Target="/ppt/notesMasters/notesMaster1.xml" Id="Ra6f282d0418f448b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49bde3a1dcd44e70" /><Relationship Type="http://schemas.openxmlformats.org/officeDocument/2006/relationships/notesMaster" Target="/ppt/notesMasters/notesMaster1.xml" Id="R55661a4f447a4ed8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3b8faabf5484f94" /><Relationship Type="http://schemas.openxmlformats.org/officeDocument/2006/relationships/notesMaster" Target="/ppt/notesMasters/notesMaster1.xml" Id="R18a42516169a4977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a54fcea1a42e48b2" /><Relationship Type="http://schemas.openxmlformats.org/officeDocument/2006/relationships/notesMaster" Target="/ppt/notesMasters/notesMaster1.xml" Id="R381559f5418e4d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数学延伸 M1 的“抽样分布与中心极限定理”学习单元。本套课件共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讲稿】明确告诉学生：本单元只训练“抽样分布与中心极限定理”。先解释知识范围，再用一句话建立核心判断，最后示范标准方法。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【互动提问】请用自己的话复述“样本量增大使标准误下降而非总体方差改变”，并举一个会触发“把 σ 与 σ/√n 混用”的错误例子。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Q1：总体标准差为 3、样本量为 9，样本均值的标准误为： 选项为 A.1/3；B.3；C.1；D.9。讲解时强调：样本量增大使标准误下降而非总体方差改变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【预期回答】学生能说出“定总体参数—算标准误—标准化”中的起始动作，并避开“把 σ 与 σ/√n 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分步讲评：先重述题目条件，再逐步示范“定总体参数—算标准误—标准化”，最后给出正确结论“1”。完整解析：标准误=σ/√n=(3)/√9=1。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Mathematics Extended Part Module 1 2012-2023、Sample Paper 与 Practice Paper｜M1·抽样分布。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σ 与 σ/√n 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讲稿】逐项解释“抽样分布与中心极限定理”中的专有名词、符号、对象和单位。特别强调：把 σ 与 σ/√n 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讲稿】用“条件—表示—方法—核验”重建本知识点。示范时逐步引用：定总体参数—算标准误—标准化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讲稿】带学生逐句读取任务，不先求答案。要求指出材料中的有效条件，再按“定总体参数—算标准误—标准化”作答。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σ 与 σ/√n 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Q11：总体标准差为 16。样本量由 16 增至 64 时，样本均值的标准误由 4 变为： 选项为 A.1；B.4；C.2；D.8。讲解时强调：样本量增大使标准误下降而非总体方差改变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【预期回答】学生能说出“定总体参数—算标准误—标准化”中的起始动作，并避开“把 σ 与 σ/√n 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分步讲评：先重述题目条件，再逐步示范“定总体参数—算标准误—标准化”，最后给出正确结论“2”。完整解析：样本量扩大4倍，标准误按1/√n缩小为原来一半。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Mathematics Extended Part Module 1 2012-2023、Sample Paper 与 Practice Paper｜M1·标准误与样本量。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σ 与 σ/√n 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讲稿】逐项解释“抽样分布与中心极限定理”中的专有名词、符号、对象和单位。特别强调：把 σ 与 σ/√n 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讲稿】用“条件—表示—方法—核验”重建本知识点。示范时逐步引用：定总体参数—算标准误—标准化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讲稿】带学生逐句读取任务，不先求答案。要求指出材料中的有效条件，再按“定总体参数—算标准误—标准化”作答。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σ 与 σ/√n 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Paper｜M1·标准误与样本量；用于知识范围与设问结构校准，题目身份为DSE原创模考题，不冒充历届真题（访问日期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Q21：【原创情境迁移｜启德体育园2026运营】以下参数为“抽样分布与中心极限定理”训练所设，不是官方资料中的实际数据：总体标准差为 42，若希望样本均值标准误不超过 2，至少要有 n= 选项为 A.21；B.441；C.294；D.1764。讲解时强调：样本量增大使标准误下降而非总体方差改变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【预期回答】学生能说出“定总体参数—算标准误—标准化”中的起始动作，并避开“把 σ 与 σ/√n 混用”。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分步讲评：先重述题目条件，再逐步示范“定总体参数—算标准误—标准化”，最后给出正确结论“441”。完整解析：要求 42/√n≤2，所以 √n≥21，最小 n=441。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Mathematics Extended Part Module 1 2012-2023、Sample Paper 与 Practice Paper｜M1·抽样设计。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 σ 与 σ/√n 混用”或更精确的个人错因，并写出可执行检查动作。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讲稿】逐项解释“抽样分布与中心极限定理”中的专有名词、符号、对象和单位。特别强调：把 σ 与 σ/√n 混用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讲稿】用“条件—表示—方法—核验”重建本知识点。示范时逐步引用：定总体参数—算标准误—标准化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启德体育园2026运营: https://www.cstb.gov.hk/en/policies/sports-and-recreation/kai-tak-sports-park.html（资料截至 2026-08-11；情境事实：启德体育园于2025年3月启用，占地28公顷，主场馆设5万个座位。）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讲稿】带学生逐句读取任务，不先求答案。要求指出材料中的有效条件，再按“定总体参数—算标准误—标准化”作答。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 σ 与 σ/√n 混用”或更精确的动作。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Paper｜M1·抽样设计；用于知识范围与设问结构校准，题目身份为DSE原创模考题，不冒充历届真题（访问日期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低空经济32项沙盒: https://www.budget.gov.hk/2026/chi/budget11.html（资料截至 2026-08-11；情境事实：首批低空经济监管沙盒有32个项目按指定航线试验，部分无人机楼宇管理和巡检场景已落地。）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- 2026 HKDSE Mathematics framework: https://www.hkeaa.edu.hk/DocLibrary/HKDSE/Subject_Information/math/2026hkdse-c-math.pdf（访问日期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Mathematics Extended Part Module 1 2012-2023、Sample Paper 与 Practice Paper｜M1·抽样分布；用于知识范围与设问结构校准，题目身份为DSE原创模考题，不冒充历届真题（访问日期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Fintech 2030与稳定币: https://brdr.hkma.gov.hk/eng/doc-ldg/current/20260527-2-EN（资料截至 2026-08-11；情境事实：香港金融管理局在2026年继续完善代币化、虚拟资产与持牌稳定币相关监管安排。）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26a908c95ba46d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e4f23420eb24618" /><Relationship Type="http://schemas.openxmlformats.org/officeDocument/2006/relationships/slideLayout" Target="/ppt/slideLayouts/slideLayout1.xml" Id="R4ffb7cbc95e84d3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4ffb7cbc95e84d3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43e833bb9e841d9" /><Relationship Type="http://schemas.openxmlformats.org/officeDocument/2006/relationships/image" Target="/ppt/media/image.png" Id="Re30866cc56564a64" /><Relationship Type="http://schemas.openxmlformats.org/officeDocument/2006/relationships/notesSlide" Target="/ppt/notesSlides/notesSlide1.xml" Id="R9447271fd9d04aa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54a352a0b94472" /><Relationship Type="http://schemas.openxmlformats.org/officeDocument/2006/relationships/image" Target="/ppt/media/image2.png" Id="Rb4373ac166054f26" /><Relationship Type="http://schemas.openxmlformats.org/officeDocument/2006/relationships/notesSlide" Target="/ppt/notesSlides/notesSlide2.xml" Id="Rda489d8c12d644b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a7b66876dc944a3" /><Relationship Type="http://schemas.openxmlformats.org/officeDocument/2006/relationships/image" Target="/ppt/media/image3.png" Id="R7f942e7b4ea0443a" /><Relationship Type="http://schemas.openxmlformats.org/officeDocument/2006/relationships/notesSlide" Target="/ppt/notesSlides/notesSlide3.xml" Id="Rc192be521d1147e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445e9fbe2543f7" /><Relationship Type="http://schemas.openxmlformats.org/officeDocument/2006/relationships/image" Target="/ppt/media/image4.png" Id="R24b39c646d5440b5" /><Relationship Type="http://schemas.openxmlformats.org/officeDocument/2006/relationships/notesSlide" Target="/ppt/notesSlides/notesSlide4.xml" Id="R68fea7100e63456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f4db6f77634712" /><Relationship Type="http://schemas.openxmlformats.org/officeDocument/2006/relationships/image" Target="/ppt/media/image5.png" Id="R73bc1b5004f84674" /><Relationship Type="http://schemas.openxmlformats.org/officeDocument/2006/relationships/notesSlide" Target="/ppt/notesSlides/notesSlide5.xml" Id="R81835122855e4a74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2fcbcd583e4fba" /><Relationship Type="http://schemas.openxmlformats.org/officeDocument/2006/relationships/image" Target="/ppt/media/image6.png" Id="R359f10c40f6445e7" /><Relationship Type="http://schemas.openxmlformats.org/officeDocument/2006/relationships/notesSlide" Target="/ppt/notesSlides/notesSlide6.xml" Id="R0a7299147da64d3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58c4db331744422" /><Relationship Type="http://schemas.openxmlformats.org/officeDocument/2006/relationships/image" Target="/ppt/media/image7.png" Id="R22ba7e8907674bec" /><Relationship Type="http://schemas.openxmlformats.org/officeDocument/2006/relationships/notesSlide" Target="/ppt/notesSlides/notesSlide7.xml" Id="Re620a1ef7479484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8c6d72e09346ff" /><Relationship Type="http://schemas.openxmlformats.org/officeDocument/2006/relationships/image" Target="/ppt/media/image8.png" Id="R60498c6603884f1e" /><Relationship Type="http://schemas.openxmlformats.org/officeDocument/2006/relationships/notesSlide" Target="/ppt/notesSlides/notesSlide8.xml" Id="Rdf5c745277514a15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b8a3ca5374955" /><Relationship Type="http://schemas.openxmlformats.org/officeDocument/2006/relationships/image" Target="/ppt/media/image9.png" Id="Ra4988330bebd4ca3" /><Relationship Type="http://schemas.openxmlformats.org/officeDocument/2006/relationships/notesSlide" Target="/ppt/notesSlides/notesSlide9.xml" Id="R2db490a571aa4c7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abc8ef3f734c2d" /><Relationship Type="http://schemas.openxmlformats.org/officeDocument/2006/relationships/image" Target="/ppt/media/image10.png" Id="Re3568d6eb70245cc" /><Relationship Type="http://schemas.openxmlformats.org/officeDocument/2006/relationships/notesSlide" Target="/ppt/notesSlides/notesSlide10.xml" Id="R5d7c7b8e66cd4cd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b44d94215a4e90" /><Relationship Type="http://schemas.openxmlformats.org/officeDocument/2006/relationships/image" Target="/ppt/media/image11.png" Id="Rca554d2ff2804f59" /><Relationship Type="http://schemas.openxmlformats.org/officeDocument/2006/relationships/notesSlide" Target="/ppt/notesSlides/notesSlide11.xml" Id="Rff8c61f5a670439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3754320f5040d5" /><Relationship Type="http://schemas.openxmlformats.org/officeDocument/2006/relationships/image" Target="/ppt/media/image12.png" Id="Rb33d0968d2cb4b58" /><Relationship Type="http://schemas.openxmlformats.org/officeDocument/2006/relationships/notesSlide" Target="/ppt/notesSlides/notesSlide12.xml" Id="R148ae4ac422f4d2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d80d4fbb5a43a4" /><Relationship Type="http://schemas.openxmlformats.org/officeDocument/2006/relationships/image" Target="/ppt/media/image13.png" Id="R93c0769a00854e64" /><Relationship Type="http://schemas.openxmlformats.org/officeDocument/2006/relationships/notesSlide" Target="/ppt/notesSlides/notesSlide13.xml" Id="Re6f1545852554b8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f5c21ede764875" /><Relationship Type="http://schemas.openxmlformats.org/officeDocument/2006/relationships/image" Target="/ppt/media/image14.png" Id="R31110293618a456d" /><Relationship Type="http://schemas.openxmlformats.org/officeDocument/2006/relationships/notesSlide" Target="/ppt/notesSlides/notesSlide14.xml" Id="Ree645336fdfa45fb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b8318f7924a13" /><Relationship Type="http://schemas.openxmlformats.org/officeDocument/2006/relationships/image" Target="/ppt/media/image15.png" Id="Rd4321b62eee84bf8" /><Relationship Type="http://schemas.openxmlformats.org/officeDocument/2006/relationships/notesSlide" Target="/ppt/notesSlides/notesSlide15.xml" Id="R8a26b4022cd841e0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8f6cadbd8e2438b" /><Relationship Type="http://schemas.openxmlformats.org/officeDocument/2006/relationships/image" Target="/ppt/media/image16.png" Id="R64e2de8988394ed7" /><Relationship Type="http://schemas.openxmlformats.org/officeDocument/2006/relationships/notesSlide" Target="/ppt/notesSlides/notesSlide16.xml" Id="Rb86e3a76c530451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dd7fd88d364349" /><Relationship Type="http://schemas.openxmlformats.org/officeDocument/2006/relationships/image" Target="/ppt/media/image17.png" Id="R4fdefd42ec76447d" /><Relationship Type="http://schemas.openxmlformats.org/officeDocument/2006/relationships/notesSlide" Target="/ppt/notesSlides/notesSlide17.xml" Id="Rc7db26d40b474d7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c07f5f6b9a4cac" /><Relationship Type="http://schemas.openxmlformats.org/officeDocument/2006/relationships/image" Target="/ppt/media/image18.png" Id="Rd25840b067954108" /><Relationship Type="http://schemas.openxmlformats.org/officeDocument/2006/relationships/notesSlide" Target="/ppt/notesSlides/notesSlide18.xml" Id="R7ebf8acb6470446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0ecbc7fefc44523" /><Relationship Type="http://schemas.openxmlformats.org/officeDocument/2006/relationships/image" Target="/ppt/media/image19.png" Id="Rd8b518b3f72b4d94" /><Relationship Type="http://schemas.openxmlformats.org/officeDocument/2006/relationships/notesSlide" Target="/ppt/notesSlides/notesSlide19.xml" Id="R98a28eafda1144c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748a7e227124d3a" /><Relationship Type="http://schemas.openxmlformats.org/officeDocument/2006/relationships/image" Target="/ppt/media/image20.png" Id="R725c4354a0a74bee" /><Relationship Type="http://schemas.openxmlformats.org/officeDocument/2006/relationships/notesSlide" Target="/ppt/notesSlides/notesSlide20.xml" Id="Re8f8191ae8f449c0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af48f320be4f26" /><Relationship Type="http://schemas.openxmlformats.org/officeDocument/2006/relationships/image" Target="/ppt/media/image21.png" Id="R652a8074030b4f12" /><Relationship Type="http://schemas.openxmlformats.org/officeDocument/2006/relationships/notesSlide" Target="/ppt/notesSlides/notesSlide21.xml" Id="R405d4120403547c8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6a3e34ec694cbf" /><Relationship Type="http://schemas.openxmlformats.org/officeDocument/2006/relationships/image" Target="/ppt/media/image22.png" Id="R7e5d1fa9ab534ad4" /><Relationship Type="http://schemas.openxmlformats.org/officeDocument/2006/relationships/notesSlide" Target="/ppt/notesSlides/notesSlide22.xml" Id="Rf3309db9f298407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4a34c69bbd49a2" /><Relationship Type="http://schemas.openxmlformats.org/officeDocument/2006/relationships/image" Target="/ppt/media/image23.png" Id="Raeb98e2cafa3495c" /><Relationship Type="http://schemas.openxmlformats.org/officeDocument/2006/relationships/notesSlide" Target="/ppt/notesSlides/notesSlide23.xml" Id="R5b96bcabc60a459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fbc5632becf40e8" /><Relationship Type="http://schemas.openxmlformats.org/officeDocument/2006/relationships/image" Target="/ppt/media/image24.png" Id="R29b11b21d9b447e3" /><Relationship Type="http://schemas.openxmlformats.org/officeDocument/2006/relationships/notesSlide" Target="/ppt/notesSlides/notesSlide24.xml" Id="Rbdc98b12e0aa47b7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6a1e6f96fe4ecc" /><Relationship Type="http://schemas.openxmlformats.org/officeDocument/2006/relationships/image" Target="/ppt/media/image25.png" Id="R489952d92abe4a36" /><Relationship Type="http://schemas.openxmlformats.org/officeDocument/2006/relationships/notesSlide" Target="/ppt/notesSlides/notesSlide25.xml" Id="Rab2e054b559c4084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9715628a574b73" /><Relationship Type="http://schemas.openxmlformats.org/officeDocument/2006/relationships/image" Target="/ppt/media/image26.png" Id="R253e06af97134244" /><Relationship Type="http://schemas.openxmlformats.org/officeDocument/2006/relationships/notesSlide" Target="/ppt/notesSlides/notesSlide26.xml" Id="R17aeec0166db4ce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3cc0c726ded4880" /><Relationship Type="http://schemas.openxmlformats.org/officeDocument/2006/relationships/image" Target="/ppt/media/image27.png" Id="R1b91f9f0cc14419f" /><Relationship Type="http://schemas.openxmlformats.org/officeDocument/2006/relationships/notesSlide" Target="/ppt/notesSlides/notesSlide27.xml" Id="R809f1829d72a43fe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83723fa0384333" /><Relationship Type="http://schemas.openxmlformats.org/officeDocument/2006/relationships/image" Target="/ppt/media/image28.png" Id="R87b3a5799aa44a15" /><Relationship Type="http://schemas.openxmlformats.org/officeDocument/2006/relationships/notesSlide" Target="/ppt/notesSlides/notesSlide28.xml" Id="Re7874b0af7284cce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deef55d70c4439" /><Relationship Type="http://schemas.openxmlformats.org/officeDocument/2006/relationships/image" Target="/ppt/media/image29.png" Id="R9e236aa500ae44c8" /><Relationship Type="http://schemas.openxmlformats.org/officeDocument/2006/relationships/notesSlide" Target="/ppt/notesSlides/notesSlide29.xml" Id="Rcbca968323c14fe7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617b16cf0441bb" /><Relationship Type="http://schemas.openxmlformats.org/officeDocument/2006/relationships/image" Target="/ppt/media/image30.png" Id="R86743e8ec231465f" /><Relationship Type="http://schemas.openxmlformats.org/officeDocument/2006/relationships/notesSlide" Target="/ppt/notesSlides/notesSlide30.xml" Id="Ra723a717599147d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D72E92-2336-4E00-A48E-F0649957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89340C-EA1A-448E-B552-63CCB15E9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FC7598B-0333-48E1-B47C-DD992C39C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M1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FCF94E-E7AE-40DD-AF15-53284B9FF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E2DCA4-A667-4F26-BA47-99A1C2F54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样本均值、标准误和近似正态。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19698F-FD41-465C-943A-FFBB47FE3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FA75E3F-3848-457C-83D4-7FFB140D8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FA1E5CC-2130-43FC-ADA7-843B86A49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E91AD0-B488-415F-96C2-B00427E2A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0866cc56564a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5B84A8-1C0B-4FBF-B388-45D9FEBA5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F18C6A-4F72-41F5-9AEB-4ED26FC706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56B466-FADE-48A9-8C0F-EE4FA621D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49CA1C5-231E-45BD-AE12-161A35E4F0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047602A-EEBA-46B3-B641-F541A4E94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340887-4D48-478C-B228-FDB2EB0CA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2CA5B33-FA30-4188-99B4-B66E46E5F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B262D2E-746C-48B2-BE6C-81A6E8BF7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2162D12-2420-4F7D-A131-442A387DB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46091396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AD87A54-D5FC-4625-BDC6-728EB77F2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4C6D11-F30D-46BD-AB9F-F28F9C57AA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4373ac166054f2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4250D10-91FF-470A-919B-EA6A837FF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0DBEA7-3C4B-46B9-9B5A-BF0C94B2E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49DBCF-AEBF-4123-99B7-3591B20DF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E9AD1D-8608-4BDB-A792-1975918D2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E690984-4732-431C-A771-3D7A1371D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E8A8DA0-370E-4490-860F-4C9BFA59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8443CF-51B7-4CF4-A71C-29347E22D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49D0C2-AE97-4B21-B472-BB6EAF0E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DC516A-A21C-4CC9-90B3-0907B6B56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E1CBFA2-A2BC-4C11-81AA-92D9DEB17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B7D7A6D-BE41-46FE-85AE-9D72F988B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E14E4F3-F4B6-4E64-8B74-92DA6FE4D3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5C3B38-386D-4627-A9DD-0BA504842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FFE5DD-2C6D-4F1C-8CE6-E7B691F228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B54F35C-18B3-40FA-B98D-5BF7B1C55D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1F195C-F4B7-4BEA-BAF9-D05EE5529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52BF77-8DA9-469C-9829-537C2B236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成功标准｜样本量增大使标准误下降而非总体方差改变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B6F3AA-8305-448A-9053-A0CAF1C616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4DAE012-4FF0-4D7C-8B0F-F24180FB3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CEAF7C7-C400-478A-920F-8845276F7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69556071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BDCC8BF-12F2-47FF-8E25-BEBCEFB7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0481CD-B5B8-4285-8184-A49C22DE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942e7b4ea044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B918FD-0EEE-4BA7-B823-AB030818A5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284526-50D4-4655-834E-D201C750D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7D04A7-821C-4ACA-BE19-134CAC906B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568EEE-1FF9-4AC6-B344-2BCBC1CE3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4048BD4-1558-41D4-AAC7-3310CB70A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AB5AC6-675C-4F1C-968A-70FAACE164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 σ 与 σ/√n 混用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7604213-FAFD-4B90-BBE2-D0426CC9C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9A88C2-D5CF-407B-99F3-576AD7ACF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817CB90-7BED-48A5-9564-E92318A15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样本均值、标准误和近似正态。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504852A-EE96-4A48-AA0C-A5F184CC6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E97A2EB-FCA7-4219-A239-9E95AABEA0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D5D01D0-58F5-4551-BBC1-3788D2101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21FB4D-A606-40B2-AE2D-995BC27AF7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Mathematics Extended Part Module 1 2012-2023、Sample Paper 与 Practice Paper｜M1·抽样分布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5635A9-F757-46C0-9EBE-8B3F91CA7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75A11B3-AEE5-45FB-86A5-35C011AAD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029DD38-C6B4-4BC7-9F3D-B6CA237EEC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6D253D-01A8-4F74-BBC3-C2E435410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17600090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AD0B0B-E445-459F-99AC-D76AD7DE2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6A0719-ECCB-4236-9DCF-24A9167B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4b39c646d5440b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EAEE7E-7DE5-44D8-B64F-5DCC25233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E65C1C5-D9DE-4731-BEE0-AB70A23F4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3076D8-F450-44CC-B7B7-17032827E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能解释“样本量增大使标准误下降而非总体方差改变”，并识别一个反例或边界。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9594CC-1ED8-4828-8C5F-6780ADB6B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148CC2-52B2-47C4-86B8-EEDDA6E603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7986BA-D77F-475C-B51D-3E63C0693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3、样本量为 9，样本均值的标准误为：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489F29-632F-4080-9392-C15E5348A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σ 与 σ/√n 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FB788A-FF44-407F-B19E-660E89848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5E71FC3-88F5-49B8-95E1-17658684F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18344F2-B858-4344-847F-3DDC5448D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373458-0AD8-40F3-B01F-196A8686F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09A10B-EB13-432A-967D-0C775AD9D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77B652-B811-4CF7-B2CB-3D4C4B13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6229BBF-625E-4C0C-B7B2-0AC8F096C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1155846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0FF2B1D-60E6-407A-8596-4AD110DA9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166C36-EDE4-48A8-90FB-486F320599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bc1b5004f8467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4D9273-444B-4E3F-83E7-11D679DF6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910433-47D2-4689-83A9-E3FE57C2D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89D734-6123-41D4-84B3-85CA697BC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1BFD2A-18BB-4FD5-BB12-BD0FE3AD1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064401B-4B9F-4657-94F8-837F7BB018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3986C0-34C1-4703-A782-83D50497F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46AC010-D01A-4C2F-9EF8-6DD188FB2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DF7A15B-4065-4558-9ED1-42B35574A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A7DE941-F79F-4DD1-944C-66761CD12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17AE9D-A801-457F-AED4-72252E981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CAD4492-00E1-46E6-9B1C-00C105E2B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6EC2B2E-14D4-4E7D-AB28-F993ADCFB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3、样本量为 9，样本均值的标准误为：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0E408A-4CDB-4966-92A3-2245BD69E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CFD8E8C-B5B8-4ECD-B710-F0A7F32AB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D17818-C226-4301-B3BE-ADED45A2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解析：标准误=σ/√n=(3)/√9=1。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B585E4-F399-4D63-A77A-13EF65085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E6A1DEB-F45A-46AD-9ECC-44E04CD93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29921A-8E13-46B7-B2C4-71DA2086F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3621E8-2D81-4000-8E47-7D0DED5D7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65766146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B4AD5CA-1189-4B0C-ADD5-AD0B7EF01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4C1F9F-54D7-4F1C-8125-24FAE9154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9f10c40f6445e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ED1734-397A-4F68-BBFB-C5FC86CB9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AC2472-68B6-4895-A367-9EB3105A1E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DD7D58-8AC5-4A66-A42A-19DEAF418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6318D9-6AE5-4143-8EC0-BFD3ECD4EB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C12EAD-3F7C-45A3-891E-C11F86F50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70FF40-A24C-4B1E-8EEC-BE0A77789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7DFFAE-9F9E-4C7E-ACAB-8E9E379DD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FAD717-571E-4936-ADFA-3AA5B3C7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6E3BF0D-EB97-490C-B1EC-D65BCF7AD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9A92A0-FFF8-4781-B4A1-1A550FB2E2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17215E-E303-44E3-9DD5-3FFFF36C8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411C05-F594-4EBE-9989-23FD25DEE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CD7D71-2932-4463-BC3E-60B716B46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E763CB-2014-4363-9958-0FAA53E7D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1B5E76-CCAD-470F-871B-78DAAE4A0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F1F4864-4F7C-45C9-BEC2-271C91B7B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B6C285-0897-4376-B816-ADD23A988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0B4DFB-D69F-4B7F-8842-1F7159B67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940215F-4D4A-42BA-A063-F0D7FCF9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54708749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A0F5E8-10CD-46C7-9DFC-5BBFD1CA3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F23C95-10A3-4D3F-8AF6-9E27001B78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2ba7e8907674be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CDD1AF-6983-4153-9402-712A368A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36C8DC-7920-47DF-95F9-94B66CB9B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962ACF8-B059-4634-85E1-16BFCFB72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8A4FF0-969B-4EC2-B2E1-58C66EE73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D03C9F4-E096-49A4-BD52-1E9CDEB46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DD3690-F7E7-4251-A540-9B9303C79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821447-31E8-439A-9656-AABFF5E47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2B369F-BC23-4DE0-9454-2533EF271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665E642-027F-4B90-A607-35B6EFBB4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72FA96-0B3E-4833-86A5-6EC75C2D7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712025-49DC-4302-91E0-175F0613B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1269EB-BA85-4E41-AF6B-1B86FABC7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5585F03-BE1C-4162-94C2-19C460690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3A87D57-F3B8-46ED-8BB1-394AF015A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B4CCCE-EAF0-4CA3-B8C7-C461E945A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4C9DA15-D5B8-4338-A07F-8A114DA6D8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B6706E5-CFC2-4819-B31C-3195A7BAD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47262224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6DBE18-80A2-4B9E-94F4-4EF5AC237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9B541E-23BD-4E87-8B23-11ACF740E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498c6603884f1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25A64A-30A5-4DFB-95E7-0FDDCF84F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D299B4-E3CC-4DFE-AFE7-3E0562993B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0C1E19-D217-4D2F-B3F3-5E00102B3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64810A-8111-47C2-B9EB-B201287F8A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3、样本量为 9，样本均值的标准误为：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0ACFC3-8E97-4A72-9551-DEC6ACB3F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C7CACD3-5ADC-467C-A42E-DD2ED4706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45E2BE-4FAE-4266-8E7E-08E99A42D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4665EC-7A7F-4479-8087-42F5001C2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8DB95E8-424F-46B5-A021-9FCDC24A6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6E7F93-F8EC-4E5A-9F74-A2BD9C7D5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1EFC8C-1C48-4718-9002-1012E52A6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626F96-39DA-4CAD-9A14-9FA58A5DB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84394C-2EF7-4D7B-8309-A5D755E1A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1DB754D-A559-44F5-AEF6-2E45CA34C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8119CDE-345D-472B-B4A9-6B2F9CAD9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BDB54AD-C7A2-4CE8-A6A0-945B26B76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9E4FB40-10EE-4D7F-9F98-9C0D66E70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157806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B722B2-1CCD-439E-8BBF-9EA530084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AF4AAA-0E28-4126-B88D-491362F7E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988330bebd4c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8CECC54-5A73-45C6-BDF4-A600767F3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A17CDF-04E1-4140-901E-24027952C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D00359-1D25-41AB-B34F-1F2E8054E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F532D8-FDF0-4E31-91D5-480C98C1E3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4、样本量为 16，样本均值的标准误为：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57F368-250B-4B58-A0F3-35B321B7D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Paper｜M1·抽样分布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CC5AA2-9BC6-40C1-B8C7-FC2B0E183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842415-7EBE-4CC8-BE8D-8AE7A2BD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8EEF1A-1EAF-4F76-8B70-6960E91CD2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C2BE6C-EAAF-4E69-83F7-8C7E16A4B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87AA4EC-CEE8-4AFF-948A-0B7DC0432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969918-5BF2-4A74-B264-5DB621449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2464F87-E9F1-4E94-B3D0-7B1E391052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CDE92BF-0715-46C6-B4CA-57E3249AE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E0B6B8-9C19-4172-B1FA-3D745970E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42FBED-C855-4ACE-8F22-574B35C1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36528E-1905-4DBE-8AC5-D2E72AD4F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969082A-EA09-4E76-BE5E-3FC044441C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9E286C0-6828-4391-A239-F972F25B9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89698BF-883B-4B4C-9565-D4B0A6D8D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10982688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C9F27F-E894-4EA9-9BE2-2C4743113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C46DB8-DF28-4374-9B34-74F52A146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3568d6eb70245c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68E139-874D-4E85-8A12-8BCE7515F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EA1415-C85B-4453-B313-C166A24EB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35A325-F3CF-4E79-9802-988450DC65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B10159-36A2-45F6-8DF2-0A6CC5300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3F13F3-F6D8-4351-B72E-FB0C97BF32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总体标准差为 3、样本量为 9，样本均值的标准误为：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8B8E36E-B766-4E73-A848-538967FF67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0EFE72C-D677-491B-ACF0-E08995ADA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94588AF-5788-49DC-8532-1793D5300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E9E19E-83F3-400D-A90B-74EEF2DC6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总体标准差为 4、样本量为 16，样本均值的标准误为：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0FA6D9-F9F8-492B-A823-992A669B6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A20230-9F27-4CBB-873E-643E32669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1F838B-5FC1-4D8B-972D-765CAE13A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EC1C99-56DD-4584-9B5E-C745FB692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总体标准差为 12。样本量由 9 增至 36 时，样本均值的标准误由 4 变为：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3707EA-9A05-4A4B-89AD-E2F30636C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9778E12-059D-4303-A1D5-B0E7979F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96F0323-9A20-4C51-8EE2-9F8F34E9E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C12D44-E6C2-424B-A838-6B0FBEB29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202164569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FC2EDD-2DAE-415F-975D-39B46260F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F2050CE-11B5-410B-A52A-CAC6244C3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554d2ff2804f5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3F38E8-41AF-486A-A795-E53E18A699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EEF35E-AE70-4F41-B557-DAC677CB3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116FE7-449B-4AF4-8EF6-781F840340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3DB8DA-2E70-4B00-BE83-26D19FD6D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02891C-78B3-4E1D-B536-080B630AE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F529C1-56E2-4146-9F33-51DC0ADB2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49A6FE4-288C-406F-A63C-8600540015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A4E4715-542B-4267-949D-62CB37A19E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解析链：标准误=σ/√n=(4)/√16=1。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3B6A04-3B9C-4797-BE7E-4A749413F6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ADC9EF-7902-4839-AC70-970B3BC0E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32A4F1E-EFE5-42DB-92AA-0DDC77DFC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634F4A5-E41C-4AA5-A16E-5F5F9F321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20269962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987064-ED36-48C2-AA03-78CC9BB17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A6A670-480A-4379-A07E-E8195FD2B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33d0968d2cb4b5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63DC0D-6788-4456-B9A8-01DD1065C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EEB4188-3D47-424A-8246-40D4F1473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68FC2AC-EB1B-4BA2-8208-981E8D2D5D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6DF1B1-5704-46EF-A39F-CCCD11A6F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12。样本量由 9 增至 36 时，样本均值的标准误由 4 变为：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754939-5164-4F0B-BAB3-1CDE6B4E8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14C988-C783-45CA-AFAD-87AE66E4F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6B4690-11AC-4194-84DA-F82C05CEA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1ADD281-4250-4A8D-B6CF-308AC0E12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1DAD6E2-4A63-4F31-AE62-6E86D3027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FDF5B1-AD20-4769-85E3-89714622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4A1DC8-276C-49EA-A8FE-B20839634E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D211FE4-684C-4C57-A3E0-C729887F1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36C111-8032-497A-A513-D83272C8B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541132638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3D0EC7-0441-445A-885B-BD57CEE3BA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DC0739-735F-464A-8675-4C74F60EC3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c0769a00854e6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F0F974-7C41-4902-A72B-3FE75E1F1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81077CF-8E1A-4CB2-AA43-58E2CBB99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C696883-9313-4040-AB2D-090E873BD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能独立执行“定总体参数—算标准误—标准化”，并说明每一步理由。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699905B-CFBE-4A92-BB9D-09275592F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E04939-A747-4248-A378-DEC553AB4C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7A6BF6-AD25-4F46-849B-F8E74C9CA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16。样本量由 16 增至 64 时，样本均值的标准误由 4 变为：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CCEF26-B8E3-45A1-923E-3F5053CCD0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σ 与 σ/√n 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33B723-2B78-42AE-95BA-AC8E35A08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515D5E-F852-437E-A40D-65D760F7F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AC12B9-670D-4590-A622-C3EBA0159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A22DF80-8405-491A-A7E5-0E9B8D9FB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A38F6AC-543F-4435-A0FB-BB19C15D6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A7B470-0110-4F1A-A9A1-A2D2841AB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8F0040-569A-4ABB-A460-6985DE91D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839661003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2B03B51-F4FE-4561-BB29-954784991C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4C132A-8FAB-4B3E-A20A-6C4F45182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110293618a456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D2D91-89AD-4C2F-A27D-7F86E06AC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2CFA1F-60FF-4E48-8D21-0A79EB389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870F1F-AE49-4E70-BCC8-715375B67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47C34-67B3-4E92-8B43-1738F93CAC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E8409D-D474-4144-A565-D7D60D7E4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A8B22C-DA97-43A9-98C7-8DA6D9520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64FFFB5-61C1-45E1-8BBC-CD1175ADE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7310FB-72AF-4163-931B-F612A8A33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03732F-DFFA-457A-9DB2-2894BA632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67A219-F6E3-4ABD-995D-772645ABB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6290DF-3A94-411E-8BF3-018FC69FA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D7B6B8C-260F-4FA2-A754-248346C5D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16。样本量由 16 增至 64 时，样本均值的标准误由 4 变为：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DF8E99-8022-47D2-A071-D553DF46B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2A1559-EBD0-4BE7-9386-1D404CE39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7EEF9C9-F3B2-4906-9E76-D81D40A92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解析：样本量扩大4倍，标准误按1/√n缩小为原来一半。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D0AA53D-AB1C-4111-B20D-8C23A2B53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7A8298-3036-40DF-876E-4AD6E79EF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1F8876-1D5C-454E-82FF-0BA551E1A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B9BFE9-4A94-4CD4-8FBB-CDED9BC3D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97540189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2176E6D-600E-46D7-B1E4-B59F9B962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A79B307-B527-4AA1-9B43-D71413892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321b62eee84bf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ACDAA0-FF54-441E-8513-E0B6A7253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D5834F-5C6A-4B12-A765-B595FFE5D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CED106-A6E0-4EC2-9849-4213248E1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34BE4F-2B44-42EF-985E-FBDBEEE85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F8DBD7-1F81-4064-917B-8A261B0AC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F6C0590-FF68-472B-B54E-0CCFC6FD7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8C7351-BE9B-4CEC-9A21-416CF3D3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E897B4-D88C-43AE-85F2-BA8EEBFFB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271E07-F23E-4B0D-AAB4-F8A9BE049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6D4403-ACA0-4A75-91EA-E558E170E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EC4316-7866-44FB-9BDE-79319BCE0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68A6A3-1706-47C9-BCF8-13DE348370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4A1D33A-A371-4969-A386-A3F94FA2A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DDD6785-9CD6-4116-ACCF-39612E761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DE7450-CE71-4FC2-816A-7A70715CEC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E38B117-A9DE-436A-9411-95C9996106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D21EA7-0C44-4183-8AE8-AB40156160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E587E8-65E4-4170-A9AB-F0A984537F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68BBFA5-9F34-4F67-808A-3652B0BB58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30526785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F5B4AA-E1BC-4EDE-98BF-B212840B81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A5A137-2629-4917-A92B-F6CEE3D6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e2de8988394ed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EE159B0-0DCD-4115-A22D-907A28361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DDCCF8-7702-4597-8061-16A64AE50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D4953DC-76F1-4FDD-B4DD-46119678F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7B8804-3387-47DA-A18D-98B44A084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078211-646F-4CD7-82FD-BF5AB1DF7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BCFF20-760F-487B-856B-356D1DB1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6DD3BE-FDE7-4DD7-871B-40443E207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0D07233-175B-4B22-8038-33B244992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629EB82-E540-4A26-8CDC-08A1C40BF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F230CF-877B-4B43-84F9-5E141FCF1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012C8-5AC4-476D-AFAB-AC7DB9A3E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CCF6FE6-60BC-4B44-9CFE-25D589F90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A0202AA-1B13-4D34-AF2B-7745D4BBE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18E82D4-153E-43CE-9726-823639EDBB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B32C4C-DFD4-45BD-AB4F-7564935C6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526C15B-7104-4E77-BEBE-26132E75E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1F13D3-1E28-49BF-9BC4-D1BA79F09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372142792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574B3F4-75E3-4431-ADD8-D3681E3D8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E7391C-0467-46D9-8DF2-ABBD4FB55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defd42ec76447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0AE3990-9541-4D7D-9052-4C1E5229F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25AEC8-EDB1-4FF8-BBBD-F03E36EE8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7000B3E-FA6A-445E-A79A-1F7F64B54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FE0E8E-85BA-4D95-B8A6-71C4FEF9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16。样本量由 16 增至 64 时，样本均值的标准误由 4 变为：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DDC2801-CE0F-46DD-8B1A-DAEC70BBB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9B84E3-D5E7-4747-9EDF-AF22CB0A1E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5C77D01-30CE-45C9-872A-B58AE92E2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6DF056-A5DD-46EE-9FFB-E81E08B4C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C5B86A-BA5F-45CE-8D82-FABC631D5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EEB01D-226F-4093-B6C3-3E58D9C7A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FF7B92-D724-4C9F-9F90-5C85935C0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EE7A69-4956-4A21-84D9-D06435DDC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4587F9E-1B4C-4C9F-8E80-0D18B993B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6C8D04-220F-49CA-9213-70EDBE19C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A676E11-AB2D-4F55-8895-993A1D653A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82326B-9404-4523-93AA-CB52809E4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A822AE-76C0-4992-B3B2-E2F55F4BF5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927893903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0F523D3-F7E6-4350-B90E-5DF499D19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830D0-ACDB-42A0-86C1-705A6D67C7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5840b06795410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A592D4-6588-4B3E-904F-2E8B2A82B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AA40EF4-8B72-48B3-A770-5099B61BA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332442-DA5F-432D-A4E8-5B2908AAC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1BD76B-363D-4EC6-B180-260CCE241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20。样本量由 25 增至 100 时，样本均值的标准误由 4 变为：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4499A8-2AE5-41A5-A69B-F9F04DD7C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Paper｜M1·标准误与样本量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4ED8DF-DE80-4F35-A752-10F4FA8C7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2A816AC-50F6-4997-AE92-13802209A1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12E7DA-3D81-4AD1-83DD-4A94CE3F4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D6323C-A9DD-4919-A589-B7A26A785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F618E48-5ACA-4A11-B895-AD6D6E760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70016A-175E-4772-8BBB-24E74182F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636D65C-EFA7-4E80-B8F4-6CF7124FFB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CE2256-0D89-4747-A4DF-8E34929C0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0ACBE7-096F-48BD-A81B-97DF02EA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BCB10E-A000-437E-A68A-53A24EDD2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F2E203C-7648-4B99-AA16-9A2854D9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08194D-224B-495F-8ACA-C1542AE3A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410EBF-A7C2-4E7C-9082-C6578D571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9877522-9DF0-4421-8F08-B4CA3B2647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936095273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2428E8B-F1EC-41EF-8B9A-CBDE337FF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0D5DD1-CF58-452C-9EF7-EF7BBBAE8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b518b3f72b4d9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AFA47E-54AB-4817-830F-B74D26135F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5F05ED-6AD5-435F-8486-11367422A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F849EA-40D9-4B9A-8069-93959219A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579F7A-2D32-4BA7-A780-0BDFBCD8E2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B11A7-7EE2-4DF1-A1C2-670411C5D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总体标准差为 16。样本量由 16 增至 64 时，样本均值的标准误由 4 变为：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C46EE9-E16E-41B0-8E01-6915971E7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4D17B11-C75F-48C2-895C-692421C5C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924101-943D-4411-B89F-F199EA4F1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B3A93F-D63E-43CF-A856-0E489192D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总体标准差为 20。样本量由 25 增至 100 时，样本均值的标准误由 4 变为：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63F6EB-5A09-4CE9-A8F1-65B01162F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8D416A-D024-47CB-B9D1-1E650CFEF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C09AE4F-50C2-4B80-8697-52B71F977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C83188-1E31-463E-A2CD-D59C3FB05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总体标准差为 36，若希望样本均值标准误不超过 2，至少要有 n=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8D13E8-C9AC-4336-A203-0E2C72EDD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E61E39-C52B-4152-AF15-ADC6F7C153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C9DA7C-A200-4B42-9681-9E8B547F2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5DAE4E-45BC-4718-9309-551E68262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48923291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C0E83F5-7E4A-48B1-94D5-2B83A7DF5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1364D8-6FB3-433C-8DD5-2F9849C01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5c4354a0a74be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770069-AA08-4132-94F6-09D1371BE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518BBB-26E3-4633-B1A4-5C63003B6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992092-3CFC-4703-9137-61C317D92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493C56-AF6D-4DC9-B4A2-DB1F6CEB31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FEEC8A-F92B-4F54-8B3C-B853FD3F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3329D2-22EA-4235-B079-1F0246ACD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1F7373-F4F9-4E61-8037-56DA0A404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AB1B55-884C-4CD4-877F-79238FB2F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解析链：样本量扩大4倍，标准误按1/√n缩小为原来一半。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9B30025-6C5D-4613-A3FE-0946C56F8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2899A94-B9C7-4764-B728-22435B0A3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AAB641-FD75-4D00-B50C-52484E62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D517B7-C8A8-4673-B5EF-A33592657C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961112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0E0B18-5864-49CB-9B14-4626A47DA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3AA91F-9FE0-4B08-B692-F2F0E32BB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2a8074030b4f1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77801E7-6C6F-4E86-8667-FCA9EFE37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8A19C-D1D0-4269-AE14-C915FAEE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5F7A78-251D-4878-9F37-55AD27DBB2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BBE1F40-DDB0-47BE-8F32-EBE747004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总体标准差为 36，若希望样本均值标准误不超过 2，至少要有 n=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54EF43-F5ED-49DF-96E1-5D510B329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AEB7B4-1CA1-416C-9BF2-711EBEB7E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62189E3-5F2A-4A9C-A2FF-1C2C6A9F6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796E8A-B6A2-4263-B73D-1A47E1469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58EA2D-A28A-4D27-AC29-052D584CF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C0FE59E-0F39-4939-BADE-9BE1B494B6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267115-791B-47B4-9EC1-39E51A2D28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5435AF-7342-432F-8819-D39BEC979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CC1CC50-7116-4765-A3C6-AA4691BF5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63375048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D7DBCAF-716E-41BF-8CB2-4FFD3E687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A4B640-361F-4873-8798-6B5DE298E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e5d1fa9ab534ad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7DA568-A556-4517-8FA3-D429DAD1F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EF1F74-F191-42AD-9847-B30754D2D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D62D29-B6FF-4626-A907-9A72FAB755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F4132E-2633-4DA2-A0A6-40718E91D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C70E4F-90A9-4212-87DA-78D8F47E3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香港生活创新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3C547B-F544-47A7-A618-BFC8831AB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【原创情境迁移｜启德体育园2026运营】以下参数为“抽样分布与中心极限定理”训练所设，不是官方资料中的实际数据：总体标准差为 42，若希望样本均值标准误不超过 2，至少要有 n=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05BC02-30E7-4FD4-9BE2-4181A9357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 σ 与 σ/√n 混用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E2DC4D9-C9C2-4E9F-8B08-C1E731C92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EE6307-7842-4F1B-AD78-8D49AFB0B9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D81F904-516D-46D0-BCDF-81BBD1B0C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06EEAB7-0D79-41BB-A8DD-54DB0C096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F8C904-6F95-4E00-B5B2-32E687F3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EE8949-BEE5-493F-90D8-57F9512F9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F69E0E-C418-47C7-8C22-84F27EEE3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012165158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5D6FE9A-5C3C-4D62-A427-A6D5B423F8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1BB92-648A-4D9B-928F-AD1DD9D84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eb98e2cafa349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C08334-0256-4911-BDC5-5282E3F9C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141796-4683-4A1C-B92C-6EA17C21F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4DA12E-063E-4D56-B309-19CDA5572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FF9028-DF52-4673-84EA-92A1FCA6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071DEE-4589-4EA9-9212-C2F0FE9F3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BE4A00-4E07-4E20-87D3-9702819A4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08C45-6039-4AC3-A359-BA4BE3E44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算标准误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A1D912-551E-4E0F-BBAE-C83DA8132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5E3768-DB2D-4D40-937B-9EBA1C970F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标准化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6153255-17C7-462E-9E53-E117D3106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832EE5-940F-4B1F-92C2-D13E4AFC35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香港生活创新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FEEBAD-1127-4000-98A6-08CB81F7E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【原创情境迁移｜启德体育园2026运营】以下参数为“抽样分布与中心极限定理”训练所设，不是官方资料中的实际数据：总体标准差为 42，若希望样本均值标准误不超过 2，至少要有 n=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B3DD20-2026-43C8-B7A0-89CEF5CE7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D11F76-B5CC-4A7C-9449-232A76E3A3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4FDA9EA-8E31-430B-A6DF-301A1E55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正确结论：441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解析：要求 42/√n≤2，所以 √n≥21，最小 n=441。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41B4A3-682A-4A88-B335-34A45428CC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04FF3F-CACA-47F2-8587-A90D0BDCD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A211CE-E600-4ACF-8BDC-F724DB0E73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5B015A-A58C-4928-BFD8-FC5F9377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34764666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A2B1436-F8DA-4834-A928-BEEE29A8C1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300CE69-E533-44B0-9F56-A95856B5E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b11b21d9b447e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C2DCA5F-AD1D-4B4B-B603-5E97B19652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7D0505-6104-45A4-8E3A-C05DA00B6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46E283-5B5E-4BD9-9851-6082EB691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DFEE29-B84A-43D3-8AB5-001CFC78A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1265E8-0809-41B4-90FF-F0317C5F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673962-6CF9-4D20-A345-4AE068EA9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34AFFA-2535-4239-AD40-CFF35E219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739112-7AC8-4211-8D6B-FFC74FCE0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48C954-41DB-4EFC-AE01-3E5DF821C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144842-CEA1-443F-A4EB-9C4F6AD3F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CEC93A1-B6DC-459F-904D-B8E54B61E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BE6B36-0C58-473C-A78F-C0C15A8772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E4F745-2CB4-45E4-B3F0-A73C55AC7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D421892-9A5C-4ED5-B6B3-8F94C809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770F40-03EE-441A-A365-E52B0D916D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21F111-D0BE-4FF9-952B-A0C855117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BCB6EC7-2A66-427F-BB70-DCCCA3A0C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835A258-BD57-4F0B-9EAB-721812A65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0DFD0A9-A820-47D3-9111-D6CECF7B8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5993132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8C5D765-CA35-4D4A-A39F-384268883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7E907D1-35E7-4E48-BA00-AD019CB9C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9952d92abe4a3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53CBB4-4F93-4D6A-A1B1-353A52865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5DECF5-D6F2-4502-9BD7-3200457A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6B7E93-3748-48BE-9661-BD8C907ED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E922DE0-165C-49E5-8F1C-CB8466B43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抽样分布与中心极限定理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3E720C-ACC4-458F-A0FC-EDDE3E9AA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335C7BA-C1C4-48B9-80D5-0FCA3E85C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217E169-E591-4730-A801-F25E377C5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9DB8FA8-5AFF-449B-9146-8C83EBF8A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1C71B2-563F-43C0-A73E-C47BA2ED3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1130BA-3FE6-46C3-B3F5-91536CD483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0836B4-7D70-4D28-A546-9A3D2FC10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E4123BE-EAE1-4E9C-8EA0-8B49958C44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0399D93-05F9-4458-943E-68E4F4040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B17565A-DBEC-4738-9E95-C3370754C4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14841EB-6A9F-4444-879B-FA5C27633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3AD0F6-2886-48F6-811D-67F391F9D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20EC04-F5D0-49C6-B538-EC32B298B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51533769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2A563E-9C15-4428-B480-F059E851E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F05D53F-BC70-4F2D-A3C8-759FC3961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3e06af9713424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71E9D3-638D-4C15-889E-28BF7A4A6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6CB4732-71A5-4394-8C8A-191AFB26F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709DF6C-8E81-4A82-9B03-5293A6333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E0E7651-E978-4623-B441-57728FBDB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2159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【原创情境迁移｜启德体育园2026运营】以下参数为“抽样分布与中心极限定理”训练所设，不是官方资料中的实际数据：总体标准差为 42，若希望样本均值标准误不超过 2，至少…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EEC630-4A7A-4C2C-97BB-8B75CAC45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6EB465-EDA3-4B72-B2F6-00B8E6A43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43236BB-6A64-4CDB-8EED-FDE68324EF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样本量增大使标准误下降而非总体方差改变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B88BEE9-084F-445C-9F75-AD91EEC7C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FC8F1B-71B8-44B1-BEAD-4990242CC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101853-000F-4149-9F35-3AE8B9E04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定总体参数—算标准误—标准化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341A65-96F0-419A-AD89-84D8B7FE2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C871BC-9C6E-42A4-A723-C0583F003E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FD7A78-0F13-4CC9-9613-845C427019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 σ 与 σ/√n 混用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F936F97-865C-4121-BD5F-179A30E31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902DBD4-0AB8-474D-9C99-2D06934A5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5FE47E-8C10-41CE-A1D9-E5865E27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64F2E8-8D27-466D-BE74-6CD526CD49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825202129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1F97912-9499-4A4B-A403-F85177705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4DC5A6-B45C-4D12-9902-3D676EEC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b91f9f0cc14419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46073F-38E8-481E-9607-C1DC7A78D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28EDA7-ECE7-41D7-B93C-C8CB7184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B81BCA-71C2-485B-81D7-834C947DD7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香港生活创新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B395B66-AE45-476C-A953-A0CD378AA4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【原创情境迁移｜低空经济32项沙盒】以下参数为“抽样分布与中心极限定理”训练所设，不是官方资料中的实际数据：总体标准差为 48，若希望样本均值标准误不超过 2，至少要有 n=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36A8FB-39B3-4C55-9119-E6616271EF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Mathematics Extended Part Module 1 2012-2023、Sample Paper 与 Practice Paper｜M1·抽样设计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7B23D39-DF29-4398-8399-E29C428D6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CD607C5-60E0-42E1-8A40-308DACCF6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4A501-FE30-4C34-8D55-0C4C27A89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4C9F28-F80D-4A1E-94F1-6D2B371AF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D2D221-C44A-463B-B325-5315370402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491B9D-A935-4B63-9835-94365AD19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2CC569-FC35-4EA1-B866-FC562E0BC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FF37B3-B86F-4A0E-9990-D294E5E764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22C6DED-C746-4BBE-8D3D-973C6D9C0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71FA953-1027-4D00-86D5-3FCCBE35D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B51CFEF-5F0F-4917-B010-134D546AE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B9E308-AD1D-43E7-89B9-8B539FE7EC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2CD8D3-7AA7-48BF-B2B7-29159AC22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2C5F68E-0CFD-4F16-965D-1370C427E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60780329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8125A20-D3D3-4C28-9314-1862B84806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6C4A96-A535-4F07-8BDA-BB4FB15F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7b3a5799aa44a1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3E5C31-6E03-46A7-89D0-DD103C536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3575ECD-5CD2-4B09-AAC5-B29E845B51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7101A8-DF1B-40A8-A784-BD78F1D740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C325356-60B5-4952-B648-75A07C596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AAB3C1-4EDB-44BC-8E8A-F4C53030CB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45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【原创情境迁移｜启德体育园2026运营】以下参数为“抽样分布与中心极限定理”训练所设，不是官方资料中的实际数据：总体标准差为 42，若希望样本均值标准误不超过 2，至少要有 n=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368794E-EF95-419F-998E-B72D1690F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70D292-5511-4484-8B39-40E68B48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0D150B-A29A-4DA4-A0DB-527AD37759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A7D3A89-30F0-4678-9440-BC4737D2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【原创情境迁移｜低空经济32项沙盒】以下参数为“抽样分布与中心极限定理”训练所设，不是官方资料中的实际数据：总体标准差为 48，若希望样本均值标准误不超过 2，至少要有 n=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79A56E-D0FC-43D5-A823-B7A075984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23D661-E4FA-4A56-8F4C-81B3C67B3E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1FE3B61-BF4B-4A02-ABD4-FE83D9213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89DDE0C-1371-4E72-9FBD-769A98EC4C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2030与稳定币】以下参数为“抽样分布与中心极限定理”训练所设，不是官方资料中的实际数据：总体标准差为 12、样本量为 144，样本均值的标准误为：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34F4ED-05F1-4692-ACB2-653B82A32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B311DA6-2E90-48BC-8151-52025DE5F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C43A54-9F90-4202-9224-CDBF781735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58599F-70A6-4D35-BF06-307A8CC50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789579123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BA062BF-F5A2-45A8-A344-99F34239D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899269-2534-4B99-B16E-DEC8BF43E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236aa500ae44c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CAEC6A-2199-4D64-8882-9BC2F76A7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D458CEE-3E48-45CD-8D7D-C63CF676A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C8F8F0-3DFA-4A86-8962-729CB9624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23C567-7D57-4E7B-8AF9-DA632C4B5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 σ 与 σ/√n 混用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AB0308-70B3-4CED-AF79-E28A40DB9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553430-ACEC-43DB-BBF6-61982BC0BA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88E675-0721-4A0A-8C78-D3AF15015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A1ADEDA-67E2-4DB7-B5F2-BA69E911BA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正确结论：576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解析链：要求 48/√n≤2，所以 √n≥24，最小 n=576。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AFAACDF-78F0-4EB2-B9C8-F7F4818A3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7CBEF3-0D5F-4950-9289-D84D68696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52ED7AE-392C-473A-BF26-128485CE5E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BEBFA9C-D87E-4BA3-AA82-F8C5DB938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99311200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72FC31-511D-44E8-9C71-41C3CC61B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00092D-B963-40EE-A922-FDB7BD51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6743e8ec23146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EA8D6E-0D06-46A4-81FF-FA73A85FE0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E30617-ED8C-4EB1-B1C2-36E271A15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E17F2E-2321-4C02-BEFD-BE6AB9D82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高新科技创新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30D8FA-D0B5-4230-A60B-5DC6639BB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【原创情境迁移｜Fintech 2030与稳定币】以下参数为“抽样分布与中心极限定理”训练所设，不是官方资料中的实际数据：总体标准差为 12、样本量为 144，样本均值的标准误为：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AF3605-CE5B-4D82-9721-6B1DA93112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D2FD22-B10C-43E1-94A8-847435D77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FB1D53-C140-439A-8641-AD9EE4F44C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0D8ED9-7A35-480B-96BA-36CC5CE46F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4F9ABD-27E3-4133-BF84-B03113855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4C9EDE-B1D4-4459-8F36-4CA5AD44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12C6EA-8723-4D3F-A5F5-CDE49599B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2C38E9-5B0F-4F59-BC69-F7D24E74A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M1 · 抽样分布与中心极限定理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BEA9BE-5791-4A0E-BFE2-7D23C176F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85279589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2026-08-19T08:58:38.5290000Z</dcterms:created>
  <dcterms:modified xsi:type="dcterms:W3CDTF">2026-08-19T08:58:38.5290000Z</dcterms:modified>
</coreProperties>
</file>