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5146b00aa5b4eeb" /><Relationship Type="http://schemas.openxmlformats.org/officeDocument/2006/relationships/extended-properties" Target="/docProps/app.xml" Id="Rd8354f2d9d364f62" /><Relationship Type="http://schemas.openxmlformats.org/officeDocument/2006/relationships/officeDocument" Target="/ppt/presentation.xml" Id="R77adeeee64ef44a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463831948074495"/>
  </p:sldMasterIdLst>
  <p:notesMasterIdLst>
    <p:notesMasterId xmlns:r="http://schemas.openxmlformats.org/officeDocument/2006/relationships" r:id="R9e1d9ee061984fea"/>
  </p:notesMasterIdLst>
  <p:sldIdLst>
    <p:sldId xmlns:r="http://schemas.openxmlformats.org/officeDocument/2006/relationships" id="256" r:id="R9f7ceac801d24c7a"/>
    <p:sldId xmlns:r="http://schemas.openxmlformats.org/officeDocument/2006/relationships" id="257" r:id="Rb3094a04e1034dee"/>
    <p:sldId xmlns:r="http://schemas.openxmlformats.org/officeDocument/2006/relationships" id="258" r:id="R0946aa31442a4cd1"/>
    <p:sldId xmlns:r="http://schemas.openxmlformats.org/officeDocument/2006/relationships" id="259" r:id="R5740ff641bcf43b2"/>
    <p:sldId xmlns:r="http://schemas.openxmlformats.org/officeDocument/2006/relationships" id="260" r:id="R24b5bff31fb04405"/>
    <p:sldId xmlns:r="http://schemas.openxmlformats.org/officeDocument/2006/relationships" id="261" r:id="Rb5d4dff67f3d43a4"/>
    <p:sldId xmlns:r="http://schemas.openxmlformats.org/officeDocument/2006/relationships" id="262" r:id="R7361511234ce4ed4"/>
    <p:sldId xmlns:r="http://schemas.openxmlformats.org/officeDocument/2006/relationships" id="263" r:id="R9786209c8f6b42e3"/>
    <p:sldId xmlns:r="http://schemas.openxmlformats.org/officeDocument/2006/relationships" id="264" r:id="R55e363fbc93a4596"/>
    <p:sldId xmlns:r="http://schemas.openxmlformats.org/officeDocument/2006/relationships" id="265" r:id="Rc9690f8bd1f847da"/>
    <p:sldId xmlns:r="http://schemas.openxmlformats.org/officeDocument/2006/relationships" id="266" r:id="R72fd5c4db87d4666"/>
    <p:sldId xmlns:r="http://schemas.openxmlformats.org/officeDocument/2006/relationships" id="267" r:id="Rb3193b88d8644300"/>
    <p:sldId xmlns:r="http://schemas.openxmlformats.org/officeDocument/2006/relationships" id="268" r:id="R11743e2ed8274c9b"/>
    <p:sldId xmlns:r="http://schemas.openxmlformats.org/officeDocument/2006/relationships" id="269" r:id="Rc4aa2720deef4650"/>
    <p:sldId xmlns:r="http://schemas.openxmlformats.org/officeDocument/2006/relationships" id="270" r:id="R6b24e24c21f54232"/>
    <p:sldId xmlns:r="http://schemas.openxmlformats.org/officeDocument/2006/relationships" id="271" r:id="R3648005b6b664da4"/>
    <p:sldId xmlns:r="http://schemas.openxmlformats.org/officeDocument/2006/relationships" id="272" r:id="Ra6bcc49524784d9d"/>
    <p:sldId xmlns:r="http://schemas.openxmlformats.org/officeDocument/2006/relationships" id="273" r:id="R1c3b9d5362e34ab2"/>
    <p:sldId xmlns:r="http://schemas.openxmlformats.org/officeDocument/2006/relationships" id="274" r:id="R63a9f2cf70004f87"/>
    <p:sldId xmlns:r="http://schemas.openxmlformats.org/officeDocument/2006/relationships" id="275" r:id="Rf4d0e1ff0cb24ee7"/>
    <p:sldId xmlns:r="http://schemas.openxmlformats.org/officeDocument/2006/relationships" id="276" r:id="R23cc85e4b6bd46e8"/>
    <p:sldId xmlns:r="http://schemas.openxmlformats.org/officeDocument/2006/relationships" id="277" r:id="Re082725675d64151"/>
    <p:sldId xmlns:r="http://schemas.openxmlformats.org/officeDocument/2006/relationships" id="278" r:id="R05a45a20dc0948d2"/>
    <p:sldId xmlns:r="http://schemas.openxmlformats.org/officeDocument/2006/relationships" id="279" r:id="Rd8d8915b73ad4510"/>
    <p:sldId xmlns:r="http://schemas.openxmlformats.org/officeDocument/2006/relationships" id="280" r:id="R6facc2d3613a4607"/>
    <p:sldId xmlns:r="http://schemas.openxmlformats.org/officeDocument/2006/relationships" id="281" r:id="Ra4b5db4896104205"/>
    <p:sldId xmlns:r="http://schemas.openxmlformats.org/officeDocument/2006/relationships" id="282" r:id="R38c13e269f014d10"/>
    <p:sldId xmlns:r="http://schemas.openxmlformats.org/officeDocument/2006/relationships" id="283" r:id="Rb9acd4543ddd4214"/>
    <p:sldId xmlns:r="http://schemas.openxmlformats.org/officeDocument/2006/relationships" id="284" r:id="R7a7786cc2cd84ac7"/>
    <p:sldId xmlns:r="http://schemas.openxmlformats.org/officeDocument/2006/relationships" id="285" r:id="R04af893821c94d7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a3af646171b4d22" /><Relationship Type="http://schemas.openxmlformats.org/officeDocument/2006/relationships/slideMaster" Target="/ppt/slideMasters/slideMaster1.xml" Id="R5463831948074495" /><Relationship Type="http://schemas.openxmlformats.org/officeDocument/2006/relationships/notesMaster" Target="/ppt/notesMasters/notesMaster1.xml" Id="R9e1d9ee061984fea" /><Relationship Type="http://schemas.openxmlformats.org/officeDocument/2006/relationships/presProps" Target="/ppt/presProps.xml" Id="R74fb6585455a4620" /><Relationship Type="http://schemas.openxmlformats.org/officeDocument/2006/relationships/tableStyles" Target="/ppt/tableStyles.xml" Id="Rb7c9e09ff4404f65" /><Relationship Type="http://schemas.openxmlformats.org/officeDocument/2006/relationships/slide" Target="/ppt/slides/slide1.xml" Id="R9f7ceac801d24c7a" /><Relationship Type="http://schemas.openxmlformats.org/officeDocument/2006/relationships/slide" Target="/ppt/slides/slide2.xml" Id="Rb3094a04e1034dee" /><Relationship Type="http://schemas.openxmlformats.org/officeDocument/2006/relationships/slide" Target="/ppt/slides/slide3.xml" Id="R0946aa31442a4cd1" /><Relationship Type="http://schemas.openxmlformats.org/officeDocument/2006/relationships/slide" Target="/ppt/slides/slide4.xml" Id="R5740ff641bcf43b2" /><Relationship Type="http://schemas.openxmlformats.org/officeDocument/2006/relationships/slide" Target="/ppt/slides/slide5.xml" Id="R24b5bff31fb04405" /><Relationship Type="http://schemas.openxmlformats.org/officeDocument/2006/relationships/slide" Target="/ppt/slides/slide6.xml" Id="Rb5d4dff67f3d43a4" /><Relationship Type="http://schemas.openxmlformats.org/officeDocument/2006/relationships/slide" Target="/ppt/slides/slide7.xml" Id="R7361511234ce4ed4" /><Relationship Type="http://schemas.openxmlformats.org/officeDocument/2006/relationships/slide" Target="/ppt/slides/slide8.xml" Id="R9786209c8f6b42e3" /><Relationship Type="http://schemas.openxmlformats.org/officeDocument/2006/relationships/slide" Target="/ppt/slides/slide9.xml" Id="R55e363fbc93a4596" /><Relationship Type="http://schemas.openxmlformats.org/officeDocument/2006/relationships/slide" Target="/ppt/slides/slide10.xml" Id="Rc9690f8bd1f847da" /><Relationship Type="http://schemas.openxmlformats.org/officeDocument/2006/relationships/slide" Target="/ppt/slides/slide11.xml" Id="R72fd5c4db87d4666" /><Relationship Type="http://schemas.openxmlformats.org/officeDocument/2006/relationships/slide" Target="/ppt/slides/slide12.xml" Id="Rb3193b88d8644300" /><Relationship Type="http://schemas.openxmlformats.org/officeDocument/2006/relationships/slide" Target="/ppt/slides/slide13.xml" Id="R11743e2ed8274c9b" /><Relationship Type="http://schemas.openxmlformats.org/officeDocument/2006/relationships/slide" Target="/ppt/slides/slide14.xml" Id="Rc4aa2720deef4650" /><Relationship Type="http://schemas.openxmlformats.org/officeDocument/2006/relationships/slide" Target="/ppt/slides/slide15.xml" Id="R6b24e24c21f54232" /><Relationship Type="http://schemas.openxmlformats.org/officeDocument/2006/relationships/slide" Target="/ppt/slides/slide16.xml" Id="R3648005b6b664da4" /><Relationship Type="http://schemas.openxmlformats.org/officeDocument/2006/relationships/slide" Target="/ppt/slides/slide17.xml" Id="Ra6bcc49524784d9d" /><Relationship Type="http://schemas.openxmlformats.org/officeDocument/2006/relationships/slide" Target="/ppt/slides/slide18.xml" Id="R1c3b9d5362e34ab2" /><Relationship Type="http://schemas.openxmlformats.org/officeDocument/2006/relationships/slide" Target="/ppt/slides/slide19.xml" Id="R63a9f2cf70004f87" /><Relationship Type="http://schemas.openxmlformats.org/officeDocument/2006/relationships/slide" Target="/ppt/slides/slide20.xml" Id="Rf4d0e1ff0cb24ee7" /><Relationship Type="http://schemas.openxmlformats.org/officeDocument/2006/relationships/slide" Target="/ppt/slides/slide21.xml" Id="R23cc85e4b6bd46e8" /><Relationship Type="http://schemas.openxmlformats.org/officeDocument/2006/relationships/slide" Target="/ppt/slides/slide22.xml" Id="Re082725675d64151" /><Relationship Type="http://schemas.openxmlformats.org/officeDocument/2006/relationships/slide" Target="/ppt/slides/slide23.xml" Id="R05a45a20dc0948d2" /><Relationship Type="http://schemas.openxmlformats.org/officeDocument/2006/relationships/slide" Target="/ppt/slides/slide24.xml" Id="Rd8d8915b73ad4510" /><Relationship Type="http://schemas.openxmlformats.org/officeDocument/2006/relationships/slide" Target="/ppt/slides/slide25.xml" Id="R6facc2d3613a4607" /><Relationship Type="http://schemas.openxmlformats.org/officeDocument/2006/relationships/slide" Target="/ppt/slides/slide26.xml" Id="Ra4b5db4896104205" /><Relationship Type="http://schemas.openxmlformats.org/officeDocument/2006/relationships/slide" Target="/ppt/slides/slide27.xml" Id="R38c13e269f014d10" /><Relationship Type="http://schemas.openxmlformats.org/officeDocument/2006/relationships/slide" Target="/ppt/slides/slide28.xml" Id="Rb9acd4543ddd4214" /><Relationship Type="http://schemas.openxmlformats.org/officeDocument/2006/relationships/slide" Target="/ppt/slides/slide29.xml" Id="R7a7786cc2cd84ac7" /><Relationship Type="http://schemas.openxmlformats.org/officeDocument/2006/relationships/slide" Target="/ppt/slides/slide30.xml" Id="R04af893821c94d7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aa84763583c4de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3498ab311504be1" /><Relationship Type="http://schemas.openxmlformats.org/officeDocument/2006/relationships/notesMaster" Target="/ppt/notesMasters/notesMaster1.xml" Id="Ra40d3d473ffe461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c867668889d49f1" /><Relationship Type="http://schemas.openxmlformats.org/officeDocument/2006/relationships/notesMaster" Target="/ppt/notesMasters/notesMaster1.xml" Id="R5452e5e4e45e4b0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ee5691a88c3482e" /><Relationship Type="http://schemas.openxmlformats.org/officeDocument/2006/relationships/notesMaster" Target="/ppt/notesMasters/notesMaster1.xml" Id="R1290f934815e454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046aa770ba14b9c" /><Relationship Type="http://schemas.openxmlformats.org/officeDocument/2006/relationships/notesMaster" Target="/ppt/notesMasters/notesMaster1.xml" Id="R20b6821fc3b742f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1eeca2fa39c40ef" /><Relationship Type="http://schemas.openxmlformats.org/officeDocument/2006/relationships/notesMaster" Target="/ppt/notesMasters/notesMaster1.xml" Id="R1822e0d00d2a449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a77de83a6b24b57" /><Relationship Type="http://schemas.openxmlformats.org/officeDocument/2006/relationships/notesMaster" Target="/ppt/notesMasters/notesMaster1.xml" Id="Re942d8d43c6c4ad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a2130eb883046f4" /><Relationship Type="http://schemas.openxmlformats.org/officeDocument/2006/relationships/notesMaster" Target="/ppt/notesMasters/notesMaster1.xml" Id="R4c94dde89e45461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7c8922922534daa" /><Relationship Type="http://schemas.openxmlformats.org/officeDocument/2006/relationships/notesMaster" Target="/ppt/notesMasters/notesMaster1.xml" Id="Rde501365c7294ab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667e0a1bbe94931" /><Relationship Type="http://schemas.openxmlformats.org/officeDocument/2006/relationships/notesMaster" Target="/ppt/notesMasters/notesMaster1.xml" Id="Re5f2693c733d494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13805ec1d294cb4" /><Relationship Type="http://schemas.openxmlformats.org/officeDocument/2006/relationships/notesMaster" Target="/ppt/notesMasters/notesMaster1.xml" Id="Reeb1657cad954e6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105332c71e841e2" /><Relationship Type="http://schemas.openxmlformats.org/officeDocument/2006/relationships/notesMaster" Target="/ppt/notesMasters/notesMaster1.xml" Id="Ree3e5c71b8d84ac3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07e9a22ca60843a2" /><Relationship Type="http://schemas.openxmlformats.org/officeDocument/2006/relationships/notesMaster" Target="/ppt/notesMasters/notesMaster1.xml" Id="R50a5539cb35b4a84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8e0101f63395419a" /><Relationship Type="http://schemas.openxmlformats.org/officeDocument/2006/relationships/notesMaster" Target="/ppt/notesMasters/notesMaster1.xml" Id="Rdfda0612b58e4430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ae7d2fe0f44143ce" /><Relationship Type="http://schemas.openxmlformats.org/officeDocument/2006/relationships/notesMaster" Target="/ppt/notesMasters/notesMaster1.xml" Id="R076a7246aa844d7f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fbe8ac48cb744f7f" /><Relationship Type="http://schemas.openxmlformats.org/officeDocument/2006/relationships/notesMaster" Target="/ppt/notesMasters/notesMaster1.xml" Id="Rf15068efa265499c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b6026e6badbb488f" /><Relationship Type="http://schemas.openxmlformats.org/officeDocument/2006/relationships/notesMaster" Target="/ppt/notesMasters/notesMaster1.xml" Id="R54c74e9f07b2434d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a10b71d9b9a846b6" /><Relationship Type="http://schemas.openxmlformats.org/officeDocument/2006/relationships/notesMaster" Target="/ppt/notesMasters/notesMaster1.xml" Id="R82f8125fd1264b1d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f85e041acba34881" /><Relationship Type="http://schemas.openxmlformats.org/officeDocument/2006/relationships/notesMaster" Target="/ppt/notesMasters/notesMaster1.xml" Id="R45983920ecc24ced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77cf78bceb8b4322" /><Relationship Type="http://schemas.openxmlformats.org/officeDocument/2006/relationships/notesMaster" Target="/ppt/notesMasters/notesMaster1.xml" Id="Rf4f64d00f0fa4743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f096331a58034644" /><Relationship Type="http://schemas.openxmlformats.org/officeDocument/2006/relationships/notesMaster" Target="/ppt/notesMasters/notesMaster1.xml" Id="R4e1002969ffb416e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9ea27f55d28b498b" /><Relationship Type="http://schemas.openxmlformats.org/officeDocument/2006/relationships/notesMaster" Target="/ppt/notesMasters/notesMaster1.xml" Id="R62250fbd0e304a16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926643b62b714204" /><Relationship Type="http://schemas.openxmlformats.org/officeDocument/2006/relationships/notesMaster" Target="/ppt/notesMasters/notesMaster1.xml" Id="Re932bd630816403b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2a7893f3a1584def" /><Relationship Type="http://schemas.openxmlformats.org/officeDocument/2006/relationships/notesMaster" Target="/ppt/notesMasters/notesMaster1.xml" Id="R5ce9820b10834701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0a3ca4a71c63485f" /><Relationship Type="http://schemas.openxmlformats.org/officeDocument/2006/relationships/notesMaster" Target="/ppt/notesMasters/notesMaster1.xml" Id="R78a2c9e49b224968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8779816eed0447ac" /><Relationship Type="http://schemas.openxmlformats.org/officeDocument/2006/relationships/notesMaster" Target="/ppt/notesMasters/notesMaster1.xml" Id="Re16632f4cf6442b5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8a1c379c133d4a18" /><Relationship Type="http://schemas.openxmlformats.org/officeDocument/2006/relationships/notesMaster" Target="/ppt/notesMasters/notesMaster1.xml" Id="R7abf120ac37b47b7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431ffb8f444541ff" /><Relationship Type="http://schemas.openxmlformats.org/officeDocument/2006/relationships/notesMaster" Target="/ppt/notesMasters/notesMaster1.xml" Id="R510bcdb3b6e249a3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3d8f4da01cb74b77" /><Relationship Type="http://schemas.openxmlformats.org/officeDocument/2006/relationships/notesMaster" Target="/ppt/notesMasters/notesMaster1.xml" Id="R1685233bac5c4f03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b63b3a679e4c4990" /><Relationship Type="http://schemas.openxmlformats.org/officeDocument/2006/relationships/notesMaster" Target="/ppt/notesMasters/notesMaster1.xml" Id="R421efd61f7044038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7d49a787d77146b0" /><Relationship Type="http://schemas.openxmlformats.org/officeDocument/2006/relationships/notesMaster" Target="/ppt/notesMasters/notesMaster1.xml" Id="R98731c9cb2f44de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数学延伸 M2 的“二项式定理”学习单元。本套课件共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Practice Paper Q1 型·指定项系数；用于知识范围与设问结构校准，题目身份为DSE原创模考题，不冒充历届真题（访问日期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Practice Paper Q1 型·指定项系数；用于知识范围与设问结构校准，题目身份为DSE原创模考题，不冒充历届真题（访问日期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讲稿】明确告诉学生：本单元只训练“二项式定理”。先解释知识范围，再用一句话建立核心判断，最后示范标准方法。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【互动提问】请用自己的话复述“通项下标与幂次必须同时追踪”，并举一个会触发“组合数下标错位”的错误例子。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Practice Paper Q1 型·指定项系数；用于知识范围与设问结构校准，题目身份为DSE原创模考题，不冒充历届真题（访问日期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Q1：展开 (2 + x)^6。x^2 的系数是： 选项为 A.60；B.320；C.240；D.-240。讲解时强调：通项下标与幂次必须同时追踪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【预期回答】学生能说出“写通项—列指数条件—求 r”中的起始动作，并避开“组合数下标错位”。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Practice Paper Q1 型·指定项系数；用于知识范围与设问结构校准，题目身份为DSE原创模考题，不冒充历届真题（访问日期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分步讲评：先重述题目条件，再逐步示范“写通项—列指数条件—求 r”，最后给出正确结论“240”。完整解析：通项为 C(6,r)·2^(6−r)·(1x)^r；令 x 的次数为 2。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【预期回答】学生能指出方法链中的关键步骤，并联系“用 T(r+1) 同时追踪组合数、系数和 x 的次数”。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Practice Paper Q1 型·指定项系数；用于知识范围与设问结构校准，题目身份为DSE原创模考题，不冒充历届真题（访问日期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Mathematics Extended Part Module 2 2012-2023、Sample Paper 与 Practice Paper｜DSE原创模考 · DSE M2 Practice Paper Q1 型·指定项系数。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【预期回答】学生能把失分归入“组合数下标错位”或更精确的个人错因，并写出可执行检查动作。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Practice Paper Q1 型·指定项系数；用于知识范围与设问结构校准，题目身份为DSE原创模考题，不冒充历届真题（访问日期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讲稿】逐项解释“二项式定理”中的专有名词、符号、对象和单位。特别强调：组合数下标错位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Practice Paper Q1 型·指定项系数；用于知识范围与设问结构校准，题目身份为DSE原创模考题，不冒充历届真题（访问日期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讲稿】用“条件—表示—方法—核验”重建本知识点。示范时逐步引用：写通项—列指数条件—求 r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Practice Paper Q1 型·指定项系数；用于知识范围与设问结构校准，题目身份为DSE原创模考题，不冒充历届真题（访问日期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讲稿】带学生逐句读取任务，不先求答案。要求指出材料中的有效条件，再按“写通项—列指数条件—求 r”作答。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A·中间项；用于知识范围与设问结构校准，题目身份为DSE原创模考题，不冒充历届真题（访问日期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A·通项系数计算；用于知识范围与设问结构校准，题目身份为DSE原创模考题，不冒充历届真题（访问日期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讲稿】先展示错误路径，再用解析链复原第一失分点。禁止只说“粗心”；必须落到“组合数下标错位”或更精确的动作。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A·中间项；用于知识范围与设问结构校准，题目身份为DSE原创模考题，不冒充历届真题（访问日期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A·通项系数计算；用于知识范围与设问结构校准，题目身份为DSE原创模考题，不冒充历届真题（访问日期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Q11：用二项展开估算 (1.01)^7，只保留到 x² 项。令 x=0.01，近似式应为： 选项为 A.1 + 7(0.01)²；B.1 + 21(0.01)；C.1 + 7(0.01) + 21(0.01)²；D.1 − 7(0.01) + 21(0.01)²。讲解时强调：通项下标与幂次必须同时追踪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【预期回答】学生能说出“写通项—列指数条件—求 r”中的起始动作，并避开“组合数下标错位”。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B·二项近似；用于知识范围与设问结构校准，题目身份为DSE原创模考题，不冒充历届真题（访问日期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分步讲评：先重述题目条件，再逐步示范“写通项—列指数条件—求 r”，最后给出正确结论“1 + 7(0.01) + 21(0.01)²”。完整解析：(1+x)^n≈1+nx+C(n,2)x²；忽略 x³ 及以上项并保持正号。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【预期回答】学生能指出方法链中的关键步骤，并联系“建立次数方程并处理正负号、倒数幂和参数”。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B·二项近似；用于知识范围与设问结构校准，题目身份为DSE原创模考题，不冒充历届真题（访问日期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Mathematics Extended Part Module 2 2012-2023、Sample Paper 与 Practice Paper｜DSE原创模考 · DSE M2 Section B·二项近似。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【预期回答】学生能把失分归入“组合数下标错位”或更精确的个人错因，并写出可执行检查动作。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B·二项近似；用于知识范围与设问结构校准，题目身份为DSE原创模考题，不冒充历届真题（访问日期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讲稿】逐项解释“二项式定理”中的专有名词、符号、对象和单位。特别强调：组合数下标错位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B·二项近似；用于知识范围与设问结构校准，题目身份为DSE原创模考题，不冒充历届真题（访问日期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讲稿】用“条件—表示—方法—核验”重建本知识点。示范时逐步引用：写通项—列指数条件—求 r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B·二项近似；用于知识范围与设问结构校准，题目身份为DSE原创模考题，不冒充历届真题（访问日期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讲稿】带学生逐句读取任务，不先求答案。要求指出材料中的有效条件，再按“写通项—列指数条件—求 r”作答。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A·通项系数计算；用于知识范围与设问结构校准，题目身份为DSE原创模考题，不冒充历届真题（访问日期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B·系数关系；用于知识范围与设问结构校准，题目身份为DSE原创模考题，不冒充历届真题（访问日期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讲稿】先展示错误路径，再用解析链复原第一失分点。禁止只说“粗心”；必须落到“组合数下标错位”或更精确的动作。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A·通项系数计算；用于知识范围与设问结构校准，题目身份为DSE原创模考题，不冒充历届真题（访问日期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B·系数关系；用于知识范围与设问结构校准，题目身份为DSE原创模考题，不冒充历届真题（访问日期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Q21：【原创情境迁移｜启德体育园2026运营】以下参数为“二项式定理”训练所设，不是官方资料中的实际数据：展开 (x + 4/x)^6。常数项是： 选项为 A.240；B.1280；C.320；D.-1280。讲解时强调：通项下标与幂次必须同时追踪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【预期回答】学生能说出“写通项—列指数条件—求 r”中的起始动作，并避开“组合数下标错位”。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A·常数项；用于知识范围与设问结构校准，题目身份为DSE原创模考题，不冒充历届真题（访问日期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分步讲评：先重述题目条件，再逐步示范“写通项—列指数条件—求 r”，最后给出正确结论“1280”。完整解析：通项 x^(6−r)·(4/x)^r 的 x 次数为 6−2r；令其为 0 得 r=3。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【预期回答】学生能指出方法链中的关键步骤，并联系“把二项展开用于近似、恒等式和系数关系”。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A·常数项；用于知识范围与设问结构校准，题目身份为DSE原创模考题，不冒充历届真题（访问日期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Mathematics Extended Part Module 2 2012-2023、Sample Paper 与 Practice Paper｜DSE原创模考 · DSE M2 Section A·常数项。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【预期回答】学生能把失分归入“组合数下标错位”或更精确的个人错因，并写出可执行检查动作。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A·常数项；用于知识范围与设问结构校准，题目身份为DSE原创模考题，不冒充历届真题（访问日期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讲稿】逐项解释“二项式定理”中的专有名词、符号、对象和单位。特别强调：组合数下标错位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A·常数项；用于知识范围与设问结构校准，题目身份为DSE原创模考题，不冒充历届真题（访问日期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讲稿】用“条件—表示—方法—核验”重建本知识点。示范时逐步引用：写通项—列指数条件—求 r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A·常数项；用于知识范围与设问结构校准，题目身份为DSE原创模考题，不冒充历届真题（访问日期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讲稿】带学生逐句读取任务，不先求答案。要求指出材料中的有效条件，再按“写通项—列指数条件—求 r”作答。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B·系数关系；用于知识范围与设问结构校准，题目身份为DSE原创模考题，不冒充历届真题（访问日期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低空经济32项沙盒: https://www.budget.gov.hk/2026/chi/budget11.html（资料截至 2026-08-11；情境事实：首批低空经济监管沙盒有32个项目按指定航线试验，部分无人机楼宇管理和巡检场景已落地。）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A·中间项；用于知识范围与设问结构校准，题目身份为DSE原创模考题，不冒充历届真题（访问日期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Fintech 2030与稳定币: https://brdr.hkma.gov.hk/eng/doc-ldg/current/20260527-2-EN（资料截至 2026-08-11；情境事实：香港金融管理局在2026年继续完善代币化、虚拟资产与持牌稳定币相关监管安排。）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讲稿】先展示错误路径，再用解析链复原第一失分点。禁止只说“粗心”；必须落到“组合数下标错位”或更精确的动作。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B·系数关系；用于知识范围与设问结构校准，题目身份为DSE原创模考题，不冒充历届真题（访问日期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低空经济32项沙盒: https://www.budget.gov.hk/2026/chi/budget11.html（资料截至 2026-08-11；情境事实：首批低空经济监管沙盒有32个项目按指定航线试验，部分无人机楼宇管理和巡检场景已落地。）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A·中间项；用于知识范围与设问结构校准，题目身份为DSE原创模考题，不冒充历届真题（访问日期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Fintech 2030与稳定币: https://brdr.hkma.gov.hk/eng/doc-ldg/current/20260527-2-EN（资料截至 2026-08-11；情境事实：香港金融管理局在2026年继续完善代币化、虚拟资产与持牌稳定币相关监管安排。）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e88252b610140a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3d9c3a850b84a87" /><Relationship Type="http://schemas.openxmlformats.org/officeDocument/2006/relationships/slideLayout" Target="/ppt/slideLayouts/slideLayout1.xml" Id="R695456f3c86340d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95456f3c86340d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c98fe0617a14b77" /><Relationship Type="http://schemas.openxmlformats.org/officeDocument/2006/relationships/image" Target="/ppt/media/image.png" Id="R3ff459ed837845c5" /><Relationship Type="http://schemas.openxmlformats.org/officeDocument/2006/relationships/notesSlide" Target="/ppt/notesSlides/notesSlide1.xml" Id="Rb3310d24becd4ff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b4170025887497c" /><Relationship Type="http://schemas.openxmlformats.org/officeDocument/2006/relationships/image" Target="/ppt/media/image2.png" Id="R82e685f36b304f6f" /><Relationship Type="http://schemas.openxmlformats.org/officeDocument/2006/relationships/notesSlide" Target="/ppt/notesSlides/notesSlide2.xml" Id="R3d4a5a29c8e749b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98e06c29c34a8a" /><Relationship Type="http://schemas.openxmlformats.org/officeDocument/2006/relationships/image" Target="/ppt/media/image3.png" Id="Rfbf270dd878549d2" /><Relationship Type="http://schemas.openxmlformats.org/officeDocument/2006/relationships/notesSlide" Target="/ppt/notesSlides/notesSlide3.xml" Id="Rbc88639de939424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5be96358904a7c" /><Relationship Type="http://schemas.openxmlformats.org/officeDocument/2006/relationships/image" Target="/ppt/media/image4.png" Id="Rd6a2464708f74259" /><Relationship Type="http://schemas.openxmlformats.org/officeDocument/2006/relationships/notesSlide" Target="/ppt/notesSlides/notesSlide4.xml" Id="R8c77053bfa2644e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0850a395a44026" /><Relationship Type="http://schemas.openxmlformats.org/officeDocument/2006/relationships/image" Target="/ppt/media/image5.png" Id="R77782131110d470d" /><Relationship Type="http://schemas.openxmlformats.org/officeDocument/2006/relationships/notesSlide" Target="/ppt/notesSlides/notesSlide5.xml" Id="Rda6a6aa875bb43c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7baf161c11e4fce" /><Relationship Type="http://schemas.openxmlformats.org/officeDocument/2006/relationships/image" Target="/ppt/media/image6.png" Id="Rda646d95345e47f5" /><Relationship Type="http://schemas.openxmlformats.org/officeDocument/2006/relationships/notesSlide" Target="/ppt/notesSlides/notesSlide6.xml" Id="R7bf55a82983843a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3fd850061d48a4" /><Relationship Type="http://schemas.openxmlformats.org/officeDocument/2006/relationships/image" Target="/ppt/media/image7.png" Id="Rcc727e05e0fc49cf" /><Relationship Type="http://schemas.openxmlformats.org/officeDocument/2006/relationships/notesSlide" Target="/ppt/notesSlides/notesSlide7.xml" Id="R5b550c407a36402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3af3e6ecb6401a" /><Relationship Type="http://schemas.openxmlformats.org/officeDocument/2006/relationships/image" Target="/ppt/media/image8.png" Id="R14150ea5c0e64620" /><Relationship Type="http://schemas.openxmlformats.org/officeDocument/2006/relationships/notesSlide" Target="/ppt/notesSlides/notesSlide8.xml" Id="Rb45aafdbb941427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02904dd3f574bf9" /><Relationship Type="http://schemas.openxmlformats.org/officeDocument/2006/relationships/image" Target="/ppt/media/image9.png" Id="R3000419b64194813" /><Relationship Type="http://schemas.openxmlformats.org/officeDocument/2006/relationships/notesSlide" Target="/ppt/notesSlides/notesSlide9.xml" Id="Rba56c58b21b6455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26117b8505944b6" /><Relationship Type="http://schemas.openxmlformats.org/officeDocument/2006/relationships/image" Target="/ppt/media/image10.png" Id="R2f313719213a4668" /><Relationship Type="http://schemas.openxmlformats.org/officeDocument/2006/relationships/notesSlide" Target="/ppt/notesSlides/notesSlide10.xml" Id="Redd7b5ce378d415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a05d4f7ac144379" /><Relationship Type="http://schemas.openxmlformats.org/officeDocument/2006/relationships/image" Target="/ppt/media/image11.png" Id="Raf16f35f8ff84394" /><Relationship Type="http://schemas.openxmlformats.org/officeDocument/2006/relationships/notesSlide" Target="/ppt/notesSlides/notesSlide11.xml" Id="R32ad904b79e14246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276c386a684651" /><Relationship Type="http://schemas.openxmlformats.org/officeDocument/2006/relationships/image" Target="/ppt/media/image12.png" Id="R7e8419781922470d" /><Relationship Type="http://schemas.openxmlformats.org/officeDocument/2006/relationships/notesSlide" Target="/ppt/notesSlides/notesSlide12.xml" Id="Rb0366bcd2da04979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6a4f50448884398" /><Relationship Type="http://schemas.openxmlformats.org/officeDocument/2006/relationships/image" Target="/ppt/media/image13.png" Id="R6caff265c70e45f2" /><Relationship Type="http://schemas.openxmlformats.org/officeDocument/2006/relationships/notesSlide" Target="/ppt/notesSlides/notesSlide13.xml" Id="R73bb21ac52ac4c76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60577e807124f12" /><Relationship Type="http://schemas.openxmlformats.org/officeDocument/2006/relationships/image" Target="/ppt/media/image14.png" Id="R9a9d9027bf2f45f6" /><Relationship Type="http://schemas.openxmlformats.org/officeDocument/2006/relationships/notesSlide" Target="/ppt/notesSlides/notesSlide14.xml" Id="Raca551c184e4440e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e90451c6792402b" /><Relationship Type="http://schemas.openxmlformats.org/officeDocument/2006/relationships/image" Target="/ppt/media/image15.png" Id="Ra6e5e10df5cd47d4" /><Relationship Type="http://schemas.openxmlformats.org/officeDocument/2006/relationships/notesSlide" Target="/ppt/notesSlides/notesSlide15.xml" Id="R22c1a0a3366f434b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eb9558083b4a35" /><Relationship Type="http://schemas.openxmlformats.org/officeDocument/2006/relationships/image" Target="/ppt/media/image16.png" Id="Rb6c47bdfc3824aea" /><Relationship Type="http://schemas.openxmlformats.org/officeDocument/2006/relationships/notesSlide" Target="/ppt/notesSlides/notesSlide16.xml" Id="R10dcccd3289346f9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c0f42ae5e44899" /><Relationship Type="http://schemas.openxmlformats.org/officeDocument/2006/relationships/image" Target="/ppt/media/image17.png" Id="Raeecdf947cad476f" /><Relationship Type="http://schemas.openxmlformats.org/officeDocument/2006/relationships/notesSlide" Target="/ppt/notesSlides/notesSlide17.xml" Id="R8d655210cc3f4c3d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fcf0819146643a2" /><Relationship Type="http://schemas.openxmlformats.org/officeDocument/2006/relationships/image" Target="/ppt/media/image18.png" Id="R24ed4fe6d0e449b7" /><Relationship Type="http://schemas.openxmlformats.org/officeDocument/2006/relationships/notesSlide" Target="/ppt/notesSlides/notesSlide18.xml" Id="Rf09dac6739b84bdd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554d6bcff34476" /><Relationship Type="http://schemas.openxmlformats.org/officeDocument/2006/relationships/image" Target="/ppt/media/image19.png" Id="Ra939a16866d8421d" /><Relationship Type="http://schemas.openxmlformats.org/officeDocument/2006/relationships/notesSlide" Target="/ppt/notesSlides/notesSlide19.xml" Id="Rcd14c7fe2c034fdd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17c10fcdb984a7e" /><Relationship Type="http://schemas.openxmlformats.org/officeDocument/2006/relationships/image" Target="/ppt/media/image20.png" Id="Re3bb9a5bb1ee47fb" /><Relationship Type="http://schemas.openxmlformats.org/officeDocument/2006/relationships/notesSlide" Target="/ppt/notesSlides/notesSlide20.xml" Id="R3342d69680fc4c50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614da51fd54f10" /><Relationship Type="http://schemas.openxmlformats.org/officeDocument/2006/relationships/image" Target="/ppt/media/image21.png" Id="Reb89cb9eaf2c40ed" /><Relationship Type="http://schemas.openxmlformats.org/officeDocument/2006/relationships/notesSlide" Target="/ppt/notesSlides/notesSlide21.xml" Id="Re1df20926e2843f4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9dcbf55e9124d04" /><Relationship Type="http://schemas.openxmlformats.org/officeDocument/2006/relationships/image" Target="/ppt/media/image22.png" Id="R2d6e37d6286e4ae6" /><Relationship Type="http://schemas.openxmlformats.org/officeDocument/2006/relationships/notesSlide" Target="/ppt/notesSlides/notesSlide22.xml" Id="R0b3237f5b48144b1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ab4c7edb8a4efd" /><Relationship Type="http://schemas.openxmlformats.org/officeDocument/2006/relationships/image" Target="/ppt/media/image23.png" Id="Rcb56a2fb6ee14fbd" /><Relationship Type="http://schemas.openxmlformats.org/officeDocument/2006/relationships/notesSlide" Target="/ppt/notesSlides/notesSlide23.xml" Id="R984ffc546d544de1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eb06653a67455f" /><Relationship Type="http://schemas.openxmlformats.org/officeDocument/2006/relationships/image" Target="/ppt/media/image24.png" Id="R633dbaca3f604aac" /><Relationship Type="http://schemas.openxmlformats.org/officeDocument/2006/relationships/notesSlide" Target="/ppt/notesSlides/notesSlide24.xml" Id="R39c6085f77574afc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1e03571d3c4c28" /><Relationship Type="http://schemas.openxmlformats.org/officeDocument/2006/relationships/image" Target="/ppt/media/image25.png" Id="R20d20fcf80cc4ebd" /><Relationship Type="http://schemas.openxmlformats.org/officeDocument/2006/relationships/notesSlide" Target="/ppt/notesSlides/notesSlide25.xml" Id="R978650645b79449b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783aacb0a2144f7" /><Relationship Type="http://schemas.openxmlformats.org/officeDocument/2006/relationships/image" Target="/ppt/media/image26.png" Id="R0a9f4155e2194ff4" /><Relationship Type="http://schemas.openxmlformats.org/officeDocument/2006/relationships/notesSlide" Target="/ppt/notesSlides/notesSlide26.xml" Id="Rea21c1f049544b8b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8b8e40b2294e05" /><Relationship Type="http://schemas.openxmlformats.org/officeDocument/2006/relationships/image" Target="/ppt/media/image27.png" Id="R7ad751a1809a4a2f" /><Relationship Type="http://schemas.openxmlformats.org/officeDocument/2006/relationships/notesSlide" Target="/ppt/notesSlides/notesSlide27.xml" Id="R0e86cd53563a484e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5140c4314584aa5" /><Relationship Type="http://schemas.openxmlformats.org/officeDocument/2006/relationships/image" Target="/ppt/media/image28.png" Id="R6fe468ddd64a4f80" /><Relationship Type="http://schemas.openxmlformats.org/officeDocument/2006/relationships/notesSlide" Target="/ppt/notesSlides/notesSlide28.xml" Id="R6bdbcf22c345419f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0caf0780194f8e" /><Relationship Type="http://schemas.openxmlformats.org/officeDocument/2006/relationships/image" Target="/ppt/media/image29.png" Id="R71c797c48f234d3d" /><Relationship Type="http://schemas.openxmlformats.org/officeDocument/2006/relationships/notesSlide" Target="/ppt/notesSlides/notesSlide29.xml" Id="R9f49ca61bfc44b8c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7726a3db2fe4e19" /><Relationship Type="http://schemas.openxmlformats.org/officeDocument/2006/relationships/image" Target="/ppt/media/image30.png" Id="R7cb0f0d8f68f4e5d" /><Relationship Type="http://schemas.openxmlformats.org/officeDocument/2006/relationships/notesSlide" Target="/ppt/notesSlides/notesSlide30.xml" Id="R53435aedd7e44ee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31E4393-510C-46BD-BE7A-1BE655B87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6B983B-0F01-40DC-A986-6C1152317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1C9EAC7-1337-4CBD-AEBA-2CA09438C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M2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2CCA356-BC54-445F-A770-2611B1566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二项式定理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FB8A609-1B97-4D0E-905F-ECE622BE0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展开、通项、指定项和系数。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7D8ED66-90CC-4E92-AD55-EC295E27F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53750C1-B473-4043-B45A-B9954788F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4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0B82A12-FFA7-4495-9341-A1C0D563F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3C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856AD4C-28B6-45E9-A8F3-9CDF1DB95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ff459ed837845c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F825D66-AC5A-4CB5-8E81-37B0DD097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6FE7EE8-349C-4852-BB32-9B3F121A1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1F7DEA8-18A9-4B3A-8464-4A4444396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0307E22-C9FD-4400-A73D-B94516E04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87148E6-7FCD-4863-9334-BF7C6FDB1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918B53E-4F1E-4AB9-89DC-F54F89F56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0EC136A-702B-4538-9593-E3F5C10CA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D63C74A-5F7B-4974-B043-2F6A67BAB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二项式定理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D3F7DBC-C0F6-4E20-88B0-BE5EFEC58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166609726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44C5C88-29FD-48EC-8392-8E662C8FB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9F26B06-7524-40D3-A1A0-8BA7BD058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2e685f36b304f6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FA139A2-8052-40D2-B809-9281872A9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A76E0AD-8FBC-48D3-8034-BB4C699A2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C567C3F-38B2-440D-99F4-4A1356136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78BC0AF-94CC-4A30-A56B-B57E11127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通项与指定项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131ADD-B300-4861-A8A2-A201D023D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用 T(r+1) 同时追踪组合数、系数和 x 的次数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728CBA8-5597-43CE-BA4B-A44C802E8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8CF7028-97C1-4B3E-B7BB-589565A71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8EEB5D1-2C54-4508-B0E7-84062C3C9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1B573DA-781D-4AA2-85D1-67311E2A4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系数、常数项与中间项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91A67F0-4B7F-43C9-851D-1892C357A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建立次数方程并处理正负号、倒数幂和参数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DB063BD-9907-444F-99E2-81BB0E122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F52C297-22FC-4E5C-A27D-952EC100D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C9BFB2A-F163-4194-B652-58A256F90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BE58F13-F808-4911-827C-3719BCF17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近似与综合应用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3984688-56DC-452E-8F84-FA0619AB8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把二项展开用于近似、恒等式和系数关系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034F28B-77E5-45ED-8991-12BC7FFA2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F100979-D955-4E07-99A9-96900D074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成功标准｜通项下标与幂次必须同时追踪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CAB330B-D62A-4E20-B0A3-5C45B33C2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2089049-9B6D-4B97-BA79-CDEA2CC1C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二项式定理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C9EFCC5-23A6-4280-B954-35B52C39E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78683025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CA5E952-9C70-4835-B473-B5CA15500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8FF1ACB-EFEE-412E-AD2F-59B6EA0AE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bf270dd878549d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1FA934-49D8-4D59-8129-A06BDA90A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二项式定理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E2B3ACF-7E46-4A0C-9AD2-3214E0E4A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00BC1BA-F2D9-4241-ABF3-E288DE76E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32CABE3-D2A0-4BF2-B2CD-049BC7E0A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92B1797-B929-4E02-B33B-DE795C04B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通项下标与幂次必须同时追踪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1BFB040-A64F-4099-8575-0C2BCE934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边界提醒｜组合数下标错位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6E1874D-286C-4F65-BAAA-FDE0E9E2D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CFDF971-A200-4474-A08A-708F30E37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9EE29DA-67E4-47C3-90F0-53C738A53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展开、通项、指定项和系数。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208BDE2-9C08-4231-AA6A-56FD690C5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6CE26BC-D12D-423E-A5B3-8C2FFE592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DF0C900-FFE3-4001-9352-9386BEA7C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写通项—列指数条件—求 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F9FF93C-8B93-4B3C-9EF5-14EC73782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题型依据｜DSE模考题型｜参照 HKDSE Mathematics Extended Part Module 2 2012-2023、Sample Paper 与 Practice Paper｜DSE原创模考 · DSE M2 Practice Paper Q1 型·…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F0344E8-90DD-4386-A888-7115E3791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129963A-3E6C-4744-9082-E55EA4B20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D1D1E6F-6CAB-4DD1-9092-134514F46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二项式定理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11B1DDD-877E-4001-9853-D5F61230F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60803849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D8101B9-BC4A-4136-AB95-7198397AF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859B490-3B70-4673-ABF4-7EC28EAA8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6a2464708f7425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31D014B-A2DA-4AB1-B92E-68BBDB598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通项与指定项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6270A5D-E4AE-4A65-9202-DFA1E3D43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BCC3EA7-5647-403F-AF25-FBC16F6D3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能解释“通项下标与幂次必须同时追踪”，并识别一个反例或边界。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83643E5-5A1D-48A8-9775-FD61D870F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D9D5012-D1AA-4252-9199-6549A3AB8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E0039EC-08EA-4FBF-88F8-3AF8CBF31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展开 (2 + x)^6。x^2 的系数是：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BE2A655-F1AB-4FAE-AC2F-6324E62D5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高频错因：组合数下标错位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0A77AD4-5776-43F1-9F17-1038EB743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C224275-5F7F-4CEB-BA11-DC9832242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41B22B1-4C95-449C-B859-006F99E74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通项下标与幂次必须同时追踪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57C08C7-873C-4C05-9437-CC0F8F341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0F0BF1A-2ED3-417F-B0F8-746F47BC1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FFEB39E-9E89-4877-A022-2519DE0D6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二项式定理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941C5B4-675E-424F-9E2A-96648EA20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72164781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190355E-A797-4C34-A669-83736BBB3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0159FA5-E322-4089-99DE-F87EAEBF2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7782131110d470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9F853F2-340F-4AC1-A694-CC282AFCC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341C78-6BC4-4ADE-921B-1686B3BCD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120F9C-27C9-4A72-905F-BB9BF0B5E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84D05FA-9FB1-4523-85AD-CDC07E1E1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18D150A-C0C1-4B60-8EE4-380EDB098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写通项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D6CC374-75F8-470A-9782-D482A3CFD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85B9A23-21E6-4A6D-ACF7-338BE7022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列指数条件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E8F0182-3B4D-4988-8C69-CF35E532D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C26E2B2-A16C-47AE-BDDA-03B002E0C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求 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1AC5F22-9240-4D52-9F48-148570AEF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50009EA-AF86-4FA2-AE89-0CFA9C093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1A89BA0-E519-46E8-9DC0-C9FB3F89A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展开 (2 + x)^6。x^2 的系数是：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BA7AA33-9BC1-4333-BF25-C4E9C3ADB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4822DD2-CBB5-42B8-B709-81F6109B3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C93F148-82C7-437C-93EA-D472C4534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正确结论：240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解析：通项为 C(6,r)·2^(6−r)·(1x)^r；令 x 的次数为 2。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1EC5FC2-4D5A-47AF-812A-220CCDDA6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0964E2E-AD43-49B9-962A-B0F85F391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BB4661A-5842-4DEE-BD18-2E5464599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二项式定理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59A0007-1B1D-48C0-AEDF-375D5CAB7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62694306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3C9181A-3839-4076-801D-0FEFABFD7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978E1B3-3A4A-4B0C-A82A-F1B900D9F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a646d95345e47f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B47B145-5ED2-4BFF-BE33-867A991B2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1205F8F-517F-432A-865F-C31280DAB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5BCFEEE-AC4C-47E4-BEF9-32EC77560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D8BA78B-739A-49DE-886F-2899AB6D2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分钟口述一题“用 T(r+1) 同时追踪组合数、系数和 x 的次数”任务的作答路径，答案必须包含：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0712171-2F33-4F50-BB1A-D04FA024FA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B5F0DF5-08A5-4AAC-B390-A26D49319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91CC062-F3CF-446B-B622-F8049F35F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3AAA0DA-71C8-4C56-9B8C-DA2D92F60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8E47A89-3BED-4A5D-9623-FA760F52C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E2DBDCA-0461-4C9A-8A65-8B9023D49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401417C-1E5E-4932-AADC-AEA5B1A55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EA9DB3F-8520-40BD-9629-E482364C3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F31EB47-453A-407D-8BF4-23AC3BC88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组合数下标错位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8850CE1-D410-4688-9900-E2889BAE9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32D07AA-935F-448C-A92F-A904798EC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A3DC34F-23BF-49C4-BE02-571D609BB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5069CF0-5A2A-414E-995F-01DEADCFC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0EC885E-DE5B-41F2-94F7-49EF89753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二项式定理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F98E7EE-D3D8-4B4E-BCE4-A0D2D108D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46284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0179649-50DB-45B0-A86A-1E792CEFF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287677-0A33-4942-8F67-4E248CCF0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c727e05e0fc49c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57E25D-3E49-41CC-97EE-293C1F435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A242F81-B8F3-45E7-BE24-37B0F7FC6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64383FD-1F9E-4B69-97FC-DB75B556E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E7BF761-A753-46CA-BD8F-7AE2E6623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二项式定理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33D18FF-280E-40CB-9901-B02297CB2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4FCDCE7-D1BB-4DD8-9B9D-E1596CD8F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0CBDB51-1C50-4805-974E-F9D356E46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通项下标与幂次必须同时追踪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43F0996-DC56-4010-8309-BDE9E4EC0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3A252F1-2A3A-4975-A7CC-D4BB3D227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E5BB0B4-BD4B-4ED1-B599-FFF079EA6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写通项—列指数条件—求 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C3CEF5C-9184-48D8-8F2F-E17BFCC5C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25F8AC0-6920-4868-AC89-F11D144C6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7CDE64B-35DD-496D-A0F7-ECD727E88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组合数下标错位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36C3034-BDE7-4A2F-B823-3C6E5CC2F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2E99F16-8177-4168-8D45-6CEA1D802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1D12D6B-1759-4D18-A7C1-71B434991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二项式定理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C5AA2F7-8F80-410B-BEC6-59A861BB3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7793492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7D7555C-DDB9-439A-AC36-32C14EDE4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94840D0-23F8-4448-BDBF-5BF552C3E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4150ea5c0e6462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DFB025-A276-4B07-85AA-5B26278F5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8B83321-2E95-4B4F-A830-396D6B22C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5275A66-3DCE-44BD-8D86-B89ADFCE4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9DCD9F0-B638-4655-8F42-A3734D05C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展开 (2 + x)^6。x^2 的系数是：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76BA986-3BA5-413B-9D0A-1273FF95A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61E4A45-9743-40FB-AA52-6BE8CBBA1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7E32D85-B1D6-48A1-B78D-C4A9B2AB8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通项下标与幂次必须同时追踪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FACCC3F-121D-4351-9D8D-910249A06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B43DC5A-EF81-47C9-824E-7070A8A92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A6B633D-08B9-460C-8B13-685D17A17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写通项—列指数条件—求 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81BBE6D-73C5-4F48-A060-2B2E44828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63DF9A3-D26E-4EDF-A50C-437DF9145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C74CBE0-C77E-4775-AB65-54E6491BD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检查：组合数下标错位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C12BBE0-478E-42A5-B751-53379B68C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EE83ECF-9B3B-4217-A6B5-845E3C5D2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D54F05D-DE32-49DE-9801-D17A74F08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二项式定理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C673322-FE15-46B6-97E0-E53030041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64734778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5DAB597-C96F-421A-B2D4-21C676EA7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ADA48A8-EC0F-4F90-AA4B-030AABC1E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000419b6419481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3C780D-943E-41C1-8ED9-98EF01B9C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4CDFA1D-19EC-4117-8F3D-5AECF084B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447A368-B324-4911-9839-956B36C2C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9376F83-6DC1-4A98-BD59-CBA7D8AF9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(1+x)^6 的最大二项式系数是：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456469A-C54A-49B3-98AE-E212A5D85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2 2012-2023、Sample Paper 与 Practice Paper｜DSE原创模考 · DSE M2 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ABEDB52-2DA5-4FDB-A5AC-73EF83B34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9AFC643-782A-4E36-9F65-81D03E9EC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426C1A8-512E-4177-9060-DBD5E3F94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CE6D755-0E82-4555-AF51-3C12FE2CA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C556A67-F90A-4A9E-AEC6-39DE18276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6DCEE13-4391-4D14-B785-E1ADC343B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C4CB621-6071-48B7-AA5C-22148DA36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8AC332D-33DF-4C66-8C50-A7BC6C0DC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12141B0-28EA-4A64-B251-04050B4F2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CB1BBE6-ED4C-435B-B7A6-B4C4C6164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CBBEEA9-C113-4142-B62E-8AB372636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42F932D-587C-4046-B201-0051015CA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351316C-49CE-46B3-879E-F22A81EBA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二项式定理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691812D-3546-45E6-B6AD-7D533693A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50514390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A577074-C330-4BF4-AB9C-0195E46AC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D5DE63-11CB-48D9-A1CF-BEE005734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f313719213a466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21150F-E0BF-4DCA-8461-F2E351F67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82AAD65-0985-4E2C-8349-B30660CFE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D8A350-7F6A-4B8F-8DDB-C9F63A7D6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D145F24-6B59-4730-A94E-F90632A9C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C7D1F80-13F4-47E4-80EF-D476FFFDB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展开 (2 + x)^6。x^2 的系数是：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8F2FFEC-B57B-44AE-B427-B591DEBE8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11E2745-23E2-43EA-A9FE-0778CF9A7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D73BC08-338A-46FB-B033-1FF2F3E6F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2B7E026-515D-4B9D-BB4C-7055F9392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(1+x)^6 的最大二项式系数是：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0390DCB-DF7D-453E-B213-DD16DEC2D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F2C6687-BADF-48A7-ABF7-4B1805861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71AC68C-B003-487C-9D1E-5CD6E3F77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F424BAA-8AAC-4468-B439-6EFE4F17E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展开 (2+3x)^7，第 3 项中 x² 的系数是：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2B685D9-C784-4F20-9441-F9FA9F027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948D1C1-0BDE-4B3B-BE1F-2DE795B92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795082F-BDCC-42CF-BBBA-BA054819F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二项式定理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5BDB0C0-6D05-4873-990E-E822B54EE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77196138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4D576FE-8275-4F17-8E59-D95DC36F7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7927CFE-76A5-45B3-94DE-7DE3E7D00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f16f35f8ff8439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BFC2844-DEEB-4D4E-8CCD-03C25F39C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7263A71-4564-40A3-8F0F-B657C6D8D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B2B318D-A5C2-43A1-AF2B-621133B90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547D056-4CFD-4F75-AF5D-F76F7957D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组合数下标错位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F6222F2-27A5-41FD-9E1D-B6BC114A0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A5B37F2-A339-4EDE-BE9A-3C3616BF9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D0E73EA-0976-4147-88B6-29779E162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77F4995-3454-4C4D-A92F-FBC16FCDF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正确结论：20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解析链：二项式系数关于中间对称，并在中间项达到最大；n 为奇数时有两个相等的中间最大系数。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21CEB5F-0D70-4AA4-8018-C406E87B3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F6D159C-10EA-4B70-8705-10CA9A2A0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DC723D8-BE50-427C-A7C5-30AC1453F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二项式定理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ABC40E1-1346-4ABA-81CA-FB055B35C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2045491090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0EC6EFC-41D5-4159-81FC-54CE8D15C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7B9D235-C14D-4596-8133-7E5680B7B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e8419781922470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5D5A94B-B3E6-413D-B40A-814D7BF30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674A033-33F4-4CBF-8C26-1281FE710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F6B9ED9-B41C-4FCB-808D-D0B054907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D3190E6-265E-4B31-AFA1-FB3850D82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展开 (2+3x)^7，第 3 项中 x² 的系数是：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B75467A-0D1B-4DDC-837D-5ED519E13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11BFFE4-6A99-4DD8-A39F-AB3872458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DF9BCAD-89A6-4073-B788-EFFCAAEAA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96B3952-58A3-4DE0-8484-7E29FD20D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37A2922-12FC-4D8A-8825-07E603B6E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037B854-7638-4730-8FAB-AF6237F0E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E4C727B-A848-4131-938D-539806495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9863BD5-4B26-43C2-88BC-D0D582283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二项式定理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C760E28-EA29-455F-B765-4620D18CF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1348550670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578F334-A230-4794-B2F8-2C74C9207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B8E7AD2-F630-4A3F-97C8-886D8E9A2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caff265c70e45f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6EE6C3-E2E9-42F0-9A83-A621518C0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系数、常数项与中间项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40122E3-E016-4A03-86D0-008C1BEEF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9D1885-93CF-4EAF-9B4E-E1F55E760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能独立执行“写通项—列指数条件—求 r”，并说明每一步理由。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D74213E-279F-4EA4-A69E-2057EF8E3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E2F2C9F-674F-4198-A7B7-88CDEAF99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ECBC27B-E393-4374-BB2D-28482035B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用二项展开估算 (1.01)^7，只保留到 x² 项。令 x=0.01，近似式应为：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FF18C27-A080-40FA-B15A-70820F849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高频错因：组合数下标错位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134C852-627B-443E-BD03-61127B007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3DF3238-39EB-464E-B59B-17596A0BF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9EE0BF1-C1CB-41E0-B18D-265738242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通项下标与幂次必须同时追踪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F455E12-CFD8-446B-A3CB-0BDA69828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64260F7-3952-488E-BBC4-F5629F909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0F1D326-FBCB-4F21-8E72-F2B81F415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二项式定理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8D2E0E7-5BEE-41F6-BC7B-6BC5C887C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2136418732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CF76AA6-ECA4-42FC-AF48-069C582E0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5209DF-A25A-4894-A971-3DEE50C87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a9d9027bf2f45f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7C82A29-C3C8-4D19-92FA-52B6E9E91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2F99A7-4B91-4326-8A84-E2D3C85B5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6F3D322-D83E-459B-936E-A2163D2F9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EBBE9EF-092D-4F66-9197-2547C7106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10338A7-302D-4234-8A7B-798B89215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写通项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30F9EB0-B911-4F0A-A8C2-D0F75814E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C8B6202-5EBF-4829-8364-F03F00095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列指数条件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39EEAA8-BFF1-4DC2-8737-AC5021AF8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9BFFB5A-665D-4F7A-BD62-11D3C1C3B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求 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54BF4FD-B08C-4D04-86EB-A17CC8F99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6971C26-BF76-46CF-B7CA-4B3F83A17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6584D2C-771D-4637-9B1A-24E0ECECC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用二项展开估算 (1.01)^7，只保留到 x² 项。令 x=0.01，近似式应为：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ADD2A9C-814D-46CB-8EA2-E579FEC72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4E43F31-9122-43F1-9158-C38A3CC0A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A412741-8003-4F17-8BEE-86761ABD6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正确结论：1 + 7(0.01) + 21(0.01)²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解析：(1+x)^n≈1+nx+C(n,2)x²；忽略 x³ 及以上项并保持正号。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C8AC550-2739-4D25-9231-705A7D2F8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0D2CFD3-D1EC-4FB6-8555-52156786F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48D29E1-6A54-4283-86FF-8E3FB27E8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二项式定理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50328A0-2F5E-493C-B2FA-910EC5BF0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862729784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1D3A270-A776-48B9-93FF-0F1342A86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02B7AC-43BD-4325-9162-D7E92DDCE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6e5e10df5cd47d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30371CF-E88D-40AA-B9B5-90CF62EEE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788B30A-441B-40D1-BE95-6150BBD9F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90C4AE2-E4E4-43C8-8325-DE2BE8113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636C645-6D6C-40CD-81B3-D7119DEE0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分钟口述一题“建立次数方程并处理正负号、倒数幂和参数”任务的作答路径，答案必须包含：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CCC5E1B-FC27-4877-9EA3-4E317D355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CF3832D-1EF9-4890-A291-DB38151DA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693073B-B90F-484E-BB28-652289F5C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B3382CA-163C-45E5-BB74-4D2ACDE16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60A2E4B-B908-4258-99BC-3E89B9054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FC4C43C-EF57-4862-9DF7-E8FEA5263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B35338E-70B1-4F5B-BCA4-BD6094B9C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DDF38D9-FA3E-481D-A622-53DEA9548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998F453-6254-4E80-8EB7-69D325329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组合数下标错位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FCBA6E9-97DC-402A-A1F0-0013CBBA3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CFC02F4-7587-410B-8BE3-7B0B264F0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B62BC3E-A72C-48EC-BA46-B140260A7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030A2E2-D885-46F1-85D2-316EB2143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59BA74F-0700-4295-926B-6393B1B32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二项式定理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A6E8146-496A-465C-A369-59A26B462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468057263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C8C0DE4-B82E-4A24-A3FA-57D71E13D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E2A75CE-F54B-4DBF-85AC-78A92250A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6c47bdfc3824ae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73A6A72-EF6B-42C8-9F4C-86D7ED8B1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8DA67C-F683-4007-96C2-BCA338297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A88B9F7-C421-4619-ABB0-E7D573117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14DADF2-A526-46FC-A9F4-FF3CFD4E4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二项式定理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27377BC-51BA-461B-B689-D0379E3A8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23CAA85-60EB-492D-BDE5-737610D5F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027335D-D443-49C4-91C7-EA70C7024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通项下标与幂次必须同时追踪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1C20C88-F5BC-4614-89A7-A0460B771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E75A0DB-87C9-4D70-AFFB-949AA472D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806B930-6D2F-4B7B-B419-720C18371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写通项—列指数条件—求 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2A9AE91-428D-4D85-B215-248803D9C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5D1A0F2-DE0E-4159-9D37-F0DB06004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79E3BBB-9209-4F74-855A-452C1FC1B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组合数下标错位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D2635EB-F0DD-4EB0-9CD0-B5C56D853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521C6BB-4B7F-43A6-BBE4-13B03DABE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46D3AA1-DC4E-442A-8E6D-4D006950A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二项式定理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B8B0C1B-0C03-41C2-B042-2A430AC98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83242833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11E2FA0-FEE3-4735-9A10-A091D5B42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EB3BFF-7348-4A1F-A954-4794A3757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eecdf947cad476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3D0C854-75F4-44E5-A28B-C7173A7C5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844471E-CABA-469D-968B-14EA1961E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C5E234B-60EB-4973-9132-91FF184E3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FACFCC8-96D2-464D-833A-A5A406823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用二项展开估算 (1.01)^7，只保留到 x² 项。令 x=0.01，近似式应为：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62D73A9-A0AD-403F-8923-D5B1169FC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EC53516-0CC7-4459-AD5E-904216BC4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8F5DEDE-E5BA-4128-A046-E44C0891A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通项下标与幂次必须同时追踪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410BAF5-D894-41D7-B12A-7DD30C7D2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4B51320-A5C5-498F-8DB0-9B9159F61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80AEDED-62DE-473F-B632-06A306CED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写通项—列指数条件—求 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33DBA09-CB63-4CD5-9735-7607DB5E2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1F9738C-CC61-4018-B3C8-4E071A48F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DAFE829-D45A-4287-98CA-71EB14714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检查：组合数下标错位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EF195B5-0BC0-42F2-8337-79BC85198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F63F737-87A3-47EB-9295-B45D87370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4EDA38B-66E9-4814-9078-5DAF2DEA3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二项式定理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FE28C14-B60E-4480-9827-8E1117108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882532925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DFB35F3-2078-423B-923E-D0AC7BB2E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52FC04F-9ED0-4F20-B615-F49AE99C4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4ed4fe6d0e449b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369216A-007D-4B6D-A0E4-9DCF26D6A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1EE3B7-E129-46D9-AA65-DE92C3092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E23E89D-C035-460A-BBA9-8C52FE0B1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DB6659-460F-4E61-8DE7-F5220A9BE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展开 (2+3x)^8，第 3 项中 x² 的系数是：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8E6D955-018B-4EB4-B1CB-11ACD5AC6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2 2012-2023、Sample Paper 与 Practice Paper｜DSE原创模考 · DSE M2 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971D974-7A53-4FE8-BDAE-E095D3F68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9DCE630-58E1-409D-9015-183A26ADC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BA791E1-27E1-49FA-AFC4-509EA8DE6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05D8A6E-0020-4906-AC66-EBAACDA32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D2A4128-2957-480B-8266-C50F9D894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343F8BB-ED95-4DA8-9B77-F09568E45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71DF977-5E60-4AEA-9F06-18F7F9D90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9FDC2EA-A543-413C-B48F-B587671C5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C33B765-FE9D-4248-AA9B-89476B1C0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7F21198-C260-446A-9266-4CED278A4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3FB96FF-2259-476E-AF03-6DCFDE41D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CC8F381-4264-438B-9C31-D3AD89730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1E06FDF-397A-434B-BD63-137E98753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二项式定理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2F30D60-73A8-4320-AC5A-5829F8199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2130854131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9576B27-78DC-4B2E-904D-5F8FBD44B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8232E8D-8176-4EF3-A731-210AAEE5A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939a16866d8421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29BBC05-DC78-47D3-AA87-303187BA4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6965141-5A88-4A61-8633-1F271E7A3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8907651-AEDD-426F-821A-548A58319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79549E2-56EB-479B-A35D-8EBB6841F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3B3E10E-B203-4A46-AAC8-3C8775B62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用二项展开估算 (1.01)^7，只保留到 x² 项。令 x=0.01，近似式应为：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C7B3715-5C85-4FC2-B220-FE2219CE6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652FAAE-7BA7-4874-A606-C3BF8184F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1CA5193-6644-4EDC-B327-2C48EA8EE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DF57A34-1AA2-45DD-81D4-AB124CBE0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展开 (2+3x)^8，第 3 项中 x² 的系数是：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A6EA51C-D612-4F5C-A8E8-D4EA147C9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D7B7852-A866-4307-ACA3-E853000C9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742377E-A46D-4E50-A866-CFCE9814D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ECE948E-0257-4B75-B717-0A5F4823E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若 (1+x)^17 的 xʳ 与 xʳ⁺¹ 系数相等，则整数 r=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B12DDF7-39B0-43A0-98D0-CA47830DD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29A8FC5-D042-452C-9A54-9D740FE43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030A9ED-E5A0-4E58-B23D-77DA48CD7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二项式定理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EDA3140-D244-482C-B8A0-4D73A2B04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2060337761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578DF17-CEFF-439D-BD10-94C25168A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21D4AE3-9082-4473-9D23-C36D4A66A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3bb9a5bb1ee47f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60D530E-75D3-484E-9A0F-3680091BC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2D34646-4C7C-4A1D-97A7-727BFEE53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D778EF8-917A-40D1-9BDF-466D6C33B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58C8B92-80EF-4013-9AC5-89DCDBF80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组合数下标错位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52FC9A7-D019-4B45-9441-8EE70078F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048012D-D790-4B3A-8E23-26E55C8D4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A1EA298-FC07-4CB7-8CF7-99A580F6E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C579CBD-CE08-4B02-8E86-AB386E428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正确结论：16128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解析链：第 3 项对应 r=2，系数为 C(8,2)·2^(8−2)·3²。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86BBC08-1CB7-4086-A95F-95B24DA60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EE53025-0477-445D-BA29-A1FC780B7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0F5195C-1D10-4E19-93D3-153044ACD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二项式定理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818294F-B155-476E-82E4-20B94D66A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1353297834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E6D36FE-CF44-486F-A17F-C38683BB8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DAE9A2-24B7-4908-94B0-D3F37AE6A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b89cb9eaf2c40e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E3A9E37-1682-4C2B-80CE-A50FF490D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D5C40D-3D6F-4B24-90AE-7EA572BFC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8141ECC-D9AA-4E44-AA99-34CAF71D8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5744B4F-255D-4A15-845E-56978D79D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若 (1+x)^17 的 xʳ 与 xʳ⁺¹ 系数相等，则整数 r=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79D78AE-7D07-435E-89A6-4F69203E0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1A608D5-970E-478B-BE02-3B572ADCC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8917A08-9F8F-4156-84B7-B5152910E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8B3C5B9-1457-4273-8A4F-D377943F2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E4ABC84-EB26-44C9-9AE8-690FB28C4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C718E4A-67EA-430A-A19E-E8280F461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8CDECCF-2C3F-4050-928D-A6CAFA1A0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699DD74-CB75-41DA-B599-94ADC6657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二项式定理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084C5EF-FDCC-4FB9-87DA-A26FA9538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253049930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A64DBA8-A569-41F6-A6D7-21B8E0D97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78C9C6A-B591-403B-B2AF-9BFA10AE4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d6e37d6286e4ae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E72C703-B82A-4A63-BA2C-7CB83F660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近似与综合应用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E12BD8D-3D8A-4E7B-9AE8-6B4B2952F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31A2A6B-F46D-46CC-8306-24CC33081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2361562-D6BD-4C19-8943-801531962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E706073-D57F-4B28-8F50-18B4BFF5F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入口诊断｜Q21 · 香港生活创新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975362B-9183-4272-AB05-08A7A6055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【原创情境迁移｜启德体育园2026运营】以下参数为“二项式定理”训练所设，不是官方资料中的实际数据：展开 (x + 4/x)^6。常数项是：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236381E-8A7C-4D7A-A9E3-77857B8B4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高频错因：组合数下标错位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06038D8-5BB7-4F11-9106-A3EA045AA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AC52FFE-0F92-478F-B77D-500779A73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7367A7B-5D83-42C2-BFA6-7E0BAC909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通项下标与幂次必须同时追踪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C3CD549-4D9D-47A5-9C03-7140BF584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4B3E646-1647-40D6-BAAD-5B756C2A6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62502A7-6CCC-4F71-95ED-086D0C1FB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二项式定理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53F026A-5A7D-4C75-A7BC-6CF95D0F7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62734263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BF19575-C418-4C62-8913-F229264E1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181E17-7922-43A5-89C0-B15350116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b56a2fb6ee14fb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0ADCD50-56DE-441C-AF80-FFE32BA34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B1F8F45-458E-4EBE-8713-51786B079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94D9954-4ED7-4177-9FC6-61B37B5B9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35D05F4-61A8-4772-A5B2-3D527A005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376FE5C-A12F-4622-9E68-9689F48D9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写通项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F78E302-A452-4AF2-9627-FF0BA2482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53BA497-43D7-4C6F-9717-C355D679C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列指数条件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FC05E4F-5E1D-45DD-83D4-19A8280EE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2C1904F-5086-4476-A8ED-AA1149FAA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求 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510F624-168C-48C2-B9E6-CD3C6CAB8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A281954-F465-4DE3-A220-10B3F816F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Q21 · 香港生活创新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9E37C2A-568C-435B-9F1C-5447B4CF5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【原创情境迁移｜启德体育园2026运营】以下参数为“二项式定理”训练所设，不是官方资料中的实际数据：展开 (x + 4/x)^6。常数项是：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4B1C95B-7C70-4893-8571-1CD5DAC8B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B99E58F-FCE7-43B8-865B-C4FB56C02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43C6122-E509-4C24-9A4B-7C144FF63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正确结论：1280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解析：通项 x^(6−r)·(4/x)^r 的 x 次数为 6−2r；令其为 0 得 r=3。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4776E9C-7449-4699-90FD-CB06B6AC9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092CB69-0AF3-4745-90D1-BEC84E90B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41B18EA-62DB-4D1F-8F90-D26D5E726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二项式定理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92786CE-B03A-45BF-B85E-66FD83285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1967033586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7972C4E-5A16-42C3-BC42-6E27318C2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50EC3D-B123-49C8-B269-266775331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3dbaca3f604aa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927B6CF-6D14-438B-B8CD-6A93F4D0A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4C902B1-91DC-41ED-9440-8C0C30686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3478865-5213-49AB-A036-E597E52C3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C27CF20-2DD9-49D3-81EE-2671C9AC1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77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分钟口述一题“把二项展开用于近似、恒等式和系数关系”任务的作答路径，答案必须包含：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0C6B359-F0AF-4890-A31F-0AB8E5625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CA1A1AE-D2A7-4017-A858-AAC1AC9A0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908DBB9-968D-4EE6-A6C7-002A45485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4D1B9C8-2406-4ACF-BF98-54DD9C698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D145714-D4B5-40D8-898B-C5474D297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5C77647-C6FC-4C47-979C-DA701A1C6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408EDE8-D487-421D-B520-ACEF24FB8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28626C4-C4F2-441B-B394-393550870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77AD625-0783-4C9A-ADBD-2B63106AC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组合数下标错位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F0CC9FA-5FA9-439B-A515-8ACC0C8A5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D40DFF8-CCD0-4E71-8EAA-BA295CC14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C4AB610-64F6-4333-9197-BD5339B23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2C87194-8E62-40FF-966A-57A1B7301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92FC278-C241-466E-A221-AA70AC45B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二项式定理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7BD0473-FB5E-49CD-92F8-22E283010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782005935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E65D5A0-F391-45BF-801A-CC04B56D1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B75674D-19C0-4CFD-A836-B5447AF9C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0d20fcf80cc4eb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4ED5EF0-6511-4691-B17F-E53938F90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17747C6-524C-4269-8212-D41E40A9F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3A92142-F2FB-453B-BDE7-ECFE21FAB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51FFD48-62DE-4AD3-9E80-C02FFBB2C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二项式定理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B9E1DC8-D99F-4DA4-A719-FF56906D0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90D03F3-DC44-4D97-9138-8BA5DA110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7875F89-13E9-4D50-9A83-2EBF15B5B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通项下标与幂次必须同时追踪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B166AAF-690E-4E44-95F6-AC2F3B8DF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059AF6B-DD78-4958-BFFC-1B37C4CBA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4B61AAD-023D-460B-9016-5DF28E681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写通项—列指数条件—求 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067C513-B52F-4D68-8003-FB998F721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E2DDFDB-AF4F-4122-BAE5-90986DEE8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D1AD326-4054-43E5-8D12-C52940520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组合数下标错位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A8DDA56-9574-4B1A-BDB5-1AC23B314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6326805-AD80-443B-9444-2711A0359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3B3BED8-775C-46A9-BF0B-744198D93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二项式定理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D9CE743-A184-469A-A014-7A7368C0C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054329034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41BDE09-8732-44F4-A21E-058AB55D8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9AA876-98B5-4A08-A2D3-FE5C589C4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a9f4155e2194ff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56474B8-C250-4402-9DAB-0C038CAB2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2778FD3-BAC6-4066-B447-43B78CC86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BD63F4-523A-4DCA-B250-4FD7FA9C5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2D2C7BD-68FF-4D82-8FEF-E2A42E41F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【原创情境迁移｜启德体育园2026运营】以下参数为“二项式定理”训练所设，不是官方资料中的实际数据：展开 (x + 4/x)^6。常数项是：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20CFE79-43A3-475E-B3A4-6E3D5082D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DE83005-A20F-4CA9-B116-2AB233503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E3A4CA5-FBA2-49CC-9328-E63D386F4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通项下标与幂次必须同时追踪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6958D54-BE73-4D79-BE99-B208BD479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6BE06FA-510E-407C-A666-41283C7AC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30A9350-4937-43ED-AF83-45412FC68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写通项—列指数条件—求 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6B6966D-8531-416E-9B77-F988D8AAF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B579B25-E226-442D-A189-30B24DD7D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4DA71B2-8D68-40E7-BCDA-56F242DBC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检查：组合数下标错位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1DE8CF7-A4BE-4933-A69D-2CC0BF66E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8E65FA0-3A12-4D19-80FA-34323E82C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772EE16-CFA6-4610-BB2D-D8232394F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二项式定理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C8CA58F-1897-4DFC-806E-ADC056985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1502386834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F9FD659-EA20-4B36-85CF-EC0A1149C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C248A26-1350-4F4C-A486-B33079859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ad751a1809a4a2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F0A4B9D-2935-44AE-8FA9-68D562098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E1966D1-71E5-4F34-A8B6-DCFF405AD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A9EB6DB-DC30-48D2-A786-4AE67A84E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Q24 · 香港生活创新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1F6E1C8-FB1D-4D49-ADB2-292483F72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【原创情境迁移｜低空经济32项沙盒】以下参数为“二项式定理”训练所设，不是官方资料中的实际数据：若 (1+x)^19 的 xʳ 与 xʳ⁺¹ 系数相等，则整数 r=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6AA46CC-0514-426B-8D6D-5A95F945A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2 2012-2023、Sample Paper 与 Practice Paper｜DSE原创模考 · DSE M2 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8DF2808-452D-44A2-A533-3D27384B7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A606C4C-779D-41E3-8B41-6C134B1B3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8797DA9-02C6-45E3-A646-138D1A024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6D8418C-2FB6-4DD2-9CEC-168C1E02C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6BA9ABF-1514-437C-9E54-F1A846A6F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094B0EE-A891-43AC-AC07-E4F6DCBC7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C0BA043-951F-4DF2-960B-350CFAFDC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F66563F-2B34-4951-B6B9-20BCCD8CB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76D78E7-272C-4DED-94B9-5A1562033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12D71EC-2AD5-49A3-904E-48AED3027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11E81A8-926D-4C3A-9774-8908BB0EB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5CFE3DC-D8B7-49F1-88EC-1D6561C07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BCAA2EA-7696-44E1-AA49-04FCA88A3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二项式定理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91E9A25-3A6B-4FF3-ACC8-153F75EFC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567212428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A9DA6ED-9753-48D2-BF3B-D786D18E1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7FDFB1A-CF06-41C9-99FC-94100FBA3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fe468ddd64a4f8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7FFCD76-8BB9-457D-A386-D556A5041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0AABBEA-C17A-4175-953D-91D122B32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F9E5916-5BC0-49EC-BCE5-9BF049393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F2797E5-5A58-48F2-94C7-ACD16112D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8F4E617-31C9-4759-BC20-1AB18E487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【原创情境迁移｜启德体育园2026运营】以下参数为“二项式定理”训练所设，不是官方资料中的实际数据：展开 (x + 4/x)^6。常数项是：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A155BC6-4B18-485F-ABED-88C1226F9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91C00D8-A6C5-40BA-98E6-9A3A28216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FDF2721-6E3E-4F1E-8ED8-CCDBEE265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D305D94-0387-4C31-B78E-EBA3ABA7A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【原创情境迁移｜低空经济32项沙盒】以下参数为“二项式定理”训练所设，不是官方资料中的实际数据：若 (1+x)^19 的 xʳ 与 xʳ⁺¹ 系数相等，则整数 r=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5F5B0B5-2022-4484-A2C1-FA81FBE7C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1C0B3DD-C8D2-4E56-BEEF-576FD94DE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C6D5705-D0F6-4204-974B-3DBC3132C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60DA5A1-D74C-453C-B6B3-57D114CF9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【原创情境迁移｜Fintech 2030与稳定币】以下参数为“二项式定理”训练所设，不是官方资料中的实际数据：(1+x)^10 的最大二项式系数是：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D9D7ADB-7B28-49EA-B923-EAF62A765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56CA71B-BDDF-45EE-9F0F-6E89198CB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FC45CA5-65A7-4728-BDDE-F763E3AAC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二项式定理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DCB12E1-C911-40AD-ADF8-039772A0A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1376860500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78A587D-5E8C-4E92-A0B8-DC5B72327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095CFB-32CE-4B00-80AF-E9E390C3E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1c797c48f234d3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6A3BB1-D498-43FE-97A0-395ECCF92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D81EF01-C364-4C89-A99D-ECC20E84D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367BF57-61CF-4CE8-8B91-20C293472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D918C10-6634-414C-8CDE-F1628C8BF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组合数下标错位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5D3B066-2884-4613-835A-4DE11BB5D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18B162C-90CD-4700-973D-C516FA29A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2F18330-820A-455A-A7C7-74883913A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5574DC6-4430-4C31-BF5A-77CE35148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正确结论：9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解析链：令 C(19,r)=C(19,r+1)，由相邻组合数比 (19−r)/(r+1)=1 得 r=(19−1)/2=9。选用奇数指数以保证 r 是项下标所需的整数。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0EB1960-89DD-4D63-B11A-391DCF6A8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6D33164-2891-478A-A516-2A3704501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A1ABBBA-27A6-46C1-A95D-76FDFC73D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二项式定理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E624DEE-DF93-453D-96E2-C36F59EB5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791341241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0D5B945-896E-44BA-A6CA-26E38F11A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CE0DAD3-8D93-4450-B879-D6B5A7F94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cb0f0d8f68f4e5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D2B5E52-BCB0-4363-8938-E474CE29F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768BE19-865A-4301-AB40-87C389150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929A31B-B6E5-4091-ADD7-7BB28F0B1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Q28 · 高新科技创新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0820771-20EF-4337-AB77-51338C431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【原创情境迁移｜Fintech 2030与稳定币】以下参数为“二项式定理”训练所设，不是官方资料中的实际数据：(1+x)^10 的最大二项式系数是：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BF337D-B9BD-4052-8A9E-D7C368613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37AC8A2-5F15-42D2-A724-4A07DD4CC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EB42AFB-68DD-4439-80D2-BBD0976BC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B8E3784-FA2A-42E8-B4E4-30A1761F9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855DB6E-522D-4EE9-B43B-2D3774E86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F15BF24-C7C4-4545-BF81-63C9388F3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5C2F9DD-FA68-4486-8D9B-ED408878F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46A5CDE-FA81-4F61-B781-3D848154D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二项式定理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81EFA27-80BE-4E25-BD72-BC61883E1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49323655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2026-08-19T08:59:08.6060000Z</dcterms:created>
  <dcterms:modified xsi:type="dcterms:W3CDTF">2026-08-19T08:59:08.6060000Z</dcterms:modified>
</coreProperties>
</file>