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ccfd0a6d554397" /><Relationship Type="http://schemas.openxmlformats.org/officeDocument/2006/relationships/extended-properties" Target="/docProps/app.xml" Id="Rf60b1b32bf8e4829" /><Relationship Type="http://schemas.openxmlformats.org/officeDocument/2006/relationships/officeDocument" Target="/ppt/presentation.xml" Id="Rd6f17d3b8b0c47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2e0c9521a9483d"/>
  </p:sldMasterIdLst>
  <p:notesMasterIdLst>
    <p:notesMasterId xmlns:r="http://schemas.openxmlformats.org/officeDocument/2006/relationships" r:id="Re433875826024a02"/>
  </p:notesMasterIdLst>
  <p:sldIdLst>
    <p:sldId xmlns:r="http://schemas.openxmlformats.org/officeDocument/2006/relationships" id="256" r:id="R67c39a7d3f1644a9"/>
    <p:sldId xmlns:r="http://schemas.openxmlformats.org/officeDocument/2006/relationships" id="257" r:id="R6183d676cd274f68"/>
    <p:sldId xmlns:r="http://schemas.openxmlformats.org/officeDocument/2006/relationships" id="258" r:id="R1dd48706ea0f4b82"/>
    <p:sldId xmlns:r="http://schemas.openxmlformats.org/officeDocument/2006/relationships" id="259" r:id="R1603e39a4bd84781"/>
    <p:sldId xmlns:r="http://schemas.openxmlformats.org/officeDocument/2006/relationships" id="260" r:id="Ra095f7bf4e414565"/>
    <p:sldId xmlns:r="http://schemas.openxmlformats.org/officeDocument/2006/relationships" id="261" r:id="Rc7a8c447348b4fc6"/>
    <p:sldId xmlns:r="http://schemas.openxmlformats.org/officeDocument/2006/relationships" id="262" r:id="R1495e532d8f04264"/>
    <p:sldId xmlns:r="http://schemas.openxmlformats.org/officeDocument/2006/relationships" id="263" r:id="R0fb44849866e49fe"/>
    <p:sldId xmlns:r="http://schemas.openxmlformats.org/officeDocument/2006/relationships" id="264" r:id="R9c6bd81cfc054052"/>
    <p:sldId xmlns:r="http://schemas.openxmlformats.org/officeDocument/2006/relationships" id="265" r:id="Rb6146f18c5ff4b43"/>
    <p:sldId xmlns:r="http://schemas.openxmlformats.org/officeDocument/2006/relationships" id="266" r:id="Re35a30055e5c47d1"/>
    <p:sldId xmlns:r="http://schemas.openxmlformats.org/officeDocument/2006/relationships" id="267" r:id="Rc9641b1b7bb340f5"/>
    <p:sldId xmlns:r="http://schemas.openxmlformats.org/officeDocument/2006/relationships" id="268" r:id="R67d5650e8d3740a1"/>
    <p:sldId xmlns:r="http://schemas.openxmlformats.org/officeDocument/2006/relationships" id="269" r:id="R699ff1a814cd4175"/>
    <p:sldId xmlns:r="http://schemas.openxmlformats.org/officeDocument/2006/relationships" id="270" r:id="R31839bec912d410b"/>
    <p:sldId xmlns:r="http://schemas.openxmlformats.org/officeDocument/2006/relationships" id="271" r:id="Raecd9900c51f466f"/>
    <p:sldId xmlns:r="http://schemas.openxmlformats.org/officeDocument/2006/relationships" id="272" r:id="Ree2d3f8cff7244d8"/>
    <p:sldId xmlns:r="http://schemas.openxmlformats.org/officeDocument/2006/relationships" id="273" r:id="R858c624f9fe941ba"/>
    <p:sldId xmlns:r="http://schemas.openxmlformats.org/officeDocument/2006/relationships" id="274" r:id="R62fbdcf4acef4eb6"/>
    <p:sldId xmlns:r="http://schemas.openxmlformats.org/officeDocument/2006/relationships" id="275" r:id="Rde4e4947d6ec4f08"/>
    <p:sldId xmlns:r="http://schemas.openxmlformats.org/officeDocument/2006/relationships" id="276" r:id="R08e6acc5a0d94cd0"/>
    <p:sldId xmlns:r="http://schemas.openxmlformats.org/officeDocument/2006/relationships" id="277" r:id="R454fc3e7050542ff"/>
    <p:sldId xmlns:r="http://schemas.openxmlformats.org/officeDocument/2006/relationships" id="278" r:id="R93ed99f332654047"/>
    <p:sldId xmlns:r="http://schemas.openxmlformats.org/officeDocument/2006/relationships" id="279" r:id="R282faa7b34a14415"/>
    <p:sldId xmlns:r="http://schemas.openxmlformats.org/officeDocument/2006/relationships" id="280" r:id="Rbf0a8355ef3c4718"/>
    <p:sldId xmlns:r="http://schemas.openxmlformats.org/officeDocument/2006/relationships" id="281" r:id="R31d01aa99b504343"/>
    <p:sldId xmlns:r="http://schemas.openxmlformats.org/officeDocument/2006/relationships" id="282" r:id="R192f4eb3bb1e4dd5"/>
    <p:sldId xmlns:r="http://schemas.openxmlformats.org/officeDocument/2006/relationships" id="283" r:id="Rc17862f566224af9"/>
    <p:sldId xmlns:r="http://schemas.openxmlformats.org/officeDocument/2006/relationships" id="284" r:id="R0cab5f3e1183417b"/>
    <p:sldId xmlns:r="http://schemas.openxmlformats.org/officeDocument/2006/relationships" id="285" r:id="R285aada3aea04de6"/>
    <p:sldId xmlns:r="http://schemas.openxmlformats.org/officeDocument/2006/relationships" id="286" r:id="Rf17335dfd513448b"/>
    <p:sldId xmlns:r="http://schemas.openxmlformats.org/officeDocument/2006/relationships" id="287" r:id="Rcaac452c15cd4cd9"/>
    <p:sldId xmlns:r="http://schemas.openxmlformats.org/officeDocument/2006/relationships" id="288" r:id="Rb49d1f766a974792"/>
    <p:sldId xmlns:r="http://schemas.openxmlformats.org/officeDocument/2006/relationships" id="289" r:id="R00817f065f9e4160"/>
    <p:sldId xmlns:r="http://schemas.openxmlformats.org/officeDocument/2006/relationships" id="290" r:id="R4c5fe95b4c1848e7"/>
    <p:sldId xmlns:r="http://schemas.openxmlformats.org/officeDocument/2006/relationships" id="291" r:id="Rdfcc139f183d404d"/>
    <p:sldId xmlns:r="http://schemas.openxmlformats.org/officeDocument/2006/relationships" id="292" r:id="Rd8771b990eb64db6"/>
    <p:sldId xmlns:r="http://schemas.openxmlformats.org/officeDocument/2006/relationships" id="293" r:id="Rdf71b5162e5845b1"/>
    <p:sldId xmlns:r="http://schemas.openxmlformats.org/officeDocument/2006/relationships" id="294" r:id="R2b597d5e71ef44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80ed33b05443ef" /><Relationship Type="http://schemas.openxmlformats.org/officeDocument/2006/relationships/slideMaster" Target="/ppt/slideMasters/slideMaster1.xml" Id="R762e0c9521a9483d" /><Relationship Type="http://schemas.openxmlformats.org/officeDocument/2006/relationships/notesMaster" Target="/ppt/notesMasters/notesMaster1.xml" Id="Re433875826024a02" /><Relationship Type="http://schemas.openxmlformats.org/officeDocument/2006/relationships/presProps" Target="/ppt/presProps.xml" Id="R24d9b30c005346d2" /><Relationship Type="http://schemas.openxmlformats.org/officeDocument/2006/relationships/tableStyles" Target="/ppt/tableStyles.xml" Id="Rea609b27beb9431f" /><Relationship Type="http://schemas.openxmlformats.org/officeDocument/2006/relationships/slide" Target="/ppt/slides/slide1.xml" Id="R67c39a7d3f1644a9" /><Relationship Type="http://schemas.openxmlformats.org/officeDocument/2006/relationships/slide" Target="/ppt/slides/slide2.xml" Id="R6183d676cd274f68" /><Relationship Type="http://schemas.openxmlformats.org/officeDocument/2006/relationships/slide" Target="/ppt/slides/slide3.xml" Id="R1dd48706ea0f4b82" /><Relationship Type="http://schemas.openxmlformats.org/officeDocument/2006/relationships/slide" Target="/ppt/slides/slide4.xml" Id="R1603e39a4bd84781" /><Relationship Type="http://schemas.openxmlformats.org/officeDocument/2006/relationships/slide" Target="/ppt/slides/slide5.xml" Id="Ra095f7bf4e414565" /><Relationship Type="http://schemas.openxmlformats.org/officeDocument/2006/relationships/slide" Target="/ppt/slides/slide6.xml" Id="Rc7a8c447348b4fc6" /><Relationship Type="http://schemas.openxmlformats.org/officeDocument/2006/relationships/slide" Target="/ppt/slides/slide7.xml" Id="R1495e532d8f04264" /><Relationship Type="http://schemas.openxmlformats.org/officeDocument/2006/relationships/slide" Target="/ppt/slides/slide8.xml" Id="R0fb44849866e49fe" /><Relationship Type="http://schemas.openxmlformats.org/officeDocument/2006/relationships/slide" Target="/ppt/slides/slide9.xml" Id="R9c6bd81cfc054052" /><Relationship Type="http://schemas.openxmlformats.org/officeDocument/2006/relationships/slide" Target="/ppt/slides/slide10.xml" Id="Rb6146f18c5ff4b43" /><Relationship Type="http://schemas.openxmlformats.org/officeDocument/2006/relationships/slide" Target="/ppt/slides/slide11.xml" Id="Re35a30055e5c47d1" /><Relationship Type="http://schemas.openxmlformats.org/officeDocument/2006/relationships/slide" Target="/ppt/slides/slide12.xml" Id="Rc9641b1b7bb340f5" /><Relationship Type="http://schemas.openxmlformats.org/officeDocument/2006/relationships/slide" Target="/ppt/slides/slide13.xml" Id="R67d5650e8d3740a1" /><Relationship Type="http://schemas.openxmlformats.org/officeDocument/2006/relationships/slide" Target="/ppt/slides/slide14.xml" Id="R699ff1a814cd4175" /><Relationship Type="http://schemas.openxmlformats.org/officeDocument/2006/relationships/slide" Target="/ppt/slides/slide15.xml" Id="R31839bec912d410b" /><Relationship Type="http://schemas.openxmlformats.org/officeDocument/2006/relationships/slide" Target="/ppt/slides/slide16.xml" Id="Raecd9900c51f466f" /><Relationship Type="http://schemas.openxmlformats.org/officeDocument/2006/relationships/slide" Target="/ppt/slides/slide17.xml" Id="Ree2d3f8cff7244d8" /><Relationship Type="http://schemas.openxmlformats.org/officeDocument/2006/relationships/slide" Target="/ppt/slides/slide18.xml" Id="R858c624f9fe941ba" /><Relationship Type="http://schemas.openxmlformats.org/officeDocument/2006/relationships/slide" Target="/ppt/slides/slide19.xml" Id="R62fbdcf4acef4eb6" /><Relationship Type="http://schemas.openxmlformats.org/officeDocument/2006/relationships/slide" Target="/ppt/slides/slide20.xml" Id="Rde4e4947d6ec4f08" /><Relationship Type="http://schemas.openxmlformats.org/officeDocument/2006/relationships/slide" Target="/ppt/slides/slide21.xml" Id="R08e6acc5a0d94cd0" /><Relationship Type="http://schemas.openxmlformats.org/officeDocument/2006/relationships/slide" Target="/ppt/slides/slide22.xml" Id="R454fc3e7050542ff" /><Relationship Type="http://schemas.openxmlformats.org/officeDocument/2006/relationships/slide" Target="/ppt/slides/slide23.xml" Id="R93ed99f332654047" /><Relationship Type="http://schemas.openxmlformats.org/officeDocument/2006/relationships/slide" Target="/ppt/slides/slide24.xml" Id="R282faa7b34a14415" /><Relationship Type="http://schemas.openxmlformats.org/officeDocument/2006/relationships/slide" Target="/ppt/slides/slide25.xml" Id="Rbf0a8355ef3c4718" /><Relationship Type="http://schemas.openxmlformats.org/officeDocument/2006/relationships/slide" Target="/ppt/slides/slide26.xml" Id="R31d01aa99b504343" /><Relationship Type="http://schemas.openxmlformats.org/officeDocument/2006/relationships/slide" Target="/ppt/slides/slide27.xml" Id="R192f4eb3bb1e4dd5" /><Relationship Type="http://schemas.openxmlformats.org/officeDocument/2006/relationships/slide" Target="/ppt/slides/slide28.xml" Id="Rc17862f566224af9" /><Relationship Type="http://schemas.openxmlformats.org/officeDocument/2006/relationships/slide" Target="/ppt/slides/slide29.xml" Id="R0cab5f3e1183417b" /><Relationship Type="http://schemas.openxmlformats.org/officeDocument/2006/relationships/slide" Target="/ppt/slides/slide30.xml" Id="R285aada3aea04de6" /><Relationship Type="http://schemas.openxmlformats.org/officeDocument/2006/relationships/slide" Target="/ppt/slides/slide31.xml" Id="Rf17335dfd513448b" /><Relationship Type="http://schemas.openxmlformats.org/officeDocument/2006/relationships/slide" Target="/ppt/slides/slide32.xml" Id="Rcaac452c15cd4cd9" /><Relationship Type="http://schemas.openxmlformats.org/officeDocument/2006/relationships/slide" Target="/ppt/slides/slide33.xml" Id="Rb49d1f766a974792" /><Relationship Type="http://schemas.openxmlformats.org/officeDocument/2006/relationships/slide" Target="/ppt/slides/slide34.xml" Id="R00817f065f9e4160" /><Relationship Type="http://schemas.openxmlformats.org/officeDocument/2006/relationships/slide" Target="/ppt/slides/slide35.xml" Id="R4c5fe95b4c1848e7" /><Relationship Type="http://schemas.openxmlformats.org/officeDocument/2006/relationships/slide" Target="/ppt/slides/slide36.xml" Id="Rdfcc139f183d404d" /><Relationship Type="http://schemas.openxmlformats.org/officeDocument/2006/relationships/slide" Target="/ppt/slides/slide37.xml" Id="Rd8771b990eb64db6" /><Relationship Type="http://schemas.openxmlformats.org/officeDocument/2006/relationships/slide" Target="/ppt/slides/slide38.xml" Id="Rdf71b5162e5845b1" /><Relationship Type="http://schemas.openxmlformats.org/officeDocument/2006/relationships/slide" Target="/ppt/slides/slide39.xml" Id="R2b597d5e71ef44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406d672672f42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b7233ddd59424e" /><Relationship Type="http://schemas.openxmlformats.org/officeDocument/2006/relationships/notesMaster" Target="/ppt/notesMasters/notesMaster1.xml" Id="R71ab3bf188ee4a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eaf2def4174059" /><Relationship Type="http://schemas.openxmlformats.org/officeDocument/2006/relationships/notesMaster" Target="/ppt/notesMasters/notesMaster1.xml" Id="Rd248986ef6184a4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a1ce65ad524bfe" /><Relationship Type="http://schemas.openxmlformats.org/officeDocument/2006/relationships/notesMaster" Target="/ppt/notesMasters/notesMaster1.xml" Id="R472aa420d2a648a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3915e878654444" /><Relationship Type="http://schemas.openxmlformats.org/officeDocument/2006/relationships/notesMaster" Target="/ppt/notesMasters/notesMaster1.xml" Id="R82d4cb96d05042e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f45702e7f9d47ec" /><Relationship Type="http://schemas.openxmlformats.org/officeDocument/2006/relationships/notesMaster" Target="/ppt/notesMasters/notesMaster1.xml" Id="R6cdeb4759e344b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7323e04188341a5" /><Relationship Type="http://schemas.openxmlformats.org/officeDocument/2006/relationships/notesMaster" Target="/ppt/notesMasters/notesMaster1.xml" Id="R5f1d6d1e2540479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239944d9a74dd1" /><Relationship Type="http://schemas.openxmlformats.org/officeDocument/2006/relationships/notesMaster" Target="/ppt/notesMasters/notesMaster1.xml" Id="R943341a6ef04451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e5cf5e258a4601" /><Relationship Type="http://schemas.openxmlformats.org/officeDocument/2006/relationships/notesMaster" Target="/ppt/notesMasters/notesMaster1.xml" Id="Rd46381b32c3f4de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dda463a9a6749f5" /><Relationship Type="http://schemas.openxmlformats.org/officeDocument/2006/relationships/notesMaster" Target="/ppt/notesMasters/notesMaster1.xml" Id="R16cc966e110841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3e2bd128035494b" /><Relationship Type="http://schemas.openxmlformats.org/officeDocument/2006/relationships/notesMaster" Target="/ppt/notesMasters/notesMaster1.xml" Id="Rd34f44a2b470422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2fc068e0ed646fc" /><Relationship Type="http://schemas.openxmlformats.org/officeDocument/2006/relationships/notesMaster" Target="/ppt/notesMasters/notesMaster1.xml" Id="Rb53bc97c4d2a4f3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7ca1c291bea4be5" /><Relationship Type="http://schemas.openxmlformats.org/officeDocument/2006/relationships/notesMaster" Target="/ppt/notesMasters/notesMaster1.xml" Id="R68b9c23fddbe44e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2db3ddc1c454ddb" /><Relationship Type="http://schemas.openxmlformats.org/officeDocument/2006/relationships/notesMaster" Target="/ppt/notesMasters/notesMaster1.xml" Id="R9e1b3b9d38ce4b8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d169b6cc07d44f1" /><Relationship Type="http://schemas.openxmlformats.org/officeDocument/2006/relationships/notesMaster" Target="/ppt/notesMasters/notesMaster1.xml" Id="Rf8893605e02e442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b4790559bcb4d6c" /><Relationship Type="http://schemas.openxmlformats.org/officeDocument/2006/relationships/notesMaster" Target="/ppt/notesMasters/notesMaster1.xml" Id="Rc297a7df6dc4465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fc9ab49fdb94974" /><Relationship Type="http://schemas.openxmlformats.org/officeDocument/2006/relationships/notesMaster" Target="/ppt/notesMasters/notesMaster1.xml" Id="R02c66b2d17f8430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a0d291a562c4f80" /><Relationship Type="http://schemas.openxmlformats.org/officeDocument/2006/relationships/notesMaster" Target="/ppt/notesMasters/notesMaster1.xml" Id="R473c97c9e21d43e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cbbc6857cf54d93" /><Relationship Type="http://schemas.openxmlformats.org/officeDocument/2006/relationships/notesMaster" Target="/ppt/notesMasters/notesMaster1.xml" Id="R84f242e4ec2d484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a793bfd641944bf" /><Relationship Type="http://schemas.openxmlformats.org/officeDocument/2006/relationships/notesMaster" Target="/ppt/notesMasters/notesMaster1.xml" Id="R98b32358fe644fc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127af137762463a" /><Relationship Type="http://schemas.openxmlformats.org/officeDocument/2006/relationships/notesMaster" Target="/ppt/notesMasters/notesMaster1.xml" Id="R8c134cf920ec4f9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50d6045fc944884" /><Relationship Type="http://schemas.openxmlformats.org/officeDocument/2006/relationships/notesMaster" Target="/ppt/notesMasters/notesMaster1.xml" Id="R402918b6d9434a5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132bca56e0f4a59" /><Relationship Type="http://schemas.openxmlformats.org/officeDocument/2006/relationships/notesMaster" Target="/ppt/notesMasters/notesMaster1.xml" Id="Rc3dd50d5ab7d4b6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8912179c0184141" /><Relationship Type="http://schemas.openxmlformats.org/officeDocument/2006/relationships/notesMaster" Target="/ppt/notesMasters/notesMaster1.xml" Id="Rdcb5f55c901f43a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5568966170e425d" /><Relationship Type="http://schemas.openxmlformats.org/officeDocument/2006/relationships/notesMaster" Target="/ppt/notesMasters/notesMaster1.xml" Id="R6f164a5176ba430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6af83de76ed4071" /><Relationship Type="http://schemas.openxmlformats.org/officeDocument/2006/relationships/notesMaster" Target="/ppt/notesMasters/notesMaster1.xml" Id="Ree134c0b6fed4c9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4af5ceedaa64d99" /><Relationship Type="http://schemas.openxmlformats.org/officeDocument/2006/relationships/notesMaster" Target="/ppt/notesMasters/notesMaster1.xml" Id="R2566f5f0695f458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a6626ed67ba4d35" /><Relationship Type="http://schemas.openxmlformats.org/officeDocument/2006/relationships/notesMaster" Target="/ppt/notesMasters/notesMaster1.xml" Id="Re49102d808444a3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c4b531e6aaf4dad" /><Relationship Type="http://schemas.openxmlformats.org/officeDocument/2006/relationships/notesMaster" Target="/ppt/notesMasters/notesMaster1.xml" Id="R0da17e4eaabb4ae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455bccd714a41a6" /><Relationship Type="http://schemas.openxmlformats.org/officeDocument/2006/relationships/notesMaster" Target="/ppt/notesMasters/notesMaster1.xml" Id="R3f2a9b400d8b4d7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ffb50a8ebb34937" /><Relationship Type="http://schemas.openxmlformats.org/officeDocument/2006/relationships/notesMaster" Target="/ppt/notesMasters/notesMaster1.xml" Id="Rcadc95a61cb8476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3d9cee0807545c5" /><Relationship Type="http://schemas.openxmlformats.org/officeDocument/2006/relationships/notesMaster" Target="/ppt/notesMasters/notesMaster1.xml" Id="R2031d6ebc099489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0b3d37c29ae40ad" /><Relationship Type="http://schemas.openxmlformats.org/officeDocument/2006/relationships/notesMaster" Target="/ppt/notesMasters/notesMaster1.xml" Id="R9c9ba466e9324e0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343e44a14ac442f" /><Relationship Type="http://schemas.openxmlformats.org/officeDocument/2006/relationships/notesMaster" Target="/ppt/notesMasters/notesMaster1.xml" Id="R667c99199a93470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9f1ca5602a0494a" /><Relationship Type="http://schemas.openxmlformats.org/officeDocument/2006/relationships/notesMaster" Target="/ppt/notesMasters/notesMaster1.xml" Id="Rba3e558986a14508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d173f97922814cda" /><Relationship Type="http://schemas.openxmlformats.org/officeDocument/2006/relationships/notesMaster" Target="/ppt/notesMasters/notesMaster1.xml" Id="Rc5bbf389734f47e5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52738cd206b4766" /><Relationship Type="http://schemas.openxmlformats.org/officeDocument/2006/relationships/notesMaster" Target="/ppt/notesMasters/notesMaster1.xml" Id="R870a3954d9a44c8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35b8859ccbb4592" /><Relationship Type="http://schemas.openxmlformats.org/officeDocument/2006/relationships/notesMaster" Target="/ppt/notesMasters/notesMaster1.xml" Id="R8143eb9525de490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1f88749ed1984148" /><Relationship Type="http://schemas.openxmlformats.org/officeDocument/2006/relationships/notesMaster" Target="/ppt/notesMasters/notesMaster1.xml" Id="R3621fbcb902e4662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6cd18de8475e4595" /><Relationship Type="http://schemas.openxmlformats.org/officeDocument/2006/relationships/notesMaster" Target="/ppt/notesMasters/notesMaster1.xml" Id="R7635e36bb13b431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的“微分与曲线描绘”学习单元。本套课件共 4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讲稿】明确告诉学生：本单元只训练“微分与曲线描绘”。先解释知识范围，再用一句话建立核心判断，最后示范标准方法。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【互动提问】请用自己的话复述“二阶导数服务于曲率与极值判定”，并举一个会触发“拐点只解二阶导等于零”的错误例子。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Q1：若 f(x)=1x³−2x²+2，则 f′(1)= 选项为 A.-1；B.1；C.-3；D.3。讲解时强调：二阶导数服务于曲率与极值判定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【预期回答】学生能说出“求导—临界点—符号表—图像”中的起始动作，并避开“拐点只解二阶导等于零”。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分步讲评：先重述题目条件，再逐步示范“求导—临界点—符号表—图像”，最后给出正确结论“-1”。完整解析：f′(x)=3x²−4x，代入 x=1。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【预期回答】学生能指出方法链中的关键步骤，并联系“链式、乘积、商法则和切线法线”。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A·导数求值。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【预期回答】学生能把失分归入“拐点只解二阶导等于零”或更精确的个人错因，并写出可执行检查动作。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讲稿】逐项解释“微分与曲线描绘”中的专有名词、符号、对象和单位。特别强调：拐点只解二阶导等于零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讲稿】用“条件—表示—方法—核验”重建本知识点。示范时逐步引用：求导—临界点—符号表—图像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A·导数求值；用于知识范围与设问结构校准，题目身份为DSE原创模考题，不冒充历届真题（访问日期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讲稿】带学生逐句读取任务，不先求答案。要求指出材料中的有效条件，再按“求导—临界点—符号表—图像”作答。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A·驻点极值计算；用于知识范围与设问结构校准，题目身份为DSE原创模考题，不冒充历届真题（访问日期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讲稿】先展示错误路径，再用解析链复原第一失分点。禁止只说“粗心”；必须落到“拐点只解二阶导等于零”或更精确的动作。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A·驻点极值计算；用于知识范围与设问结构校准，题目身份为DSE原创模考题，不冒充历届真题（访问日期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Q11：d/dx [(1+2x)⁵] = 选项为 A.10(1+2x)⁴；B.5x(1+2x)⁴；C.2(1+2x)⁴；D.10(1+2x)⁵。讲解时强调：二阶导数服务于曲率与极值判定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【预期回答】学生能说出“求导—临界点—符号表—图像”中的起始动作，并避开“拐点只解二阶导等于零”。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分步讲评：先重述题目条件，再逐步示范“求导—临界点—符号表—图像”，最后给出正确结论“10(1+2x)⁴”。完整解析：外层幂函数求导后乘以内层导数 k。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【预期回答】学生能指出方法链中的关键步骤，并联系“用一阶导数符号表分类驻点”。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A·链式法则。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【预期回答】学生能把失分归入“拐点只解二阶导等于零”或更精确的个人错因，并写出可执行检查动作。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讲稿】逐项解释“微分与曲线描绘”中的专有名词、符号、对象和单位。特别强调：拐点只解二阶导等于零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讲稿】用“条件—表示—方法—核验”重建本知识点。示范时逐步引用：求导—临界点—符号表—图像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讲稿】带学生逐句读取任务，不先求答案。要求指出材料中的有效条件，再按“求导—临界点—符号表—图像”作答。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型·相关变化率；用于知识范围与设问结构校准，题目身份为DSE原创模考题，不冒充历届真题（访问日期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讲稿】先展示错误路径，再用解析链复原第一失分点。禁止只说“粗心”；必须落到“拐点只解二阶导等于零”或更精确的动作。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型·相关变化率；用于知识范围与设问结构校准，题目身份为DSE原创模考题，不冒充历届真题（访问日期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Q21：【原创情境迁移｜启德体育园2026运营】以下参数为“微分与曲线描绘”训练所设，不是官方资料中的实际数据：函数 f(x)=x²−8x+3 的驻点横坐标是： 选项为 A.8；B.-4；C.5；D.4。讲解时强调：二阶导数服务于曲率与极值判定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【预期回答】学生能说出“求导—临界点—符号表—图像”中的起始动作，并避开“拐点只解二阶导等于零”。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分步讲评：先重述题目条件，再逐步示范“求导—临界点—符号表—图像”，最后给出正确结论“4”。完整解析：f′(x)=2x−8=0，所以 x=4。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【预期回答】学生能指出方法链中的关键步骤，并联系“判断凹凸、拐点并组合关键特征”。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A·驻点。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【预期回答】学生能把失分归入“拐点只解二阶导等于零”或更精确的个人错因，并写出可执行检查动作。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讲稿】逐项解释“微分与曲线描绘”中的专有名词、符号、对象和单位。特别强调：拐点只解二阶导等于零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讲稿】用“条件—表示—方法—核验”重建本知识点。示范时逐步引用：求导—临界点—符号表—图像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讲稿】带学生逐句读取任务，不先求答案。要求指出材料中的有效条件，再按“求导—临界点—符号表—图像”作答。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型·相关变化率；用于知识范围与设问结构校准，题目身份为DSE原创模考题，不冒充历届真题（访问日期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A·驻点极值计算；用于知识范围与设问结构校准，题目身份为DSE原创模考题，不冒充历届真题（访问日期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讲稿】先展示错误路径，再用解析链复原第一失分点。禁止只说“粗心”；必须落到“拐点只解二阶导等于零”或更精确的动作。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型·相关变化率；用于知识范围与设问结构校准，题目身份为DSE原创模考题，不冒充历届真题（访问日期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A·驻点极值计算；用于知识范围与设问结构校准，题目身份为DSE原创模考题，不冒充历届真题（访问日期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Q26：【原创情境迁移｜第三代半导体试验线】以下参数为“微分与曲线描绘”训练所设，不是官方资料中的实际数据：曲线 y=x²+5x 在 x=1 处切线斜率是： 选项为 A.6；B.10；C.8；D.7。讲解时强调：二阶导数服务于曲率与极值判定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【预期回答】学生能说出“求导—临界点—符号表—图像”中的起始动作，并避开“拐点只解二阶导等于零”。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分步讲评：先重述题目条件，再逐步示范“求导—临界点—符号表—图像”，最后给出正确结论“7”。完整解析：dy/dx=2x+5，代入 x=1。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【预期回答】学生能指出方法链中的关键步骤，并联系“从真实约束建立单变量模型并解释最值”。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Q26 的评分点核对；题型依据是 DSE模考题型｜参照 HKDSE Mathematics Extended Part Module 2 2012-2023、Sample Paper 与 Practice Paper｜DSE原创模考 · DSE M2 Section A·切线。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【预期回答】学生能把失分归入“拐点只解二阶导等于零”或更精确的个人错因，并写出可执行检查动作。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讲稿】逐项解释“微分与曲线描绘”中的专有名词、符号、对象和单位。特别强调：拐点只解二阶导等于零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讲稿】用“条件—表示—方法—核验”重建本知识点。示范时逐步引用：求导—临界点—符号表—图像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讲稿】带学生逐句读取任务，不先求答案。要求指出材料中的有效条件，再按“求导—临界点—符号表—图像”作答。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讲稿】先展示错误路径，再用解析链复原第一失分点。禁止只说“粗心”；必须落到“拐点只解二阶导等于零”或更精确的动作。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讲稿】严格计时完成出口任务。最后按“8 分钟综合挑战 + 错因复盘”核对，不根据单题结果承诺等级。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A·驻点；用于知识范围与设问结构校准，题目身份为DSE原创模考题，不冒充历届真题（访问日期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89c73a19444a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8c77d274b5c41ff" /><Relationship Type="http://schemas.openxmlformats.org/officeDocument/2006/relationships/slideLayout" Target="/ppt/slideLayouts/slideLayout1.xml" Id="R0086e85033b845d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86e85033b845d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7022e3ba754d6d" /><Relationship Type="http://schemas.openxmlformats.org/officeDocument/2006/relationships/image" Target="/ppt/media/image.png" Id="R03d0aac580144dc7" /><Relationship Type="http://schemas.openxmlformats.org/officeDocument/2006/relationships/notesSlide" Target="/ppt/notesSlides/notesSlide1.xml" Id="R864f96a0863440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870e0b95904528" /><Relationship Type="http://schemas.openxmlformats.org/officeDocument/2006/relationships/image" Target="/ppt/media/image2.png" Id="R8c3bbe083b2241d5" /><Relationship Type="http://schemas.openxmlformats.org/officeDocument/2006/relationships/notesSlide" Target="/ppt/notesSlides/notesSlide2.xml" Id="R539676d7a8cc4b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cb7caf74d341d4" /><Relationship Type="http://schemas.openxmlformats.org/officeDocument/2006/relationships/image" Target="/ppt/media/image3.png" Id="R210a9a626d744da8" /><Relationship Type="http://schemas.openxmlformats.org/officeDocument/2006/relationships/notesSlide" Target="/ppt/notesSlides/notesSlide3.xml" Id="Rb8c81676bfb94a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256bc265734e70" /><Relationship Type="http://schemas.openxmlformats.org/officeDocument/2006/relationships/image" Target="/ppt/media/image4.png" Id="R490de7959d2d4ff1" /><Relationship Type="http://schemas.openxmlformats.org/officeDocument/2006/relationships/notesSlide" Target="/ppt/notesSlides/notesSlide4.xml" Id="R81e124f48305419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1fd68c9d55497a" /><Relationship Type="http://schemas.openxmlformats.org/officeDocument/2006/relationships/image" Target="/ppt/media/image5.png" Id="Ra83362c7717d4a54" /><Relationship Type="http://schemas.openxmlformats.org/officeDocument/2006/relationships/notesSlide" Target="/ppt/notesSlides/notesSlide5.xml" Id="R2eebe3b3fa024d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e0a11791b04651" /><Relationship Type="http://schemas.openxmlformats.org/officeDocument/2006/relationships/image" Target="/ppt/media/image6.png" Id="R83f9735962ca414e" /><Relationship Type="http://schemas.openxmlformats.org/officeDocument/2006/relationships/notesSlide" Target="/ppt/notesSlides/notesSlide6.xml" Id="Rd3eb6eea69364f3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d1087d00a54729" /><Relationship Type="http://schemas.openxmlformats.org/officeDocument/2006/relationships/image" Target="/ppt/media/image7.png" Id="R5cd625937cfc422a" /><Relationship Type="http://schemas.openxmlformats.org/officeDocument/2006/relationships/notesSlide" Target="/ppt/notesSlides/notesSlide7.xml" Id="Rc5d166048a8841e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8f3632ca2a46c0" /><Relationship Type="http://schemas.openxmlformats.org/officeDocument/2006/relationships/image" Target="/ppt/media/image8.png" Id="R0a6e250070694f6d" /><Relationship Type="http://schemas.openxmlformats.org/officeDocument/2006/relationships/notesSlide" Target="/ppt/notesSlides/notesSlide8.xml" Id="R2609ac0a7c294d7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6a8f96b1ab4b1e" /><Relationship Type="http://schemas.openxmlformats.org/officeDocument/2006/relationships/image" Target="/ppt/media/image9.png" Id="R4c82fac65bc741ba" /><Relationship Type="http://schemas.openxmlformats.org/officeDocument/2006/relationships/notesSlide" Target="/ppt/notesSlides/notesSlide9.xml" Id="R5d41473095f44d8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9566c39476416f" /><Relationship Type="http://schemas.openxmlformats.org/officeDocument/2006/relationships/image" Target="/ppt/media/image10.png" Id="R14c69694ff5b448b" /><Relationship Type="http://schemas.openxmlformats.org/officeDocument/2006/relationships/notesSlide" Target="/ppt/notesSlides/notesSlide10.xml" Id="R5dd55b45baf6410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b50c21012c4a30" /><Relationship Type="http://schemas.openxmlformats.org/officeDocument/2006/relationships/image" Target="/ppt/media/image11.png" Id="Rb2f9528c427e4523" /><Relationship Type="http://schemas.openxmlformats.org/officeDocument/2006/relationships/notesSlide" Target="/ppt/notesSlides/notesSlide11.xml" Id="R2d26cb06fbac4c6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ba7253b9c84037" /><Relationship Type="http://schemas.openxmlformats.org/officeDocument/2006/relationships/image" Target="/ppt/media/image12.png" Id="Rd16d758e78644576" /><Relationship Type="http://schemas.openxmlformats.org/officeDocument/2006/relationships/notesSlide" Target="/ppt/notesSlides/notesSlide12.xml" Id="R48e7cb96f03c484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d303b14b7c4fc8" /><Relationship Type="http://schemas.openxmlformats.org/officeDocument/2006/relationships/image" Target="/ppt/media/image13.png" Id="Rfc04ae7106c24823" /><Relationship Type="http://schemas.openxmlformats.org/officeDocument/2006/relationships/notesSlide" Target="/ppt/notesSlides/notesSlide13.xml" Id="Re21b467a22294fd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c7ef2675b24a77" /><Relationship Type="http://schemas.openxmlformats.org/officeDocument/2006/relationships/image" Target="/ppt/media/image14.png" Id="R442b27d821404cba" /><Relationship Type="http://schemas.openxmlformats.org/officeDocument/2006/relationships/notesSlide" Target="/ppt/notesSlides/notesSlide14.xml" Id="Rd9c7a2dbc9a5433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7250eecfc842f9" /><Relationship Type="http://schemas.openxmlformats.org/officeDocument/2006/relationships/image" Target="/ppt/media/image15.png" Id="R5ccd4b8252714797" /><Relationship Type="http://schemas.openxmlformats.org/officeDocument/2006/relationships/notesSlide" Target="/ppt/notesSlides/notesSlide15.xml" Id="Rd4803be97b454b4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1678f569d24763" /><Relationship Type="http://schemas.openxmlformats.org/officeDocument/2006/relationships/image" Target="/ppt/media/image16.png" Id="R87531370b77a4884" /><Relationship Type="http://schemas.openxmlformats.org/officeDocument/2006/relationships/notesSlide" Target="/ppt/notesSlides/notesSlide16.xml" Id="R2c01c7228a4649c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d9e32f92154bb6" /><Relationship Type="http://schemas.openxmlformats.org/officeDocument/2006/relationships/image" Target="/ppt/media/image17.png" Id="Rdc5109b89319465c" /><Relationship Type="http://schemas.openxmlformats.org/officeDocument/2006/relationships/notesSlide" Target="/ppt/notesSlides/notesSlide17.xml" Id="R540b3f6a86924a2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ff015ea3cb4bed" /><Relationship Type="http://schemas.openxmlformats.org/officeDocument/2006/relationships/image" Target="/ppt/media/image18.png" Id="R61519d9a78ba4d25" /><Relationship Type="http://schemas.openxmlformats.org/officeDocument/2006/relationships/notesSlide" Target="/ppt/notesSlides/notesSlide18.xml" Id="Rbf3443c78ebc492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17730880af4648" /><Relationship Type="http://schemas.openxmlformats.org/officeDocument/2006/relationships/image" Target="/ppt/media/image19.png" Id="R229f69f17969473b" /><Relationship Type="http://schemas.openxmlformats.org/officeDocument/2006/relationships/notesSlide" Target="/ppt/notesSlides/notesSlide19.xml" Id="R0dd9506223de443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dd8972cc843d3" /><Relationship Type="http://schemas.openxmlformats.org/officeDocument/2006/relationships/image" Target="/ppt/media/image20.png" Id="R97964d33b6e04b79" /><Relationship Type="http://schemas.openxmlformats.org/officeDocument/2006/relationships/notesSlide" Target="/ppt/notesSlides/notesSlide20.xml" Id="R24ec242d02a74cc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620568fbcd4118" /><Relationship Type="http://schemas.openxmlformats.org/officeDocument/2006/relationships/image" Target="/ppt/media/image21.png" Id="R2ac23710bcb04fc9" /><Relationship Type="http://schemas.openxmlformats.org/officeDocument/2006/relationships/notesSlide" Target="/ppt/notesSlides/notesSlide21.xml" Id="R4bca0097ff07443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f60d6f77f3464c" /><Relationship Type="http://schemas.openxmlformats.org/officeDocument/2006/relationships/image" Target="/ppt/media/image22.png" Id="R0723b4a9de81443e" /><Relationship Type="http://schemas.openxmlformats.org/officeDocument/2006/relationships/notesSlide" Target="/ppt/notesSlides/notesSlide22.xml" Id="Rd59fe7c2f7df478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75cc44bca341b9" /><Relationship Type="http://schemas.openxmlformats.org/officeDocument/2006/relationships/image" Target="/ppt/media/image23.png" Id="R0bf717c46e734edc" /><Relationship Type="http://schemas.openxmlformats.org/officeDocument/2006/relationships/notesSlide" Target="/ppt/notesSlides/notesSlide23.xml" Id="R39549edaeb0241f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3163449f764f5e" /><Relationship Type="http://schemas.openxmlformats.org/officeDocument/2006/relationships/image" Target="/ppt/media/image24.png" Id="R165b097b878f4ceb" /><Relationship Type="http://schemas.openxmlformats.org/officeDocument/2006/relationships/notesSlide" Target="/ppt/notesSlides/notesSlide24.xml" Id="R028a50e5c5ae4a3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5727eb67734d0d" /><Relationship Type="http://schemas.openxmlformats.org/officeDocument/2006/relationships/image" Target="/ppt/media/image25.png" Id="R7ccf24f21897461c" /><Relationship Type="http://schemas.openxmlformats.org/officeDocument/2006/relationships/notesSlide" Target="/ppt/notesSlides/notesSlide25.xml" Id="Ra86e18e086e7475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5978db1e384f4f" /><Relationship Type="http://schemas.openxmlformats.org/officeDocument/2006/relationships/image" Target="/ppt/media/image26.png" Id="R81f7811b7b0c4df6" /><Relationship Type="http://schemas.openxmlformats.org/officeDocument/2006/relationships/notesSlide" Target="/ppt/notesSlides/notesSlide26.xml" Id="R76c40278d27d4cf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30bce6057c42f7" /><Relationship Type="http://schemas.openxmlformats.org/officeDocument/2006/relationships/image" Target="/ppt/media/image27.png" Id="R942a821a3e7c4541" /><Relationship Type="http://schemas.openxmlformats.org/officeDocument/2006/relationships/notesSlide" Target="/ppt/notesSlides/notesSlide27.xml" Id="R44338ef61fcb4a4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64766d5c6148fe" /><Relationship Type="http://schemas.openxmlformats.org/officeDocument/2006/relationships/image" Target="/ppt/media/image28.png" Id="Ree6f58adb4704720" /><Relationship Type="http://schemas.openxmlformats.org/officeDocument/2006/relationships/notesSlide" Target="/ppt/notesSlides/notesSlide28.xml" Id="R128c8a9b776745b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9cf1f857244944" /><Relationship Type="http://schemas.openxmlformats.org/officeDocument/2006/relationships/image" Target="/ppt/media/image29.png" Id="R5c11315290e74d55" /><Relationship Type="http://schemas.openxmlformats.org/officeDocument/2006/relationships/notesSlide" Target="/ppt/notesSlides/notesSlide29.xml" Id="Rd143e91e40bf455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6ad4f1cd464be2" /><Relationship Type="http://schemas.openxmlformats.org/officeDocument/2006/relationships/image" Target="/ppt/media/image30.png" Id="R50072f69e81f43ec" /><Relationship Type="http://schemas.openxmlformats.org/officeDocument/2006/relationships/notesSlide" Target="/ppt/notesSlides/notesSlide30.xml" Id="Re89fe3316b3644d4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f9fc922d84bad" /><Relationship Type="http://schemas.openxmlformats.org/officeDocument/2006/relationships/image" Target="/ppt/media/image31.png" Id="R1b389b0d5b1f4c69" /><Relationship Type="http://schemas.openxmlformats.org/officeDocument/2006/relationships/notesSlide" Target="/ppt/notesSlides/notesSlide31.xml" Id="R7c3172fcf04d418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50fd07bf43413d" /><Relationship Type="http://schemas.openxmlformats.org/officeDocument/2006/relationships/image" Target="/ppt/media/image32.png" Id="R0094d1d91c854972" /><Relationship Type="http://schemas.openxmlformats.org/officeDocument/2006/relationships/notesSlide" Target="/ppt/notesSlides/notesSlide32.xml" Id="R7de9a6733436473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5619f2e9ad48b5" /><Relationship Type="http://schemas.openxmlformats.org/officeDocument/2006/relationships/image" Target="/ppt/media/image33.png" Id="R92b9e329f1b7431c" /><Relationship Type="http://schemas.openxmlformats.org/officeDocument/2006/relationships/notesSlide" Target="/ppt/notesSlides/notesSlide33.xml" Id="R30e9d66745df4db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2e9427609f4549" /><Relationship Type="http://schemas.openxmlformats.org/officeDocument/2006/relationships/image" Target="/ppt/media/image34.png" Id="Rd89105dd60454465" /><Relationship Type="http://schemas.openxmlformats.org/officeDocument/2006/relationships/notesSlide" Target="/ppt/notesSlides/notesSlide34.xml" Id="Rc204d7c75100492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52113528b24466" /><Relationship Type="http://schemas.openxmlformats.org/officeDocument/2006/relationships/image" Target="/ppt/media/image35.png" Id="R56b176a132ce4c9b" /><Relationship Type="http://schemas.openxmlformats.org/officeDocument/2006/relationships/notesSlide" Target="/ppt/notesSlides/notesSlide35.xml" Id="R5a2871d4a31b4cbb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19e9ae1e6430b" /><Relationship Type="http://schemas.openxmlformats.org/officeDocument/2006/relationships/image" Target="/ppt/media/image36.png" Id="R44dffb729a58420c" /><Relationship Type="http://schemas.openxmlformats.org/officeDocument/2006/relationships/notesSlide" Target="/ppt/notesSlides/notesSlide36.xml" Id="R81744f83068848c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eb4fab211a41a5" /><Relationship Type="http://schemas.openxmlformats.org/officeDocument/2006/relationships/image" Target="/ppt/media/image37.png" Id="Rc275515600da4b9d" /><Relationship Type="http://schemas.openxmlformats.org/officeDocument/2006/relationships/notesSlide" Target="/ppt/notesSlides/notesSlide37.xml" Id="Ra56a524183a0467e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180ad6ed04607" /><Relationship Type="http://schemas.openxmlformats.org/officeDocument/2006/relationships/image" Target="/ppt/media/image38.png" Id="R5cf9b42b8bc9480d" /><Relationship Type="http://schemas.openxmlformats.org/officeDocument/2006/relationships/notesSlide" Target="/ppt/notesSlides/notesSlide38.xml" Id="Rc86b0c0a4f53486f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d0e37de1414c9c" /><Relationship Type="http://schemas.openxmlformats.org/officeDocument/2006/relationships/image" Target="/ppt/media/image39.png" Id="R15c75dd335e14b03" /><Relationship Type="http://schemas.openxmlformats.org/officeDocument/2006/relationships/notesSlide" Target="/ppt/notesSlides/notesSlide39.xml" Id="Rffc05afe2cff44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A731CB-C510-4590-B0C3-F3DCD010F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62873E-712C-4598-8AD4-24CAF90D3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7887B5-AEBE-4581-9985-4A13CA86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F312B0-4D1C-475A-A728-C4908308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A81AD6-9BF8-4F75-9332-C961B104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导数、高阶导数、凹凸、拐点和优化。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5A38C0-7AD6-4017-BB56-0FC8C1C9F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5F7AF1-18C5-4935-BA5F-B453B2710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D20134-C2FA-4D17-BBFA-DA7F64020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797C99-EAFE-45C6-BDA7-EBE3D32D0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d0aac580144dc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2F06DD-C015-4730-98F4-0004459E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450634-BCBA-4AEA-BEA7-A73F468A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DB2E10-CF25-4FA0-B5BC-2C71C148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120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189F16-C072-45D2-93EF-8310497C3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6E5E54-7273-49A5-B345-D30E96DC9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E48EFA-4706-4A53-914D-68309CFA8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7E671F-87ED-4B02-941A-0161876C7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CE5479-A528-4A12-AFD9-AAEF9FB5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3097B8-688A-411C-A004-1AC2ED3D6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39</a:t>
            </a:r>
          </a:p>
        </p:txBody>
      </p:sp>
    </p:spTree>
    <p:extLst>
      <p:ext uri="{BB962C8B-B14F-4D97-AF65-F5344CB8AC3E}">
        <p14:creationId xmlns:p14="http://schemas.microsoft.com/office/powerpoint/2010/main" val="9297583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2112677-8918-4BB8-A866-D9D53E76E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439478-0EA7-4A35-AF85-0C8A8E3E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3bbe083b2241d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96DCD3-0FB5-42F5-A6E9-BB6DCF9C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545A7-0763-45D9-A10A-79224647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FEFEEF-F08B-493B-BF76-7517FBA2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6AFB0E-2910-407E-9A54-163031745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导数规则与切线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068FDB-B9CB-4B40-BBAE-1678506B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链式、乘积、商法则和切线法线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A94A07-3193-4188-A070-D207B6F2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6C7BBD-CC25-4AB3-BCB6-4B225021C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566CAF-9528-4AE2-9B79-CD1A81AC9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0CB7C0-2E9C-4FA3-AE86-28976BA7A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驻点与单调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7AB3C3-1342-4BD9-9B09-347D955C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用一阶导数符号表分类驻点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B200A6-F49E-4A40-B899-1F56DBF9E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16FDE0-B563-4191-B5F1-3482C2E5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59F72-804B-4BED-9E51-8C4AC8B74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82571F-9287-4A65-99DE-6DC27745B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二阶导数与曲线描绘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083785-6441-4DCC-940B-72401A9CF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判断凹凸、拐点并组合关键特征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33DA92-F02A-407A-BECF-A1F3FA502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96F2F2-3BFD-45C4-B105-12ED949D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1952625"/>
            <a:ext cx="2633663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B340D8-407D-4ECF-8646-3FFBE187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A1FC9E-0C57-4E50-B2E2-725A490B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相关变化率与优化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7CE0AB-1E81-4A04-A104-0B98586B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从真实约束建立单变量模型并解释最值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F9EFEC-165A-46F8-8949-B8F1D955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397B64-3561-4624-9135-21E313DBB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成功标准｜二阶导数服务于曲率与极值判定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75B9E0-490A-42AE-87A7-6FDAF8DD3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83714B9-0029-49D9-8B50-8FDB5231F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0696D57-5503-4EB3-8592-314C82EE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39</a:t>
            </a:r>
          </a:p>
        </p:txBody>
      </p:sp>
    </p:spTree>
    <p:extLst>
      <p:ext uri="{BB962C8B-B14F-4D97-AF65-F5344CB8AC3E}">
        <p14:creationId xmlns:p14="http://schemas.microsoft.com/office/powerpoint/2010/main" val="16899009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49DA11-F473-4C58-B0F9-4E0A5DA0B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27826D-39F2-45F1-8AD9-E28C0A2C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0a9a626d744da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A75541-A648-480A-B4FD-9B0A576AD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4B5949-F943-4CFE-B23B-641BAA4A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3CAC0-F65E-4D96-B8BB-DB6F10DEB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6FA896-CAA5-48B4-90C7-D369AA65A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548A06-9D52-444D-895A-C9B85B557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05C10E-6DDE-477D-88B9-D17E334AD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边界提醒｜拐点只解二阶导等于零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BAC662-C403-4009-B379-40F5D6E99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3B3552-2C3E-4C59-BA67-39BACD9EC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35C562-675E-4C30-A58C-1469245B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导数、高阶导数、凹凸、拐点和优化。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4BAF92-7AA3-4CA6-9801-C3BF9DBA4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DEF168-E326-4FC7-9BDE-E3F045C5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54121D-2C31-4AA9-B771-55F848D4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7B4307-8374-4FEF-B346-FD24738C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A·导数求值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759C41-B29C-493A-A40B-4C4DAB22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2D1B22-67A5-48C3-83EA-BFFDC603B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6CB70B-70B8-4CAB-8C89-3F4CB258F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EEA441-EF2D-4BD2-A0FB-D2C933315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39</a:t>
            </a:r>
          </a:p>
        </p:txBody>
      </p:sp>
    </p:spTree>
    <p:extLst>
      <p:ext uri="{BB962C8B-B14F-4D97-AF65-F5344CB8AC3E}">
        <p14:creationId xmlns:p14="http://schemas.microsoft.com/office/powerpoint/2010/main" val="18459521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55B5E7-26AE-448C-8DEE-A73402D9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A31E58-DEC3-4088-8C1A-E0524A07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0de7959d2d4f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84A52-568D-4A57-843F-A5340A3E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导数规则与切线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217989-F2FC-45E5-BB3C-CDB5B103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F28A6-B180-4093-A61D-46B240C7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能解释“二阶导数服务于曲率与极值判定”，并识别一个反例或边界。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20610A-21BC-4214-860F-4017DFA0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95EEA5-E259-4E8E-BC75-273E2BB3A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52A59C-DA1D-48E8-B9F5-C2F92A822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f(x)=1x³−2x²+2，则 f′(1)=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D5CA8A-3044-4B45-B098-4A8C44B90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高频错因：拐点只解二阶导等于零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51745D-504B-4CAE-BAD4-32BCD68B9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4D082A-1B1B-4D69-A0AB-18D88E03F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56CE2B-E71E-45A0-B0B5-35BF6BF8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E8C85F-C237-411E-8346-9B6025C3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A66563-4FE7-4D4E-80DB-E88C09056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3AEAA0-4595-4003-8A5E-FD8730DAE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E75AA6-0752-43D2-B605-5BAAB0D16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39</a:t>
            </a:r>
          </a:p>
        </p:txBody>
      </p:sp>
    </p:spTree>
    <p:extLst>
      <p:ext uri="{BB962C8B-B14F-4D97-AF65-F5344CB8AC3E}">
        <p14:creationId xmlns:p14="http://schemas.microsoft.com/office/powerpoint/2010/main" val="16875911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B01727-798E-4305-9394-48F582912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C36DFB-98BD-40EA-8FCE-E4681CAB9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3362c7717d4a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B520B8-2170-4B7B-9961-11C97B5D1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CC0708-52C7-4727-BF86-7BEA99779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25F5B2-4150-47AE-BDC8-C1A16B162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74A411-1A16-41EA-B8D1-4A69779F1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C39768-BAA4-4C23-8314-6BD486B36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976B38-A09A-4541-9425-DDBC2C3D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DC6161-9019-4218-AA9D-905F4AF9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2EEEE2-52DF-4D09-AFFE-FC2149762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6F6AB1-DDC8-4F82-A3D5-133C2584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符号表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F1B0E3-163A-4AC1-848F-42591FD6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44CC84-B0D8-49B1-B030-55FA51B62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4CD584-88DF-4C96-BAAA-A2515934B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6C72B0-CB80-49C3-85C7-9B37273A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F1FA37-32BC-4890-AF3B-512F55E99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f(x)=1x³−2x²+2，则 f′(1)=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37FAA9-634A-40AE-A586-03A4CF26F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7124B7-8B91-4A01-82A4-F44FBFA9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AA90C7-BA52-41BD-8730-DF023DAB8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正确结论：-1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解析：f′(x)=3x²−4x，代入 x=1。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C77CF0-4946-4D3E-8378-988F0FE02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7CBE1A-5CCF-4AC1-A5CE-367EDC456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BA68FE-7FC0-48BC-BEA3-93579C607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8FA275-35D3-4953-84B3-65AB1FD13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39</a:t>
            </a:r>
          </a:p>
        </p:txBody>
      </p:sp>
    </p:spTree>
    <p:extLst>
      <p:ext uri="{BB962C8B-B14F-4D97-AF65-F5344CB8AC3E}">
        <p14:creationId xmlns:p14="http://schemas.microsoft.com/office/powerpoint/2010/main" val="15114582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34DC6F-69F4-43E2-AEE7-40820E6AB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FCE57C-F700-4A6A-95EA-2424EC46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f9735962ca41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DBBF24-68F1-47DF-A984-B5E6CF401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C4CFBE-F559-4B48-A663-D25BF8950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A9A69F-FE78-4F46-A532-CC4230B6D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EF75E7-7F59-463E-AC9A-23A505C9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6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分钟口述一题“链式、乘积、商法则和切线法线”任务的作答路径，答案必须包含：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9FEBCE-A324-4965-BF61-E1BB0B5C6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590A41-6A1B-4F96-B20C-9CFE7B1D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5A12B1-DD97-48B1-8ED0-0C948A42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CF0164-1823-4D73-89E9-770E9D77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0B26EC-4FFC-49C3-825D-3A5A38C38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C13CB3-709A-40A5-A983-3E95B5F91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62FE60-F643-428F-A058-BC5512E8E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559A82-569A-4262-BA1E-71C09FA57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175112-B613-4684-BC7E-CDBF16A4C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BB659B-E2BB-4D43-BCDB-69DE0325F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1E0967-AF40-41E9-8174-20218051E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063D84-4716-4C9F-AB32-E3DD8387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CF5152-5E7A-4EB6-BE00-D0D91073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5FD2C2-E1E5-488A-B0FF-8A7B6030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A5E8DE-DB87-4E61-BB35-6521D89C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39</a:t>
            </a:r>
          </a:p>
        </p:txBody>
      </p:sp>
    </p:spTree>
    <p:extLst>
      <p:ext uri="{BB962C8B-B14F-4D97-AF65-F5344CB8AC3E}">
        <p14:creationId xmlns:p14="http://schemas.microsoft.com/office/powerpoint/2010/main" val="2733983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F529DD-B113-4733-B272-BCF55779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5D5A1A-77B6-4464-A69D-62CFD6C19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d625937cfc42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AE82C6-7452-48B3-ABA4-9107CCCEE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B80FEF-4F35-442D-A3A1-35F39C05C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B8B8D4-D2AE-4F6D-9F75-47D0D9B15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22E25B-C595-4E12-82C9-8C7C60459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DB0F81-7F5F-4CED-9505-6756D8B10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D2EE8F-A34E-4F61-9FFB-E3439017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EC495C-CCB0-492C-84E8-E68F0D5B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360B2B-CE51-4E4C-A2D0-1295EC4A5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532E1C-CFD5-482D-B252-756326C39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10F420-794E-4A9F-8FAE-5435E504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56367F-0617-4BAB-AEF7-B887D4FC2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6A3B36-078B-4E91-B854-450C375CA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6036CB-6D45-4029-93D3-252AF2FDC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ED19F5-D8D8-4D90-BF78-E4D3DD2E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02FB75-73BB-49BA-A05D-8420CE9C8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0C717C-04A6-4912-A2C7-F0E32039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439237-18B1-4CFB-80F3-1D8663E4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39</a:t>
            </a:r>
          </a:p>
        </p:txBody>
      </p:sp>
    </p:spTree>
    <p:extLst>
      <p:ext uri="{BB962C8B-B14F-4D97-AF65-F5344CB8AC3E}">
        <p14:creationId xmlns:p14="http://schemas.microsoft.com/office/powerpoint/2010/main" val="12913147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B43B91-AA8A-4D1E-B964-A45B562E2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081973-F75B-4531-A157-A9907EA57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6e250070694f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F5C98C-2504-49A7-A725-74441DCD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6DA330-C0A1-4F17-B100-F3BB96BE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1D4D96-C85A-46CC-85BE-0BB6826B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06181D-76FA-420B-BB5D-12CC649E1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f(x)=1x³−2x²+2，则 f′(1)=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2588D-887C-481F-8780-C8240FE82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20D8E3-45BE-4942-A1A0-9529A77AF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BC4DD7-6D0B-43E5-B658-0DB7233C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887425-141E-42B9-8268-8343F000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DF85BF-62D3-44AF-8B26-589407C4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6DAEB2-EB6E-4CC6-9853-0181FFB1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97B7B6-1BEB-4F5F-92AA-2F52CD1FF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DF38DF-135C-4CCF-A519-975C0042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3279AA-DBAB-40D3-84F2-0B65A759D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59D6C4-A541-4158-B392-AE60477DE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210B3E-F621-40A6-860E-077F5967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265479-3DF2-4E97-BA6A-A3ABB6E9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6E4465-719E-4436-8CA5-CCB6861B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39</a:t>
            </a:r>
          </a:p>
        </p:txBody>
      </p:sp>
    </p:spTree>
    <p:extLst>
      <p:ext uri="{BB962C8B-B14F-4D97-AF65-F5344CB8AC3E}">
        <p14:creationId xmlns:p14="http://schemas.microsoft.com/office/powerpoint/2010/main" val="15567782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70F5BE-3134-4E87-8558-90FDE7E40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203168-849D-4956-831A-EA8CEDB2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82fac65bc741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D1FC9D-478E-423C-87F1-F7775C327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E09830-B92A-4F6D-8ADA-7C4D17CA5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51C79-1289-4368-9833-7D5A962D0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D1D3F4-90FC-44A3-9B83-596F8AD92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 f(x)=−x²+2x+2 满足 f′(x)=0 的驻点处，f 的值是：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733565-A3C4-41D9-98B1-A327FD55D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B6926D-91EB-4F6F-B5C0-9784D38C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42DF54-0F5F-4612-ADD7-D0B9028E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3E1B1E-E2D6-4C0C-A876-EA7436FF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044A20-72E9-47A2-B942-E0EC64350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50A312-768A-4B2F-A78B-B4AE4135B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30C31B-F3F4-4C81-9CE0-5554E6EBE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A5AF0F-A81B-475F-A6EB-8A03B387B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C2B1CD-54E3-4089-83C9-8AB25C9EC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25E97E-76EA-4F1B-AAEE-88C959F04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CFF8F7-4B57-4E93-9B21-FA84FF55F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B0CA64-DCAD-4B47-AF56-C8375F2C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656E68-B528-4730-89B0-36632B3C4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03F05D-5046-429E-BEC7-A84F28F1B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C96C6B-87EE-4CA4-B59D-A0E5D63D2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39</a:t>
            </a:r>
          </a:p>
        </p:txBody>
      </p:sp>
    </p:spTree>
    <p:extLst>
      <p:ext uri="{BB962C8B-B14F-4D97-AF65-F5344CB8AC3E}">
        <p14:creationId xmlns:p14="http://schemas.microsoft.com/office/powerpoint/2010/main" val="6453535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0272C1-B7D7-4B27-86DC-ED7C50D0B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129311-87D4-40A0-B2DE-70BDCEBCB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c69694ff5b44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79FB88-FB60-4B9A-BD53-8DED0DF8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9A9185-174C-4C65-9D41-9A165AF21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0AF8BC-2851-4DF2-9465-69F8813E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739959-88B1-4AF3-8E6E-D4C11EB83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92E811-DC63-46E5-9F47-6E023C568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f(x)=1x³−2x²+2，则 f′(1)=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871286-826E-403B-B1D7-E9313C817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14F601-FBA9-490A-9CBD-6DB43EBA1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A3377E-D12E-4CC7-80A0-5CCBB87F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0E40E1-685C-4395-9EB1-C506E6B27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函数 f(x)=−x²+2x+2 满足 f′(x)=0 的驻点处，f 的值是：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5E6AE1-963D-4965-AF71-76644B24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FAC287-1E92-4B20-9869-6E8845B2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9992C8-6D49-4FA4-BA50-48128830D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C32C72-8A7C-405E-BEF0-4D1DF0079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曲线 y=x²+2x 在 x=1 处切线斜率是：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C3ACCF-5795-4A14-B9DB-F03298739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7DC758-E61A-4186-A1E4-7300975C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826108-A512-4AA4-B84A-6D3B6016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2EF614-1D75-4DC4-8D6A-81F246F9C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39</a:t>
            </a:r>
          </a:p>
        </p:txBody>
      </p:sp>
    </p:spTree>
    <p:extLst>
      <p:ext uri="{BB962C8B-B14F-4D97-AF65-F5344CB8AC3E}">
        <p14:creationId xmlns:p14="http://schemas.microsoft.com/office/powerpoint/2010/main" val="9683129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B144D2-FA25-48FF-82F9-869B3CDF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C92D5B-392A-4427-910C-354558395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f9528c427e452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703B89-A7F4-4538-843F-2C91E8AC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F62F35-8E18-44D0-98A1-0C89068D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7E29E2-50D9-4FB9-999E-4036BF6D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92D7EF-4768-4E67-9549-C974C7B06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7F9E86-8BD5-4C7A-88A4-EB105FF29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3BFFEE-2FDB-495C-9904-5854A3C7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479952-8404-48D4-BE90-23AA98C7D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8627F2-4EA0-4500-8CFB-2AFEB5527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解析链：f′(x)=−2x+2=0 得 x=1；代入得 f(1)=−1+2+2=3。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50FCB4-6531-46AC-A490-F1EAA1C24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6F3CFE-4045-4B38-AFBE-E18E72A26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175AF2-09D6-4392-8FE4-B5F5A8FB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FE6AF9-111F-40E7-A758-1AE4CDF8E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39</a:t>
            </a:r>
          </a:p>
        </p:txBody>
      </p:sp>
    </p:spTree>
    <p:extLst>
      <p:ext uri="{BB962C8B-B14F-4D97-AF65-F5344CB8AC3E}">
        <p14:creationId xmlns:p14="http://schemas.microsoft.com/office/powerpoint/2010/main" val="167619096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EB0808-AEB3-4DCC-A99A-1F63C702D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EFA07B-348A-4D68-8C58-F443E2B89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6d758e786445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69C4F5-09FE-48BE-A050-0723AB01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33DDEA-F032-46D2-8126-702342475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5CDE25-1AFC-4548-BF5D-9BD587B2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4296D9-49F7-483C-8374-33FA48C84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曲线 y=x²+2x 在 x=1 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AA8776-5DC4-466E-A361-E1EC36EE2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218C3C-6CC0-416E-82F6-11D633383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26E023-6A42-4FEC-89A7-C6B40382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0E6365-A3A2-4C52-8D04-007C13566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C9C396-6AC5-41D7-A917-3FA828CAC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0D9B47-7B75-4476-96BF-0A9B5F13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09430B-1175-4EC2-A689-94011F190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4A3FFC-D0FD-43BA-8A20-FF35B11EB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DFD446-5ADA-4C3A-A224-7D7244047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39</a:t>
            </a:r>
          </a:p>
        </p:txBody>
      </p:sp>
    </p:spTree>
    <p:extLst>
      <p:ext uri="{BB962C8B-B14F-4D97-AF65-F5344CB8AC3E}">
        <p14:creationId xmlns:p14="http://schemas.microsoft.com/office/powerpoint/2010/main" val="98104031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9D4D86-1DAE-4180-8D0A-78E6A58B6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C17075-FFE9-4868-82ED-27CBF61B7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04ae7106c2482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1EF9DF-595C-4071-9515-15769AEA6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驻点与单调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D43DE3-CB18-46F9-95A0-F8D3071B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D9A766-0DA8-497B-B5CB-80B793B35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能独立执行“求导—临界点—符号表—图像”，并说明每一步理由。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782764-86BA-48F4-95FA-FE50D48B7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AFCCCA-B2E2-4642-81D0-4C723C529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97DABA-30EB-41CE-9659-02F0EDF48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d/dx [(1+2x)⁵]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FB7A35-3359-4B3E-BA6F-B031C3B28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高频错因：拐点只解二阶导等于零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B12399-5FDD-4AA5-BB25-5F0AAEA7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9648F5-BC13-4003-BE8E-CC086D7F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BA6EF6-FFE0-45E9-8135-D6AE8A23D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C17B7E-582D-475F-8DD1-CB1CF12B0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A2A38C-5339-4C65-9B70-3A42A711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630A59-0A8E-40B5-92B0-5D47A5A60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B21BA3-46A2-4065-90EB-085579820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39</a:t>
            </a:r>
          </a:p>
        </p:txBody>
      </p:sp>
    </p:spTree>
    <p:extLst>
      <p:ext uri="{BB962C8B-B14F-4D97-AF65-F5344CB8AC3E}">
        <p14:creationId xmlns:p14="http://schemas.microsoft.com/office/powerpoint/2010/main" val="52823924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C3A736-DEE5-43B0-9352-C4CE4D99D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47EB39-E36E-4F24-A156-77CF9BA1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2b27d821404c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584920-BA37-4F2D-A2E7-7AFDC872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76A258-9EE8-4907-8B35-62F8B9A7E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C1434A-D5C5-45E4-8830-DDC67EBFF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45D58C-C92E-4DF9-88BC-DB5455B8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1FA630-7F30-4FF6-A8DD-A0DB2EF4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04CEB8-7584-4A9C-B3DD-0660D96FC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1E4947-61DC-4D34-AB06-33D3E188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13620B-C113-4F98-A89F-8FF0B1F5B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2ACE65-651D-45DD-9043-8FC876D2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符号表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3811DB-68EF-4B19-A5CB-7EB9A955A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0108C6-59B4-4803-AD8A-DE579DAC9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D4F374-B4B2-4440-B020-D9CEF5E3C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036C1B-4B17-4007-AE9C-D0F51D210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70B148-5D9A-46CE-90A0-F7B653DB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d/dx [(1+2x)⁵] 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3EE87B-171D-4964-A5F2-1E43FBC2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72EFAD-49C5-4FA2-A450-B0193681D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DB347F-2E36-433F-A2E6-431A18198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正确结论：10(1+2x)⁴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解析：外层幂函数求导后乘以内层导数 k。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699F0D-F8CE-480D-972F-7F102FB9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83ECB1-0116-4D28-BC88-5FE114A26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065BAC-7836-48E0-9113-32464B249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668172-067C-4B85-B0B8-2E437FEDD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39</a:t>
            </a:r>
          </a:p>
        </p:txBody>
      </p:sp>
    </p:spTree>
    <p:extLst>
      <p:ext uri="{BB962C8B-B14F-4D97-AF65-F5344CB8AC3E}">
        <p14:creationId xmlns:p14="http://schemas.microsoft.com/office/powerpoint/2010/main" val="26026709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9669FA-DB1E-4D6E-A550-A23CCA2D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52F8DF-C12F-4E6B-807B-861E94EEE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cd4b82527147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9DA08-5D0E-4AC8-A1AC-9B6F816F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A32289-4078-4166-831F-1881E9537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2B4E61-7162-4ABC-9C2C-D98507C0B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1B922-CEEC-4872-AD36-12D407F49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分钟口述一题“用一阶导数符号表分类驻点”任务的作答路径，答案必须包含：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081268-36C3-4592-A087-FC0B4EA9A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93ACCA-BFC5-4F9A-B29E-DDFC31346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C88BBC-A442-4698-9E3E-EA9E79E5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39C4A-E758-4249-98D0-DE18D8C0B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C3B776-A71B-4675-B905-C12E18F73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4FA0AE-709A-4614-9150-2AA8F1EA4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B0DADF-3E2C-4478-B10E-185B62DB2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8CFD57-1E02-40C9-B240-FD59F5C31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1BCD08-1348-4FD8-A598-7E5913C08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01BD97-7113-4392-A222-0C16F5C9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BE907E-54E5-4B58-972E-3D7FBE3EE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01CEC6-01F1-4FD5-BFFA-DF01CE2F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77E0B9-17F3-40D7-A7F8-206E8CB02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92DE40-759D-4623-9C3E-220E83A49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198A25-DACB-4B47-805D-E2184008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39</a:t>
            </a:r>
          </a:p>
        </p:txBody>
      </p:sp>
    </p:spTree>
    <p:extLst>
      <p:ext uri="{BB962C8B-B14F-4D97-AF65-F5344CB8AC3E}">
        <p14:creationId xmlns:p14="http://schemas.microsoft.com/office/powerpoint/2010/main" val="174120830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A3C269-96B9-4EA7-A39D-4BB9A1F55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29C62C-3339-48B3-843F-0D131435B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531370b77a48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2A0E0C-6CC6-4753-A53F-0CBF6167C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DA4B6-46BE-4A7E-BB3C-E35B566A5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8CD3A-8317-45E7-AE96-5DB20C31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01924F-4258-454D-8DED-A7D00B11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C52DE3-52EA-4FC7-8ED6-EB4AB1C0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3F3E4B-FC93-44B8-BD1E-54754CFAB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EC5CFD-CDBA-4E44-9E4C-BAFD7E40D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9899B9-7575-4AA4-944E-64071F5E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B3AB88-280B-42C8-8806-F5AE7B9F3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97BE20-920C-40B2-BE44-858591512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5B8BF1-91B2-4006-A5D4-9996C9CC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DF9BBD-B38B-4AC6-86D8-39FC01475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5A9488-3BD8-4966-AD7A-A56218AEA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A28D83-3AEC-4EAC-9E3F-8E59EB17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B1EDFB-3A43-41C8-BE88-5321C38A9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26F64F-59CD-49E6-9EB6-3DDA996C7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42C203-EB70-4924-9356-87CAF7834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39</a:t>
            </a:r>
          </a:p>
        </p:txBody>
      </p:sp>
    </p:spTree>
    <p:extLst>
      <p:ext uri="{BB962C8B-B14F-4D97-AF65-F5344CB8AC3E}">
        <p14:creationId xmlns:p14="http://schemas.microsoft.com/office/powerpoint/2010/main" val="2593403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1F513A-6D3C-4728-82F0-FC81BA5F3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5E20D8-F9BB-445B-96C2-2ADBEA51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5109b8931946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E98259-E4D3-4C75-B6BA-1D0B57508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98B9C-D950-4B78-9F86-D8E6A25E2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B3F487-7B11-41FD-AF01-9C03AC76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2E352D-62F4-44E0-A63D-16BE1DA5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d/dx [(1+2x)⁵]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33D10-27E9-4F47-B52D-48F21B1C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B24206-A424-4C17-B0DD-E44194493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20EF67-593F-4270-9E56-8EB11D1EA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92C1B4-A689-42BD-8CFD-39752E5F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33C6BE-B8BA-45D6-8D57-920003072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6FD8D5-6E24-4F47-89C9-04FCAF034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55D5CD-20A3-4B7A-A220-C99F586AC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0FD4E1-A111-4FC8-8A11-A6C5B5F7C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C42F05-BCD6-413F-BEEF-805126004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A21897-912F-4131-82BD-EBC9882BD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058E3F-AF28-488F-9E2F-1E6F7187C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E31A13-37AD-450E-AB04-CE469C8F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21E6D9-6FD6-4EDE-8977-B1A487789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39</a:t>
            </a:r>
          </a:p>
        </p:txBody>
      </p:sp>
    </p:spTree>
    <p:extLst>
      <p:ext uri="{BB962C8B-B14F-4D97-AF65-F5344CB8AC3E}">
        <p14:creationId xmlns:p14="http://schemas.microsoft.com/office/powerpoint/2010/main" val="175911298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B5C5BE-0DE2-457F-882A-EED4C41F7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D6629C-A9A8-487F-AC4D-DA54888A1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519d9a78ba4d2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040268-47B2-4DE8-8A03-4C7611A9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36FCD6-F647-4C63-BA88-DD2EC0063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E83FBB-5C49-43E9-AD1D-0B918FC9F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132C85-ABC0-455D-A034-CBA125AC9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曲线 y=x²+3x 在 x=1 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1C705F-4EDE-417E-9CA3-AB3CDF4C6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911C30-BC96-49E5-9FDA-DE5C628D9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5C326D-A253-484C-A843-711A42C00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623E74-4230-402D-B910-8FDA21BA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98ADD4-1D86-49D0-87DE-A92576E58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D98C09-8054-4CF3-BFDE-0EA5B960F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CBE240-6338-41B6-B2C9-C522251C3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AD70A2-707E-423B-BBD0-B02156D50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A8CBCA-A0A7-45B6-8212-88037E603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B9E997-E9BE-4FB9-93D0-EB4629ACF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DD9EC7-57F2-4F89-9E50-160D40C05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204587-0A2B-4ECF-A309-AD53907A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925037-E4BD-4814-883A-B48DE201B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8C89E0-8E2C-4260-B4A5-F8FFE426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A867E8-A597-4BD3-B1A6-1AB9B6742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39</a:t>
            </a:r>
          </a:p>
        </p:txBody>
      </p:sp>
    </p:spTree>
    <p:extLst>
      <p:ext uri="{BB962C8B-B14F-4D97-AF65-F5344CB8AC3E}">
        <p14:creationId xmlns:p14="http://schemas.microsoft.com/office/powerpoint/2010/main" val="98788701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0F62E6-5EC0-4E85-B183-21FDDEF4E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643019-FCCD-4FCF-B388-037635E3A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9f69f1796947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48E627-1283-475A-AA69-8CBFC5DA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2C1EFB-2B0D-4456-BD03-7DC3C6248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64406E-AAA6-4557-BFB6-E68D7042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558E7D-8A65-42E7-B8AA-15DDC5D50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81897A-062B-4071-AAC6-3D07F408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d/dx [(1+2x)⁵]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27C099-DB8F-4B1C-825D-FD19D1090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75C584-B275-4FA2-87DC-51BF807A5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653013-6967-4F43-B619-4326B534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BFD3F6-670B-4C96-9346-0DBDCABA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曲线 y=x²+3x 在 x=1 处切线斜率是：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B85E44-C59C-4C80-A54D-9264F812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5D2F89-8306-4564-959D-2F7DAF0C5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9B749C-1F82-4E29-BECC-97E1153F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5C3101-7CD5-498F-9DC2-B3305A76D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半径 r 的圆面积 A=πr²。若 dr/dt=3，当 r=4 时 dA/dt=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DDEFD7-CB25-4D52-ADB9-D88F4144B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204C98-D16A-43D7-BBAF-3C40296E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C07109-2A95-445F-A17B-95EC900E9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A38359-5FDC-4E6B-A402-576CBAA5D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39</a:t>
            </a:r>
          </a:p>
        </p:txBody>
      </p:sp>
    </p:spTree>
    <p:extLst>
      <p:ext uri="{BB962C8B-B14F-4D97-AF65-F5344CB8AC3E}">
        <p14:creationId xmlns:p14="http://schemas.microsoft.com/office/powerpoint/2010/main" val="79968255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4387EE-FAFC-4500-8CE5-B16E85B43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F9B715-08BA-4CEA-AE7C-71014DE2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964d33b6e04b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34DE87-5C1B-4C2E-9429-B14F36D1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081D61-6FE6-497F-BBD4-77E81C1D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335872-9E8D-49B9-824F-A11271897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9C8877-A9EA-4265-B086-6FAFAF3B2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17E67D-4D00-4451-A67E-757F236A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0E2DDD-195E-43B5-8450-C8B53EC4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95BBBF-E656-4856-8335-DF66EA9F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1270FB-17D6-4649-80C9-B2E5D5BB4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解析链：dy/dx=2x+3，代入 x=1。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9AE9F6-7184-4800-A207-713C6ACE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59A9C1-7950-4222-BE6E-51A1EE5F4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AFE9E2-734A-4BFE-92DD-604E5C8B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CAE8BC-C0C7-45AC-8041-9332B5FC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39</a:t>
            </a:r>
          </a:p>
        </p:txBody>
      </p:sp>
    </p:spTree>
    <p:extLst>
      <p:ext uri="{BB962C8B-B14F-4D97-AF65-F5344CB8AC3E}">
        <p14:creationId xmlns:p14="http://schemas.microsoft.com/office/powerpoint/2010/main" val="52669723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1153D6-EC82-461D-BFC6-2AF8B9D45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739618-4A42-43A2-8F71-1D1E011D3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c23710bcb04f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3EFB75-2A9A-4BF2-AFDB-D8A9E1776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CF7B8A-EB7F-4100-925D-2B3A91A2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8F441A-D725-42CC-85A2-658F4390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68BBF-FDF6-4691-8075-8561D0FC1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半径 r 的圆面积 A=πr²。若 dr/dt=3，当 r=4 时 dA/dt=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C7D48F-EC9F-4168-B7A6-BF812CBCD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370D40-488C-4149-9D2D-DA035C281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15021B-89AC-4682-8FF2-30D3D094A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4AC18D-4EBD-434D-AA12-E5FCBA569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C10084-10B9-42B4-8E55-848BB967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2085B7-B5E1-4F3D-A947-E041C5A98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B364E8-F30E-41CA-92B7-282DF650E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6AA707-E96B-4819-B8E8-E9FBB002D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4591E6-2AB7-43E6-A157-8C15AA0A7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39</a:t>
            </a:r>
          </a:p>
        </p:txBody>
      </p:sp>
    </p:spTree>
    <p:extLst>
      <p:ext uri="{BB962C8B-B14F-4D97-AF65-F5344CB8AC3E}">
        <p14:creationId xmlns:p14="http://schemas.microsoft.com/office/powerpoint/2010/main" val="173950583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7FECD2-5AC6-471F-83B9-4C2F7E968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9448FB-2C2C-41E7-AD6D-F401A0F42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23b4a9de81443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B73B3-7353-4460-AD6B-10D081C8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二阶导数与曲线描绘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F3441A-8C59-4B62-94B2-B3DA6C67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A4093D-0C83-4445-9B81-012724537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4E2659-CE9F-47AB-A157-F7FE29AF0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E94989-05DB-466A-A3E1-175C0CD42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9ACA43-555E-4007-9CA2-55A05D922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【原创情境迁移｜启德体育园2026运营】以下参数为“微分与曲线描绘”训练所设，不是官方资料中的实际数据：函数 f(x)=x²−8x+3 的驻点横坐标是：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C38807-0856-433F-8B22-2FA42386C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高频错因：拐点只解二阶导等于零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58D2C5-F3F5-4F87-A683-B4D439762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CD2A87-CDE7-4BB5-951F-C5B8676F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720E58-4C2C-44A1-A8AA-E6D7F028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311ED8-4A2A-4AD1-BB62-B26DEC757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4322F6-F8AA-4267-B9D0-F3EEC9FC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121B05-5723-42DD-A537-7BC5CA46E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2DF50E-7A54-454C-8739-CDBE1897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39</a:t>
            </a:r>
          </a:p>
        </p:txBody>
      </p:sp>
    </p:spTree>
    <p:extLst>
      <p:ext uri="{BB962C8B-B14F-4D97-AF65-F5344CB8AC3E}">
        <p14:creationId xmlns:p14="http://schemas.microsoft.com/office/powerpoint/2010/main" val="107084634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29D94F-3DA7-4C1E-9DAD-E0111C9F6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EAE881-2D72-4A4E-9947-A71A71EB0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f717c46e734e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089C93-6057-4B83-96B8-BD6002CA8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8C14F8-41AC-41BD-A941-A75B1BC6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6AB6A5-1F4D-4DFA-8B99-C72316785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205399-A591-4CF1-8B8E-FDC7473D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79EA9-992C-4ABD-A217-B4D3375BA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70CB83-95C1-45FF-A5F9-365C7462F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A5EADC-5B75-46B0-8132-4C6BEE63C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15559A-D108-441A-834E-C6FECA3A0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703200-4053-44AF-95F4-CCEE5962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符号表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D2FDDA-157A-43F2-8E2A-355ADF746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40F747-9819-4F0C-A70D-DF089A7EB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44D2C4-2B2B-4A66-B4C9-60126BC60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A447FE-0786-43D6-999A-B773C25B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B5DD8C-12E2-4108-B63E-FC9567714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【原创情境迁移｜启德体育园2026运营】以下参数为“微分与曲线描绘”训练所设，不是官方资料中的实际数据：函数 f(x)=x²−8x+3 的驻点横坐标是：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3BD4FE-229C-4B77-A2EC-44126B712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94861C-A42B-4B5E-BC36-8E61F6FD9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368707-4ACA-4844-8CDC-52179B60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解析：f′(x)=2x−8=0，所以 x=4。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7F09D8-94EB-464A-B396-95655752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B53010-AF3C-457F-B7E8-3764AECE0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222201-847E-4842-9246-06F00D01D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F3C5CA-5918-4A92-9C6F-F4DC0AB2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39</a:t>
            </a:r>
          </a:p>
        </p:txBody>
      </p:sp>
    </p:spTree>
    <p:extLst>
      <p:ext uri="{BB962C8B-B14F-4D97-AF65-F5344CB8AC3E}">
        <p14:creationId xmlns:p14="http://schemas.microsoft.com/office/powerpoint/2010/main" val="133874308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98998E-4CBF-4370-B042-8B3DA6C26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0EBB79-6BA0-4EFA-8987-C86E9397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5b097b878f4c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905188-C9EB-4161-B2FE-2C038A84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983179-609E-4346-BA2C-ADF288B82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9EC1E9-5550-4DAD-8A33-4307E770E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0215FC-2740-41F9-ABAB-AE944E2E9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6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分钟口述一题“判断凹凸、拐点并组合关键特征”任务的作答路径，答案必须包含：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F76455-1E96-48BA-81CA-7C157BAC4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5BAEEF-5AAC-49EA-8F58-088B67BF3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616429-ED1A-4997-838A-F796B5595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1A33B9-BE33-4FAF-BC8D-A40314D61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2858FD-BC70-4D3C-9C8C-223AEBB97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6B82A8-2C42-4EA4-93C4-0CA25C108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F5E5FA-E4D4-4859-8CCD-92F468F5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4B7CD8-BAC6-4FE1-9732-BADA1AF85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813750-A6B8-4722-AF66-E35B22E8B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1FC8F9-ECA2-4CB1-ACCC-8FCB86161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F3E4F6-B7AF-4A7B-B09E-728CC830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30168D-576A-45A4-AE7B-6B631759B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964ACE-E1A0-402C-A1CC-8E888BB6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57C387-44D2-48FE-AC51-7B9BA2DF3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49270C-B7FC-4E42-AA3E-45BBD8D5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39</a:t>
            </a:r>
          </a:p>
        </p:txBody>
      </p:sp>
    </p:spTree>
    <p:extLst>
      <p:ext uri="{BB962C8B-B14F-4D97-AF65-F5344CB8AC3E}">
        <p14:creationId xmlns:p14="http://schemas.microsoft.com/office/powerpoint/2010/main" val="141712749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01314B-7E8C-4C50-B149-DD476352B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6E28D6-461B-4E7C-BE3B-F91BD00E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cf24f21897461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BB8388-2D86-45F8-991E-4521A2D76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5E44DA-1B29-44CC-BA11-9F5512CFC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CDE556-DA41-4FC4-90B8-B1EE9518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D4C457-7082-42F4-8923-E041E00F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78F425-0B42-48E1-B5E2-2EE20C4D3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8DC30B-9B98-4847-9037-8ECE0A2A3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8ECD0D-6E8E-4F50-8504-A78D7432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9452EC-2AFA-4CC5-864D-054AEAF89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ED2764-55AE-4A94-B4A0-4E1985AE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1BB91C-36E3-4568-B826-4FC64A6C1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117186-A20E-44CD-81DD-BAF18775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DABADC-BFFB-4E3B-98B3-488CC27EC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C7F28E-EBB2-49BE-9606-1CF187418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DAE2F1-15F4-4DDC-A9C0-6DE6E2A67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F375C7-F098-432A-8C01-A4A1590B4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072E0F-8099-4318-A9BD-986A6DA29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58C3BE-87CE-4C3E-BB81-127EBF22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39</a:t>
            </a:r>
          </a:p>
        </p:txBody>
      </p:sp>
    </p:spTree>
    <p:extLst>
      <p:ext uri="{BB962C8B-B14F-4D97-AF65-F5344CB8AC3E}">
        <p14:creationId xmlns:p14="http://schemas.microsoft.com/office/powerpoint/2010/main" val="154338905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E785A5-8A1D-41D2-B85A-BE610144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D716E8-D18B-4E63-B7D9-662311D0D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f7811b7b0c4d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B8A5B8-9548-4F26-9F59-0EBD9A12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7601E0-106F-4745-A87C-7A755A8F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3DC572-ACA4-4FA0-93C5-C12E71D6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0C99C9-2041-45C2-B9BF-7968EBC8D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79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【原创情境迁移｜启德体育园2026运营】以下参数为“微分与曲线描绘”训练所设，不是官方资料中的实际数据：函数 f(x)=x²−8x+3 的驻点横坐标是：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FD6311-68CC-47F1-9578-A0F6ACECB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D74A1F-0FA4-475F-BAA2-A996CF395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ADE174-BE5A-4AF5-8C01-4C05FDF2A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BF2F40-20A9-4EE5-B977-8AB2CA72B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CB7594-D5BE-44F6-9B6B-A00A8DD9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C3A49B-9307-4532-826F-28E75367A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B41810-CD58-4607-9FE0-09E213EC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7A3E80-BA5A-413C-90E8-4C4EBA025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E123D7-0599-4C3C-BC90-BCF29BE59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4C6C62-DFF3-43DB-8F67-FA8F3475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430C22-857A-4810-92B3-8D052A1FC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6D2954-D077-4F48-8DCD-D036726A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E4F5E6-6F26-40F6-8B27-30C19465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39</a:t>
            </a:r>
          </a:p>
        </p:txBody>
      </p:sp>
    </p:spTree>
    <p:extLst>
      <p:ext uri="{BB962C8B-B14F-4D97-AF65-F5344CB8AC3E}">
        <p14:creationId xmlns:p14="http://schemas.microsoft.com/office/powerpoint/2010/main" val="152554820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931833-EDA5-4809-AD1D-314C9E128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D8E9E0-1138-40C7-9A0A-4C03CD47C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2a821a3e7c45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3EA67A-A83F-46FB-B5F3-106088B2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55CA4E-600E-493B-8C01-057E5A58F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261E5B-0CE8-421B-8C61-C9A0E4564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CBD7D4-04D3-4D5F-B874-9D85EC652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【原创情境迁移｜低空经济32项沙盒】以下参数为“微分与曲线描绘”训练所设，不是官方资料中的实际数据：半径 r 的圆面积 A=πr²。若 dr/dt=4，当 r=5 时 dA/dt=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E2ED99-84F9-409F-BF2F-7A0162D66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E040B2-517E-4F34-91F1-4EC87247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BA81D2-5D63-4C37-9E64-65577779E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1B908C-9BE0-411B-8F05-116B50F80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0CA614-227D-4EE6-8F8F-738DC80C7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740D24-85E6-4BE0-9F1D-6DA8D15BA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0C57F9-41C7-4444-B420-32102E029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6F2F2B-022D-429E-AA31-ABA19BC0C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4CD26F-21BA-4C4F-94CE-DB74DA972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422E85-81CA-4DFC-A73E-F2AFE284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AF1D4D-9D05-4EC5-B20B-30D7F7995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5A9C7B-9F1B-445F-85D4-0E30A32D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29D737-9854-487C-9635-76B2C4011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027672-05C1-49BF-90A7-4DCB6AA19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3E4D0B-B922-4D6B-9F2C-BB27E8C48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39</a:t>
            </a:r>
          </a:p>
        </p:txBody>
      </p:sp>
    </p:spTree>
    <p:extLst>
      <p:ext uri="{BB962C8B-B14F-4D97-AF65-F5344CB8AC3E}">
        <p14:creationId xmlns:p14="http://schemas.microsoft.com/office/powerpoint/2010/main" val="111042598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862B7A-C4A1-4758-B6E7-ABC9F78AE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E269A6-7F20-42A8-A36D-BCC75AA73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6f58adb47047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D7C6D-0E63-4AB4-B202-2F2D7B143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A4CC81-10C9-4F25-930F-A97CBF9B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54CBDE-96A3-4DFF-A031-644B9BCBC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DC988F-CA60-4DC2-BC0C-A2D05B986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5EA657-7A06-4515-B1E9-624471369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【原创情境迁移｜启德体育园2026运营】以下参数为“微分与曲线描绘”训练所设，不是官方资料中的实际数据：函数 f(x)=x²−8x+3 的驻点横坐标是：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CFB321-B34B-4CBF-B7E4-B755444EB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012E1A-84B2-4936-8F6C-F9F0764ED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363D29-9ABD-413B-9579-43AA6A487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19A8AC-20A9-4C92-AE4E-3AE366F9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【原创情境迁移｜低空经济32项沙盒】以下参数为“微分与曲线描绘”训练所设，不是官方资料中的实际数据：半径 r 的圆面积 A=πr²。若 dr/dt=4，当 r=5 时 dA/dt=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B64D43-2695-4603-809C-5A5479332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12E94D-1DEC-4AB2-BAD8-764B54C0A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CA8C71-2D3A-4B5A-88E8-1A385E08B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4498C4-FB08-4E7B-8985-32F913720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2030与稳定币】以下参数为“微分与曲线描绘”训练所设，不是官方资料中的实际数据：函数 f(x)=−x²+10x+6 满足 f′(x)=0 的驻点处，f 的值是：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C10BB6-0C9E-4F57-8C57-F7625586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CA47D0-F0A6-4715-8DA4-CE79F5C7F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4CFB89-55FC-4A2B-82D9-A67C5876E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17B504-8048-484A-9CB3-0A44F325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39</a:t>
            </a:r>
          </a:p>
        </p:txBody>
      </p:sp>
    </p:spTree>
    <p:extLst>
      <p:ext uri="{BB962C8B-B14F-4D97-AF65-F5344CB8AC3E}">
        <p14:creationId xmlns:p14="http://schemas.microsoft.com/office/powerpoint/2010/main" val="194833788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39F8AE-F1E3-40F5-BA2F-7541190F1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DBC1F5-CE1A-4477-87B2-D874363E9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11315290e74d5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534F0D-7B40-4A8E-8EA2-013D573FE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063D73-B293-4A4A-9F2D-0D9CCF18D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3DC86B-02BC-478C-A808-EA45827F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FE6D80-82D8-4622-AC4D-E53F9E0C8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A924ED-6222-4381-A5DD-F21476E8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636439-34C0-4B66-B12E-AAC1B3D1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C99570-7C8D-4294-8962-A96B33925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279188-0EB5-4CB5-8583-58DB4C52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正确结论：40π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解析链：dA/dt=(dA/dr)(dr/dt)=2πr·4，再代入 r=5。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2DB877-19C9-4ECF-93EE-25243FAB3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29C4A8-C411-4E59-ADE4-35E7C8328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807DD3-583B-4C04-8AEB-2CFF03096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05B3E3-9F00-4B63-9137-82AB0E49E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39</a:t>
            </a:r>
          </a:p>
        </p:txBody>
      </p:sp>
    </p:spTree>
    <p:extLst>
      <p:ext uri="{BB962C8B-B14F-4D97-AF65-F5344CB8AC3E}">
        <p14:creationId xmlns:p14="http://schemas.microsoft.com/office/powerpoint/2010/main" val="49884783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1D2AF8-6600-44AB-AE14-F8CC77033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8AF129-C405-4C9C-BECE-9AF9FE5E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072f69e81f43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B9303E-06B0-417A-919D-AD1D8424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3D92F2-4078-4E8D-AE60-F4B8CE117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727E40-2A65-41B8-8A1A-859FA0502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257B6A-A983-40FA-B2D8-9FC3EF90F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2030与稳定币】以下参数为“微分与曲线描绘”训练所设，不是官方资料中的实际数据：函数 f(x)=−x²+10x+6 满足 f′(x)=0 的驻点处，f 的值是：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52561B-2C10-4A35-82FC-171B2378C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C15520-26EC-4059-A605-E43D7FA3D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5B468F-DC31-4FBE-97DF-E0A6E997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145B46-CE85-4338-A5E6-8F930D88A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C16412-BC46-4F60-8A9F-24C40595C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4505E3-22CD-4E2C-A16A-AF036480C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3F1AB0-094C-4826-AB5D-DDC99C957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17A9B7-B8D7-4646-8ABA-7B9E7849F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345726-BE2B-4A04-B8F6-F424119F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39</a:t>
            </a:r>
          </a:p>
        </p:txBody>
      </p:sp>
    </p:spTree>
    <p:extLst>
      <p:ext uri="{BB962C8B-B14F-4D97-AF65-F5344CB8AC3E}">
        <p14:creationId xmlns:p14="http://schemas.microsoft.com/office/powerpoint/2010/main" val="401230588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B137BC-276A-44E8-9DDB-08F67EE0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F033EA-B2E9-4A4A-BA2C-2BBED8B95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389b0d5b1f4c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FC98C2-4E36-4094-8E2D-2BC16A30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相关变化率与优化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D49122-41E9-44FC-B928-75CB2A80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19E59A-7BA4-462A-ACEB-FDD5B6D47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能完成不提示方法的综合题，并用评分语言修正原答案。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354B9E-EC3F-4C7E-89D7-9A95276D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F6D06-D509-4063-B4BD-801E6B4C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入口诊断｜Q26 · 高新科技创新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D5E076-132C-4915-A804-B8D4E1B6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【原创情境迁移｜第三代半导体试验线】以下参数为“微分与曲线描绘”训练所设，不是官方资料中的实际数据：曲线 y=x²+5x 在 x=1 处切线斜率是：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D65B62-8792-447F-A2AF-2F710886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高频错因：拐点只解二阶导等于零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F9112E-DDB2-487B-B663-18A1A5652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B7BAFD-5DEC-4F1E-9728-F23CE22A2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848F8B-A0E5-4C3C-A76A-0EE602EA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8E6580-DF5E-400A-85D4-8F713491E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8367E9-4489-42AF-B749-41CC8C1F4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B772DA-EB0B-4C6A-9B2C-FE79697C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2C6451-DEFB-4A46-94F2-280946AB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31 / 39</a:t>
            </a:r>
          </a:p>
        </p:txBody>
      </p:sp>
    </p:spTree>
    <p:extLst>
      <p:ext uri="{BB962C8B-B14F-4D97-AF65-F5344CB8AC3E}">
        <p14:creationId xmlns:p14="http://schemas.microsoft.com/office/powerpoint/2010/main" val="168508309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501D47-815F-460E-A024-CD47A913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CF5EFB-92A7-4C07-90F9-C952615F3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94d1d91c8549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E7161F-F923-42EF-8DE5-DEE02B298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8A3D1B-61BC-4762-9592-2FFA434D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19E95F-E73E-495B-A1A1-99BFBF229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1C71C6-18D4-41D6-933D-63798A82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51B74F-D34F-45FC-B79C-8CD616A8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7D787A-DF86-4C78-8D5C-67F9CAA2A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65995F-7BF9-4E0B-9D5E-5BB5B8FCE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AA0D36-0BA7-4D5E-AED0-D59948B3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E1B398-2FD8-4C55-B577-6FC06B13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符号表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79A060-B6A5-4E8B-8709-1EB1A4AC8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BD4630-F0F4-4D03-B7DB-0E9AC604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148FB5-A70D-4C95-BF77-EBC3DA53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EB2A81-01FA-42C0-91CC-CEA5F92F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Q26 · 高新科技创新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BFC5C0-08FE-4091-9767-D262337F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【原创情境迁移｜第三代半导体试验线】以下参数为“微分与曲线描绘”训练所设，不是官方资料中的实际数据：曲线 y=x²+5x 在 x=1 处切线斜率是：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68AE57-307F-426E-A85F-302A12693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01FFC7-559B-4FFB-AFCC-A3D4D059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193AF3-31C9-45B6-AD56-62353E5DC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正确结论：7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解析：dy/dx=2x+5，代入 x=1。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670FFA-5041-43D1-B2B0-4F1B68053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0B6E84-96BE-4EB1-849D-36D2DB3F8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23C745-DB67-4CD1-BECE-96CF71961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87A044-4229-4205-8B10-358781CE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32 / 39</a:t>
            </a:r>
          </a:p>
        </p:txBody>
      </p:sp>
    </p:spTree>
    <p:extLst>
      <p:ext uri="{BB962C8B-B14F-4D97-AF65-F5344CB8AC3E}">
        <p14:creationId xmlns:p14="http://schemas.microsoft.com/office/powerpoint/2010/main" val="135121798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9A461B-5A01-412E-8443-05C18E005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1E64FC-FA0C-4597-9147-5C97037F6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b9e329f1b7431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765E53-EC77-45DA-BEFC-E065A9A08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C53B26-8AA4-4F42-ACE4-BE6541754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A51C49-2693-4000-837F-AE06EF34F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E3727F-196E-4523-AA18-8334FB3E4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93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分钟口述一题“从真实约束建立单变量模型并解释最值”任务的作答路径，答案必须包含：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25BC0E-CCF5-4FB8-95FE-1BBEB7874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60830B-2EEF-4ACD-A95F-E80EDABA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2E2CA8-82FD-4B6E-A4AB-DBCFC93E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9F7A51-D22A-4553-87D8-C3D0881ED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E0E967-FBD2-4992-BF8E-F3D4F8E10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F0A1AC-DFFA-403F-A5BD-437A416A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2060A-C950-4492-95DF-D67715CF9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8F7EEE-AB3C-478A-8BE4-A90AEED6C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436E9F-F08B-442E-813B-D1B4AD6CA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F9CBF7-4D85-4523-A7F5-4828E100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1C1C0B-E2A7-4C57-B294-B0D713F3A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达标证据｜8 分钟综合挑战 + 错因复盘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528F4D-6C31-4838-A86D-5F9FE0FAA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D0ED33-1DFB-4A53-9CB8-AD4E511F6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AEB927-DFC9-423D-9B2E-94BBC0780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CFC350-03AA-4789-9652-DFF1AA2A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33 / 39</a:t>
            </a:r>
          </a:p>
        </p:txBody>
      </p:sp>
    </p:spTree>
    <p:extLst>
      <p:ext uri="{BB962C8B-B14F-4D97-AF65-F5344CB8AC3E}">
        <p14:creationId xmlns:p14="http://schemas.microsoft.com/office/powerpoint/2010/main" val="1586169812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8BA328-53A3-40BF-85C7-5E008880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57EFEF-8088-4A3D-9971-4289B2E7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9105dd6045446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CC22A6-4D3E-4E86-B254-9376674DB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2C39EC-5916-497E-A790-2E16A1A21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EA43D3-673B-41B3-8517-4B90072B0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E47201-2331-49B0-87B7-D3F98CE6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微分与曲线描绘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5A4CB9-B4A4-440B-9700-924D475EE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DF612C-E9DF-4D0F-B1B3-5DD441B42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F8A104-AB09-4AC4-A43C-14C68CAA1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E58A55-6C0F-417B-B808-A24B2C998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20FE09-DCCC-4886-BAAB-5FD589A32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DCDD84-9B88-4FF8-ABF2-1EA628158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6C3AE2-47E8-4DA7-BC69-856D54E1F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49D444-B5FE-4C0A-905F-B5EDC4B7C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D42718-838F-4359-9B18-C92940F7F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6369F9-BDC5-407D-A620-9696A2B7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7B6DF5-B53A-4C04-95D1-372B83108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009F75-811E-46C7-996D-85FEEDAA0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3253AB-C4E8-4A7B-80BD-FF1837A11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34 / 39</a:t>
            </a:r>
          </a:p>
        </p:txBody>
      </p:sp>
    </p:spTree>
    <p:extLst>
      <p:ext uri="{BB962C8B-B14F-4D97-AF65-F5344CB8AC3E}">
        <p14:creationId xmlns:p14="http://schemas.microsoft.com/office/powerpoint/2010/main" val="201329789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0DC8EA-C410-473A-A3F4-1BCBEB3CE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18351-41B2-4FD3-82E9-2F656878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b176a132ce4c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0F1A68-BD62-4C9A-97AE-CA96AD0EB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D816E1-31A5-48D5-A861-CF8E53B73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745B22-6293-4F48-9C95-DA100F78B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17DF88-7C41-4170-83B8-E51507F19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【原创情境迁移｜第三代半导体试验线】以下参数为“微分与曲线描绘”训练所设，不是官方资料中的实际数据：曲线 y=x²+5x 在 x=1 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0FD650-E479-4A50-AF50-1DF37C945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747471-0034-49CC-A797-4B6248AF7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C43975-4B55-4CED-888D-80A95F9E3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二阶导数服务于曲率与极值判定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938CF3-9E5F-4563-B093-17C88CA9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EE2FDB-7A11-4A72-B875-5E70FE599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3F5CA7-3CC7-4DC9-8F3A-852AF302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求导—临界点—符号表—图像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BEF132-A8FD-4E43-8791-2F79E6680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73E73A-2C1A-4236-B285-38378FA13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E9DEAA-63FE-4682-93E5-9C98C06F5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检查：拐点只解二阶导等于零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704762-F513-494A-B42D-71818E726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47D38E-C26C-4A27-AE5A-B2F69C1B9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D37C94-D353-4C93-9F74-E1E75F6A6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866BEE-1393-473E-AE16-04487AF69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35 / 39</a:t>
            </a:r>
          </a:p>
        </p:txBody>
      </p:sp>
    </p:spTree>
    <p:extLst>
      <p:ext uri="{BB962C8B-B14F-4D97-AF65-F5344CB8AC3E}">
        <p14:creationId xmlns:p14="http://schemas.microsoft.com/office/powerpoint/2010/main" val="341380453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29A569-E431-4469-AF85-712BAB891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42F643-47DF-49E4-AD75-D5E0BAEFC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dffb729a5842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EBCF4C-7D2A-4E9F-8D7A-4374A26A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DA8780-E517-4ABC-B852-146D660EE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6DBEC9-659F-432A-B1C8-AB79A0B24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Q29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B14420-FE1A-4BD9-88C8-E3B8636EA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【原创情境迁移｜香港温室气体清单】以下参数为“微分与曲线描绘”训练所设，不是官方资料中的实际数据：d/dx [(1+5x)⁵]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78D1CE-C853-4815-B4AC-CB382079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B19A48-37B0-454D-B1DC-FA7CE1944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C6E79D-3F11-4F0F-89DB-7B6E3BEED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D4720B-608D-429E-BCBA-5A8FE12D3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DD061E-A889-4255-91C4-0456910AC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EA087B-08C4-4108-B0FC-2ED5B9B34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FC655F-1F4D-4510-B0B0-26F9EEE7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1E4E9B-B0B2-4108-8B0D-8982C6B7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8BC4F4-3E24-45CB-A165-E202F5E21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A3BB41-625D-485A-9D99-C4172AEF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739E9D-81F3-44FE-B440-EB4C5C34C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465226-F784-4704-9128-F1E131BE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D2D37C-9CFE-42D3-9BFF-9027A3DB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CE57B2-695A-4D0A-8BA8-CC85EFC3B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100F44-34D3-4564-9B4C-8F5D65F64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36 / 39</a:t>
            </a:r>
          </a:p>
        </p:txBody>
      </p:sp>
    </p:spTree>
    <p:extLst>
      <p:ext uri="{BB962C8B-B14F-4D97-AF65-F5344CB8AC3E}">
        <p14:creationId xmlns:p14="http://schemas.microsoft.com/office/powerpoint/2010/main" val="161008138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289BEA-A333-42F8-B261-4C3C2BD8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E8E11C-97F7-48C0-9C13-840621196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75515600da4b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8E5AF3-4838-4C38-9874-72C2E2B03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EC2B31-73CD-4A9E-8CA8-FC035A3E3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1975CD-80A8-4010-9E09-871995118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9F8946-4809-4550-8CC5-66E92EF8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B95AF0-2CB7-4B7F-834C-6C55068C8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【原创情境迁移｜第三代半导体试验线】以下参数为“微分与曲线描绘”训练所设，不是官方资料中的实际数据：曲线 y=x²+5x 在 x=1 处切线斜率是：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FA9104-0CF2-48FE-9F6F-834402B5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C7426D-0573-4133-A73B-6129310F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426561-C8B1-4520-A46A-977D6EE7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725850-AB5E-4E1E-869A-3F23888C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【原创情境迁移｜香港温室气体清单】以下参数为“微分与曲线描绘”训练所设，不是官方资料中的实际数据：d/dx [(1+5x)⁵] 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6A7857-BDD9-4CA8-BE40-601A624A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FD2481-26B0-4679-B806-FE6CB745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153B50-5AE0-43BF-9A7D-2AD457154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CCE8A7-F54F-4A23-9730-E7682CA7E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函数 f(x)=x²−2x+3 的驻点横坐标是：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71D437-B15D-4FD0-9982-C581535F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96736C-FB7F-4B8F-8880-B6D2CCF11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85402A-AFA1-4813-BD71-002DAEF12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9B6515-BE9E-4959-8A64-8462C1A11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37 / 39</a:t>
            </a:r>
          </a:p>
        </p:txBody>
      </p:sp>
    </p:spTree>
    <p:extLst>
      <p:ext uri="{BB962C8B-B14F-4D97-AF65-F5344CB8AC3E}">
        <p14:creationId xmlns:p14="http://schemas.microsoft.com/office/powerpoint/2010/main" val="108137013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A5543E-1FF6-4281-A064-4BC2EEEE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75C0A-C46F-49FB-A83D-DA1110A8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f9b42b8bc948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D8EF93-5C79-4AEA-AEC9-D4BB9A777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DEA9C2-AB44-49D4-A0DF-570FCB42A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2BF0C8-DF0E-473A-8074-E9EF27B54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E604F5-5EF9-4235-BBD1-4E5A5D9F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拐点只解二阶导等于零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F865AD-6979-4362-A8B5-D02A8EFBC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90C90B-19F6-4588-BFA6-537536D73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1FCDC3-578D-42F3-A1EC-4EEE604D9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8A3884-654B-4210-AD11-AE0C60F31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正确结论：25(1+5x)⁴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解析链：外层幂函数求导后乘以内层导数 k。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E0FADF-0563-4EB3-89DF-12EB7705B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41E1C-DBC4-4F84-A31F-7A2408CDD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959D95-0527-4916-BB9E-461CBA6B4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E06F6C-D206-4CF2-9451-DEFDEBAF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38 / 39</a:t>
            </a:r>
          </a:p>
        </p:txBody>
      </p:sp>
    </p:spTree>
    <p:extLst>
      <p:ext uri="{BB962C8B-B14F-4D97-AF65-F5344CB8AC3E}">
        <p14:creationId xmlns:p14="http://schemas.microsoft.com/office/powerpoint/2010/main" val="2237241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CB4FFE-574E-4A0E-AD45-B496E4B37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04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08253B-3271-4671-8E7C-90B1E301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c75dd335e14b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8B31D-CAD7-4647-B58A-2E6CC9B91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FF51F1-A893-407E-BF11-F838EF3EB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98B78D-AFD6-467F-9C5A-9F6019F9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Q03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CC3F5F-01AC-4024-BDE7-706A4B2D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函数 f(x)=x²−2x+3 的驻点横坐标是：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E604A0-459C-4283-B034-98E4015BC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5494C3-16C7-4026-A6E3-3B0A2CDD9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986957-FF21-4F34-B28B-075D7250F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FD8690-390D-4CB6-91DB-5792064C0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 分钟综合挑战 + 错因复盘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B1CF04-14B8-405E-9814-490B3FA29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1A66D3-6599-4A28-8A80-5C340FB7C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348C28-7336-48A1-B417-2080152D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AF24AC-A01F-48E0-B83D-F2C9283C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微分与曲线描绘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AB0A1C-194B-4106-9C2E-4EEEEDA84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39 / 39</a:t>
            </a:r>
          </a:p>
        </p:txBody>
      </p:sp>
    </p:spTree>
    <p:extLst>
      <p:ext uri="{BB962C8B-B14F-4D97-AF65-F5344CB8AC3E}">
        <p14:creationId xmlns:p14="http://schemas.microsoft.com/office/powerpoint/2010/main" val="19622017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2026-08-19T08:59:43.5590000Z</dcterms:created>
  <dcterms:modified xsi:type="dcterms:W3CDTF">2026-08-19T08:59:43.5590000Z</dcterms:modified>
</coreProperties>
</file>